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73" r:id="rId5"/>
    <p:sldId id="266" r:id="rId6"/>
    <p:sldId id="262" r:id="rId7"/>
    <p:sldId id="268" r:id="rId8"/>
    <p:sldId id="277" r:id="rId9"/>
    <p:sldId id="274" r:id="rId10"/>
    <p:sldId id="271" r:id="rId11"/>
    <p:sldId id="278" r:id="rId12"/>
    <p:sldId id="276" r:id="rId13"/>
    <p:sldId id="267" r:id="rId14"/>
    <p:sldId id="279" r:id="rId15"/>
    <p:sldId id="275" r:id="rId16"/>
    <p:sldId id="281" r:id="rId17"/>
    <p:sldId id="26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1D70"/>
    <a:srgbClr val="000000"/>
    <a:srgbClr val="0714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8222" autoAdjust="0"/>
  </p:normalViewPr>
  <p:slideViewPr>
    <p:cSldViewPr snapToGrid="0" snapToObjects="1">
      <p:cViewPr varScale="1">
        <p:scale>
          <a:sx n="97" d="100"/>
          <a:sy n="97" d="100"/>
        </p:scale>
        <p:origin x="996"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7E8EB3-67D0-BE49-A254-312B732FB542}" type="doc">
      <dgm:prSet loTypeId="urn:microsoft.com/office/officeart/2005/8/layout/vList5" loCatId="" qsTypeId="urn:microsoft.com/office/officeart/2005/8/quickstyle/simple4" qsCatId="simple" csTypeId="urn:microsoft.com/office/officeart/2005/8/colors/colorful2" csCatId="colorful" phldr="1"/>
      <dgm:spPr/>
      <dgm:t>
        <a:bodyPr/>
        <a:lstStyle/>
        <a:p>
          <a:endParaRPr lang="en-US"/>
        </a:p>
      </dgm:t>
    </dgm:pt>
    <dgm:pt modelId="{A73A74A4-7333-F640-BBF7-20E9E4687377}">
      <dgm:prSet custT="1"/>
      <dgm:spPr/>
      <dgm:t>
        <a:bodyPr/>
        <a:lstStyle/>
        <a:p>
          <a:pPr rtl="0"/>
          <a:r>
            <a:rPr lang="en-US" sz="2400" b="1" dirty="0">
              <a:latin typeface="+mj-lt"/>
            </a:rPr>
            <a:t>Project planning</a:t>
          </a:r>
          <a:endParaRPr lang="en-US" sz="2400" dirty="0">
            <a:latin typeface="+mj-lt"/>
          </a:endParaRPr>
        </a:p>
      </dgm:t>
    </dgm:pt>
    <dgm:pt modelId="{1E8D2C5F-0FF8-0A44-9954-4D570BB457A4}" type="parTrans" cxnId="{C24DC2CA-61E7-E84B-8A3B-1D761FAE2132}">
      <dgm:prSet/>
      <dgm:spPr/>
      <dgm:t>
        <a:bodyPr/>
        <a:lstStyle/>
        <a:p>
          <a:endParaRPr lang="en-US"/>
        </a:p>
      </dgm:t>
    </dgm:pt>
    <dgm:pt modelId="{EA88879B-4058-0F47-9E26-E2593C6506FD}" type="sibTrans" cxnId="{C24DC2CA-61E7-E84B-8A3B-1D761FAE2132}">
      <dgm:prSet/>
      <dgm:spPr/>
      <dgm:t>
        <a:bodyPr/>
        <a:lstStyle/>
        <a:p>
          <a:endParaRPr lang="en-US"/>
        </a:p>
      </dgm:t>
    </dgm:pt>
    <dgm:pt modelId="{DA02124F-8E9E-E544-A91A-254F551E9285}">
      <dgm:prSet custT="1"/>
      <dgm:spPr/>
      <dgm:t>
        <a:bodyPr/>
        <a:lstStyle/>
        <a:p>
          <a:pPr rtl="0"/>
          <a:r>
            <a:rPr lang="en-US" sz="2400" b="1" dirty="0">
              <a:latin typeface="+mj-lt"/>
            </a:rPr>
            <a:t>Project assessment</a:t>
          </a:r>
          <a:endParaRPr lang="en-US" sz="2400" dirty="0">
            <a:latin typeface="+mj-lt"/>
          </a:endParaRPr>
        </a:p>
      </dgm:t>
    </dgm:pt>
    <dgm:pt modelId="{2048A133-42B2-834B-8369-C14583F8151F}" type="parTrans" cxnId="{76A2CD77-F611-D642-94A1-FEE6846A5DD6}">
      <dgm:prSet/>
      <dgm:spPr/>
      <dgm:t>
        <a:bodyPr/>
        <a:lstStyle/>
        <a:p>
          <a:endParaRPr lang="en-US"/>
        </a:p>
      </dgm:t>
    </dgm:pt>
    <dgm:pt modelId="{991E8869-AC6A-CB4E-A105-401914CCAF26}" type="sibTrans" cxnId="{76A2CD77-F611-D642-94A1-FEE6846A5DD6}">
      <dgm:prSet/>
      <dgm:spPr/>
      <dgm:t>
        <a:bodyPr/>
        <a:lstStyle/>
        <a:p>
          <a:endParaRPr lang="en-US"/>
        </a:p>
      </dgm:t>
    </dgm:pt>
    <dgm:pt modelId="{3644ABB3-31D8-5D4B-8032-4DBA2D9329F8}">
      <dgm:prSet custT="1"/>
      <dgm:spPr/>
      <dgm:t>
        <a:bodyPr/>
        <a:lstStyle/>
        <a:p>
          <a:pPr rtl="0"/>
          <a:r>
            <a:rPr lang="en-US" sz="2400" b="1" dirty="0">
              <a:latin typeface="+mj-lt"/>
            </a:rPr>
            <a:t>Project implementation </a:t>
          </a:r>
          <a:endParaRPr lang="en-US" sz="2400" dirty="0">
            <a:latin typeface="+mj-lt"/>
          </a:endParaRPr>
        </a:p>
      </dgm:t>
    </dgm:pt>
    <dgm:pt modelId="{7AAC8CCD-F0C9-524C-A392-C46C4C9489ED}" type="parTrans" cxnId="{77C6712B-6C87-7E44-AB03-70709C956AEC}">
      <dgm:prSet/>
      <dgm:spPr/>
      <dgm:t>
        <a:bodyPr/>
        <a:lstStyle/>
        <a:p>
          <a:endParaRPr lang="en-US"/>
        </a:p>
      </dgm:t>
    </dgm:pt>
    <dgm:pt modelId="{BF79D207-30CC-6542-806A-9A65BD8C0BEB}" type="sibTrans" cxnId="{77C6712B-6C87-7E44-AB03-70709C956AEC}">
      <dgm:prSet/>
      <dgm:spPr/>
      <dgm:t>
        <a:bodyPr/>
        <a:lstStyle/>
        <a:p>
          <a:endParaRPr lang="en-US"/>
        </a:p>
      </dgm:t>
    </dgm:pt>
    <dgm:pt modelId="{C469B362-B577-B347-B883-F8D2BC51C5B2}">
      <dgm:prSet custT="1"/>
      <dgm:spPr/>
      <dgm:t>
        <a:bodyPr/>
        <a:lstStyle/>
        <a:p>
          <a:pPr rtl="0"/>
          <a:r>
            <a:rPr lang="en-US" sz="2000" b="0" dirty="0">
              <a:latin typeface="+mj-lt"/>
            </a:rPr>
            <a:t>Estimate of the resources needed to implement the planned activities</a:t>
          </a:r>
          <a:endParaRPr lang="en-US" sz="2000" dirty="0">
            <a:latin typeface="+mj-lt"/>
          </a:endParaRPr>
        </a:p>
      </dgm:t>
    </dgm:pt>
    <dgm:pt modelId="{FA150EC1-5C99-F741-BFBC-32EAEE33CAA7}" type="parTrans" cxnId="{2B7C7456-DAD7-2846-8786-3C84CE20030A}">
      <dgm:prSet/>
      <dgm:spPr/>
      <dgm:t>
        <a:bodyPr/>
        <a:lstStyle/>
        <a:p>
          <a:endParaRPr lang="en-US"/>
        </a:p>
      </dgm:t>
    </dgm:pt>
    <dgm:pt modelId="{D74C68E7-E379-924A-A22F-474BD668FE81}" type="sibTrans" cxnId="{2B7C7456-DAD7-2846-8786-3C84CE20030A}">
      <dgm:prSet/>
      <dgm:spPr/>
      <dgm:t>
        <a:bodyPr/>
        <a:lstStyle/>
        <a:p>
          <a:endParaRPr lang="en-US"/>
        </a:p>
      </dgm:t>
    </dgm:pt>
    <dgm:pt modelId="{159D5033-CDBC-1F4A-817B-55CCE53C8119}">
      <dgm:prSet custT="1"/>
      <dgm:spPr/>
      <dgm:t>
        <a:bodyPr/>
        <a:lstStyle/>
        <a:p>
          <a:pPr rtl="0"/>
          <a:r>
            <a:rPr lang="en-US" sz="2000" b="0" dirty="0">
              <a:latin typeface="+mj-lt"/>
            </a:rPr>
            <a:t>Assessment of the cost-efficiency of the project taking into account the proposed activities and compared to the other projects</a:t>
          </a:r>
          <a:endParaRPr lang="en-US" sz="2000" dirty="0">
            <a:latin typeface="+mj-lt"/>
          </a:endParaRPr>
        </a:p>
      </dgm:t>
    </dgm:pt>
    <dgm:pt modelId="{8205ADE6-832E-CA48-A195-B50A86013501}" type="parTrans" cxnId="{6A2A97C3-03A0-744A-9010-4CB3F5634C56}">
      <dgm:prSet/>
      <dgm:spPr/>
      <dgm:t>
        <a:bodyPr/>
        <a:lstStyle/>
        <a:p>
          <a:endParaRPr lang="en-US"/>
        </a:p>
      </dgm:t>
    </dgm:pt>
    <dgm:pt modelId="{F3C58269-2698-3344-89FF-2E400EE13B8D}" type="sibTrans" cxnId="{6A2A97C3-03A0-744A-9010-4CB3F5634C56}">
      <dgm:prSet/>
      <dgm:spPr/>
      <dgm:t>
        <a:bodyPr/>
        <a:lstStyle/>
        <a:p>
          <a:endParaRPr lang="en-US"/>
        </a:p>
      </dgm:t>
    </dgm:pt>
    <dgm:pt modelId="{9B8D855F-919B-274D-AA19-7C9047BBEA94}">
      <dgm:prSet custT="1"/>
      <dgm:spPr/>
      <dgm:t>
        <a:bodyPr/>
        <a:lstStyle/>
        <a:p>
          <a:pPr rtl="0"/>
          <a:r>
            <a:rPr lang="en-US" sz="2000" b="0" dirty="0">
              <a:latin typeface="+mj-lt"/>
            </a:rPr>
            <a:t>Guide for spending/ possible modifications </a:t>
          </a:r>
          <a:endParaRPr lang="en-US" sz="2000" dirty="0">
            <a:latin typeface="+mj-lt"/>
          </a:endParaRPr>
        </a:p>
      </dgm:t>
    </dgm:pt>
    <dgm:pt modelId="{27E627D6-C916-CD4F-A0C8-0FB972F4171A}" type="parTrans" cxnId="{87509DA5-DAD0-4A4D-9D75-8FD097BBEA04}">
      <dgm:prSet/>
      <dgm:spPr/>
      <dgm:t>
        <a:bodyPr/>
        <a:lstStyle/>
        <a:p>
          <a:endParaRPr lang="en-US"/>
        </a:p>
      </dgm:t>
    </dgm:pt>
    <dgm:pt modelId="{B013D30E-5DA3-0142-A26F-7EFCE95F9D1B}" type="sibTrans" cxnId="{87509DA5-DAD0-4A4D-9D75-8FD097BBEA04}">
      <dgm:prSet/>
      <dgm:spPr/>
      <dgm:t>
        <a:bodyPr/>
        <a:lstStyle/>
        <a:p>
          <a:endParaRPr lang="en-US"/>
        </a:p>
      </dgm:t>
    </dgm:pt>
    <dgm:pt modelId="{1AAFF458-9E2A-794C-A39E-1067487F2522}">
      <dgm:prSet custT="1"/>
      <dgm:spPr/>
      <dgm:t>
        <a:bodyPr/>
        <a:lstStyle/>
        <a:p>
          <a:pPr rtl="0"/>
          <a:r>
            <a:rPr lang="en-US" sz="2000" b="0" dirty="0">
              <a:latin typeface="+mj-lt"/>
            </a:rPr>
            <a:t>Basis for the agreement among the partners</a:t>
          </a:r>
          <a:endParaRPr lang="en-US" sz="2000" dirty="0">
            <a:latin typeface="+mj-lt"/>
          </a:endParaRPr>
        </a:p>
      </dgm:t>
    </dgm:pt>
    <dgm:pt modelId="{5C5C7324-BED3-1747-BEE6-D9641EF3F83A}" type="parTrans" cxnId="{A682E924-F2D8-684A-83C9-238A4DAD8C09}">
      <dgm:prSet/>
      <dgm:spPr/>
      <dgm:t>
        <a:bodyPr/>
        <a:lstStyle/>
        <a:p>
          <a:endParaRPr lang="en-US"/>
        </a:p>
      </dgm:t>
    </dgm:pt>
    <dgm:pt modelId="{B7633F91-A905-794B-8718-71E404E70D40}" type="sibTrans" cxnId="{A682E924-F2D8-684A-83C9-238A4DAD8C09}">
      <dgm:prSet/>
      <dgm:spPr/>
      <dgm:t>
        <a:bodyPr/>
        <a:lstStyle/>
        <a:p>
          <a:endParaRPr lang="en-US"/>
        </a:p>
      </dgm:t>
    </dgm:pt>
    <dgm:pt modelId="{B1B112D3-C4EE-9741-8514-D7590982B92F}">
      <dgm:prSet custT="1"/>
      <dgm:spPr/>
      <dgm:t>
        <a:bodyPr/>
        <a:lstStyle/>
        <a:p>
          <a:pPr rtl="0"/>
          <a:r>
            <a:rPr lang="en-US" sz="2000" b="0" dirty="0">
              <a:latin typeface="+mj-lt"/>
            </a:rPr>
            <a:t>Basis for the project monitoring (internal and by the MA)</a:t>
          </a:r>
          <a:endParaRPr lang="en-US" sz="2000" dirty="0">
            <a:latin typeface="+mj-lt"/>
          </a:endParaRPr>
        </a:p>
      </dgm:t>
    </dgm:pt>
    <dgm:pt modelId="{713F5903-BE78-AF40-9CD7-5869D5D1746A}" type="parTrans" cxnId="{DCD6D0CB-B336-F940-9BA9-D05953DFEC81}">
      <dgm:prSet/>
      <dgm:spPr/>
      <dgm:t>
        <a:bodyPr/>
        <a:lstStyle/>
        <a:p>
          <a:endParaRPr lang="en-US"/>
        </a:p>
      </dgm:t>
    </dgm:pt>
    <dgm:pt modelId="{7A7458F0-52D0-9F44-8A66-13C03DF32F24}" type="sibTrans" cxnId="{DCD6D0CB-B336-F940-9BA9-D05953DFEC81}">
      <dgm:prSet/>
      <dgm:spPr/>
      <dgm:t>
        <a:bodyPr/>
        <a:lstStyle/>
        <a:p>
          <a:endParaRPr lang="en-US"/>
        </a:p>
      </dgm:t>
    </dgm:pt>
    <dgm:pt modelId="{E12DED37-7DB4-B44F-BE54-5C63049A2E51}">
      <dgm:prSet custT="1"/>
      <dgm:spPr/>
      <dgm:t>
        <a:bodyPr/>
        <a:lstStyle/>
        <a:p>
          <a:pPr rtl="0"/>
          <a:r>
            <a:rPr lang="en-US" sz="2000" b="0" dirty="0">
              <a:latin typeface="+mj-lt"/>
            </a:rPr>
            <a:t>Basis for the calculation of the financing you need from the programme and your own co-financing</a:t>
          </a:r>
          <a:endParaRPr lang="en-US" sz="2000" dirty="0">
            <a:latin typeface="+mj-lt"/>
          </a:endParaRPr>
        </a:p>
      </dgm:t>
    </dgm:pt>
    <dgm:pt modelId="{31E6088D-2E2B-B34C-A981-21F000A4815E}" type="parTrans" cxnId="{9CA87BBC-9972-0F43-8CD3-87048D5BADA3}">
      <dgm:prSet/>
      <dgm:spPr/>
      <dgm:t>
        <a:bodyPr/>
        <a:lstStyle/>
        <a:p>
          <a:endParaRPr lang="en-US"/>
        </a:p>
      </dgm:t>
    </dgm:pt>
    <dgm:pt modelId="{F1ADB09C-9CF1-E943-B43B-C046F7C1FB66}" type="sibTrans" cxnId="{9CA87BBC-9972-0F43-8CD3-87048D5BADA3}">
      <dgm:prSet/>
      <dgm:spPr/>
      <dgm:t>
        <a:bodyPr/>
        <a:lstStyle/>
        <a:p>
          <a:endParaRPr lang="en-US"/>
        </a:p>
      </dgm:t>
    </dgm:pt>
    <dgm:pt modelId="{25444DEE-C636-0D44-8437-96E77D0FD1B6}">
      <dgm:prSet custT="1"/>
      <dgm:spPr/>
      <dgm:t>
        <a:bodyPr/>
        <a:lstStyle/>
        <a:p>
          <a:pPr rtl="0"/>
          <a:r>
            <a:rPr lang="en-US" sz="2000" dirty="0">
              <a:latin typeface="+mj-lt"/>
            </a:rPr>
            <a:t>Assessment of how realistic is project implementation </a:t>
          </a:r>
        </a:p>
      </dgm:t>
    </dgm:pt>
    <dgm:pt modelId="{E65C6793-3A5F-0647-9A6E-E135FB47B752}" type="parTrans" cxnId="{E51ED723-6A94-3748-8C60-9A202A072EA1}">
      <dgm:prSet/>
      <dgm:spPr/>
      <dgm:t>
        <a:bodyPr/>
        <a:lstStyle/>
        <a:p>
          <a:endParaRPr lang="en-US"/>
        </a:p>
      </dgm:t>
    </dgm:pt>
    <dgm:pt modelId="{54E915D3-49C5-6B4E-BFA1-F46ACC4C4F95}" type="sibTrans" cxnId="{E51ED723-6A94-3748-8C60-9A202A072EA1}">
      <dgm:prSet/>
      <dgm:spPr/>
      <dgm:t>
        <a:bodyPr/>
        <a:lstStyle/>
        <a:p>
          <a:endParaRPr lang="en-US"/>
        </a:p>
      </dgm:t>
    </dgm:pt>
    <dgm:pt modelId="{9B9DF357-D9D3-1A46-906E-D080AB183D5F}" type="pres">
      <dgm:prSet presAssocID="{2C7E8EB3-67D0-BE49-A254-312B732FB542}" presName="Name0" presStyleCnt="0">
        <dgm:presLayoutVars>
          <dgm:dir/>
          <dgm:animLvl val="lvl"/>
          <dgm:resizeHandles val="exact"/>
        </dgm:presLayoutVars>
      </dgm:prSet>
      <dgm:spPr/>
    </dgm:pt>
    <dgm:pt modelId="{E3ECF46A-4D7C-D24D-9D6F-0959A91E7F2D}" type="pres">
      <dgm:prSet presAssocID="{A73A74A4-7333-F640-BBF7-20E9E4687377}" presName="linNode" presStyleCnt="0"/>
      <dgm:spPr/>
    </dgm:pt>
    <dgm:pt modelId="{E5199FF9-66EF-6F4C-A464-5DEAE716F3C7}" type="pres">
      <dgm:prSet presAssocID="{A73A74A4-7333-F640-BBF7-20E9E4687377}" presName="parentText" presStyleLbl="node1" presStyleIdx="0" presStyleCnt="3" custScaleX="66825">
        <dgm:presLayoutVars>
          <dgm:chMax val="1"/>
          <dgm:bulletEnabled val="1"/>
        </dgm:presLayoutVars>
      </dgm:prSet>
      <dgm:spPr/>
    </dgm:pt>
    <dgm:pt modelId="{C0FFC978-2952-9649-99BF-7C764D18B39E}" type="pres">
      <dgm:prSet presAssocID="{A73A74A4-7333-F640-BBF7-20E9E4687377}" presName="descendantText" presStyleLbl="alignAccFollowNode1" presStyleIdx="0" presStyleCnt="3" custScaleX="111344" custScaleY="117118">
        <dgm:presLayoutVars>
          <dgm:bulletEnabled val="1"/>
        </dgm:presLayoutVars>
      </dgm:prSet>
      <dgm:spPr/>
    </dgm:pt>
    <dgm:pt modelId="{A14F7A2A-5501-794D-BC9C-F160EF391B94}" type="pres">
      <dgm:prSet presAssocID="{EA88879B-4058-0F47-9E26-E2593C6506FD}" presName="sp" presStyleCnt="0"/>
      <dgm:spPr/>
    </dgm:pt>
    <dgm:pt modelId="{E73244EE-B148-A148-9EA6-F34545C72991}" type="pres">
      <dgm:prSet presAssocID="{DA02124F-8E9E-E544-A91A-254F551E9285}" presName="linNode" presStyleCnt="0"/>
      <dgm:spPr/>
    </dgm:pt>
    <dgm:pt modelId="{E388025A-2B86-6649-974D-34EC6CEF70B2}" type="pres">
      <dgm:prSet presAssocID="{DA02124F-8E9E-E544-A91A-254F551E9285}" presName="parentText" presStyleLbl="node1" presStyleIdx="1" presStyleCnt="3" custScaleX="66732">
        <dgm:presLayoutVars>
          <dgm:chMax val="1"/>
          <dgm:bulletEnabled val="1"/>
        </dgm:presLayoutVars>
      </dgm:prSet>
      <dgm:spPr/>
    </dgm:pt>
    <dgm:pt modelId="{ECB82589-2E36-214F-B2B9-54A8A60A098C}" type="pres">
      <dgm:prSet presAssocID="{DA02124F-8E9E-E544-A91A-254F551E9285}" presName="descendantText" presStyleLbl="alignAccFollowNode1" presStyleIdx="1" presStyleCnt="3" custScaleX="111128" custScaleY="125269">
        <dgm:presLayoutVars>
          <dgm:bulletEnabled val="1"/>
        </dgm:presLayoutVars>
      </dgm:prSet>
      <dgm:spPr/>
    </dgm:pt>
    <dgm:pt modelId="{0B7C634F-8585-5B4E-95B3-AAAD0F023FBE}" type="pres">
      <dgm:prSet presAssocID="{991E8869-AC6A-CB4E-A105-401914CCAF26}" presName="sp" presStyleCnt="0"/>
      <dgm:spPr/>
    </dgm:pt>
    <dgm:pt modelId="{DA3A50AF-74AB-0B46-81B2-A36A1930AE44}" type="pres">
      <dgm:prSet presAssocID="{3644ABB3-31D8-5D4B-8032-4DBA2D9329F8}" presName="linNode" presStyleCnt="0"/>
      <dgm:spPr/>
    </dgm:pt>
    <dgm:pt modelId="{1F908CD4-9FE9-9742-A0CE-996501E2DA46}" type="pres">
      <dgm:prSet presAssocID="{3644ABB3-31D8-5D4B-8032-4DBA2D9329F8}" presName="parentText" presStyleLbl="node1" presStyleIdx="2" presStyleCnt="3" custScaleX="65847">
        <dgm:presLayoutVars>
          <dgm:chMax val="1"/>
          <dgm:bulletEnabled val="1"/>
        </dgm:presLayoutVars>
      </dgm:prSet>
      <dgm:spPr/>
    </dgm:pt>
    <dgm:pt modelId="{6E0DF015-B09C-7749-94AB-33BE09A766C0}" type="pres">
      <dgm:prSet presAssocID="{3644ABB3-31D8-5D4B-8032-4DBA2D9329F8}" presName="descendantText" presStyleLbl="alignAccFollowNode1" presStyleIdx="2" presStyleCnt="3" custScaleX="112995" custScaleY="125300">
        <dgm:presLayoutVars>
          <dgm:bulletEnabled val="1"/>
        </dgm:presLayoutVars>
      </dgm:prSet>
      <dgm:spPr/>
    </dgm:pt>
  </dgm:ptLst>
  <dgm:cxnLst>
    <dgm:cxn modelId="{E51ED723-6A94-3748-8C60-9A202A072EA1}" srcId="{DA02124F-8E9E-E544-A91A-254F551E9285}" destId="{25444DEE-C636-0D44-8437-96E77D0FD1B6}" srcOrd="1" destOrd="0" parTransId="{E65C6793-3A5F-0647-9A6E-E135FB47B752}" sibTransId="{54E915D3-49C5-6B4E-BFA1-F46ACC4C4F95}"/>
    <dgm:cxn modelId="{A682E924-F2D8-684A-83C9-238A4DAD8C09}" srcId="{3644ABB3-31D8-5D4B-8032-4DBA2D9329F8}" destId="{1AAFF458-9E2A-794C-A39E-1067487F2522}" srcOrd="1" destOrd="0" parTransId="{5C5C7324-BED3-1747-BEE6-D9641EF3F83A}" sibTransId="{B7633F91-A905-794B-8718-71E404E70D40}"/>
    <dgm:cxn modelId="{77C6712B-6C87-7E44-AB03-70709C956AEC}" srcId="{2C7E8EB3-67D0-BE49-A254-312B732FB542}" destId="{3644ABB3-31D8-5D4B-8032-4DBA2D9329F8}" srcOrd="2" destOrd="0" parTransId="{7AAC8CCD-F0C9-524C-A392-C46C4C9489ED}" sibTransId="{BF79D207-30CC-6542-806A-9A65BD8C0BEB}"/>
    <dgm:cxn modelId="{A9DBA22D-EB57-BF4E-9206-AB0CDAE6FE8F}" type="presOf" srcId="{25444DEE-C636-0D44-8437-96E77D0FD1B6}" destId="{ECB82589-2E36-214F-B2B9-54A8A60A098C}" srcOrd="0" destOrd="1" presId="urn:microsoft.com/office/officeart/2005/8/layout/vList5"/>
    <dgm:cxn modelId="{98303536-C02A-0247-842B-469336B6997C}" type="presOf" srcId="{DA02124F-8E9E-E544-A91A-254F551E9285}" destId="{E388025A-2B86-6649-974D-34EC6CEF70B2}" srcOrd="0" destOrd="0" presId="urn:microsoft.com/office/officeart/2005/8/layout/vList5"/>
    <dgm:cxn modelId="{7ADC4537-37F6-6A4D-B336-EBDABB27CFCA}" type="presOf" srcId="{9B8D855F-919B-274D-AA19-7C9047BBEA94}" destId="{6E0DF015-B09C-7749-94AB-33BE09A766C0}" srcOrd="0" destOrd="0" presId="urn:microsoft.com/office/officeart/2005/8/layout/vList5"/>
    <dgm:cxn modelId="{B00C9C5E-3D04-5344-9E63-50B61BD9CD13}" type="presOf" srcId="{2C7E8EB3-67D0-BE49-A254-312B732FB542}" destId="{9B9DF357-D9D3-1A46-906E-D080AB183D5F}" srcOrd="0" destOrd="0" presId="urn:microsoft.com/office/officeart/2005/8/layout/vList5"/>
    <dgm:cxn modelId="{6212074B-4FBA-434C-AAAF-553C887B5579}" type="presOf" srcId="{1AAFF458-9E2A-794C-A39E-1067487F2522}" destId="{6E0DF015-B09C-7749-94AB-33BE09A766C0}" srcOrd="0" destOrd="1" presId="urn:microsoft.com/office/officeart/2005/8/layout/vList5"/>
    <dgm:cxn modelId="{2B7C7456-DAD7-2846-8786-3C84CE20030A}" srcId="{A73A74A4-7333-F640-BBF7-20E9E4687377}" destId="{C469B362-B577-B347-B883-F8D2BC51C5B2}" srcOrd="0" destOrd="0" parTransId="{FA150EC1-5C99-F741-BFBC-32EAEE33CAA7}" sibTransId="{D74C68E7-E379-924A-A22F-474BD668FE81}"/>
    <dgm:cxn modelId="{76A2CD77-F611-D642-94A1-FEE6846A5DD6}" srcId="{2C7E8EB3-67D0-BE49-A254-312B732FB542}" destId="{DA02124F-8E9E-E544-A91A-254F551E9285}" srcOrd="1" destOrd="0" parTransId="{2048A133-42B2-834B-8369-C14583F8151F}" sibTransId="{991E8869-AC6A-CB4E-A105-401914CCAF26}"/>
    <dgm:cxn modelId="{C705AA79-5635-B847-A019-7EAAB547DAAB}" type="presOf" srcId="{A73A74A4-7333-F640-BBF7-20E9E4687377}" destId="{E5199FF9-66EF-6F4C-A464-5DEAE716F3C7}" srcOrd="0" destOrd="0" presId="urn:microsoft.com/office/officeart/2005/8/layout/vList5"/>
    <dgm:cxn modelId="{87509DA5-DAD0-4A4D-9D75-8FD097BBEA04}" srcId="{3644ABB3-31D8-5D4B-8032-4DBA2D9329F8}" destId="{9B8D855F-919B-274D-AA19-7C9047BBEA94}" srcOrd="0" destOrd="0" parTransId="{27E627D6-C916-CD4F-A0C8-0FB972F4171A}" sibTransId="{B013D30E-5DA3-0142-A26F-7EFCE95F9D1B}"/>
    <dgm:cxn modelId="{BC5981A6-42F0-8940-972E-BC14BF49FA1A}" type="presOf" srcId="{C469B362-B577-B347-B883-F8D2BC51C5B2}" destId="{C0FFC978-2952-9649-99BF-7C764D18B39E}" srcOrd="0" destOrd="0" presId="urn:microsoft.com/office/officeart/2005/8/layout/vList5"/>
    <dgm:cxn modelId="{6A2EA9A8-C0E9-4E4E-88EA-A0BA3F99E65F}" type="presOf" srcId="{E12DED37-7DB4-B44F-BE54-5C63049A2E51}" destId="{C0FFC978-2952-9649-99BF-7C764D18B39E}" srcOrd="0" destOrd="1" presId="urn:microsoft.com/office/officeart/2005/8/layout/vList5"/>
    <dgm:cxn modelId="{5EDB1DB1-FDF6-8B42-B0D0-B19C5C0AA95F}" type="presOf" srcId="{3644ABB3-31D8-5D4B-8032-4DBA2D9329F8}" destId="{1F908CD4-9FE9-9742-A0CE-996501E2DA46}" srcOrd="0" destOrd="0" presId="urn:microsoft.com/office/officeart/2005/8/layout/vList5"/>
    <dgm:cxn modelId="{9CA87BBC-9972-0F43-8CD3-87048D5BADA3}" srcId="{A73A74A4-7333-F640-BBF7-20E9E4687377}" destId="{E12DED37-7DB4-B44F-BE54-5C63049A2E51}" srcOrd="1" destOrd="0" parTransId="{31E6088D-2E2B-B34C-A981-21F000A4815E}" sibTransId="{F1ADB09C-9CF1-E943-B43B-C046F7C1FB66}"/>
    <dgm:cxn modelId="{6A2A97C3-03A0-744A-9010-4CB3F5634C56}" srcId="{DA02124F-8E9E-E544-A91A-254F551E9285}" destId="{159D5033-CDBC-1F4A-817B-55CCE53C8119}" srcOrd="0" destOrd="0" parTransId="{8205ADE6-832E-CA48-A195-B50A86013501}" sibTransId="{F3C58269-2698-3344-89FF-2E400EE13B8D}"/>
    <dgm:cxn modelId="{D47DF4C8-385C-1248-9615-E4DFBA52B5DF}" type="presOf" srcId="{159D5033-CDBC-1F4A-817B-55CCE53C8119}" destId="{ECB82589-2E36-214F-B2B9-54A8A60A098C}" srcOrd="0" destOrd="0" presId="urn:microsoft.com/office/officeart/2005/8/layout/vList5"/>
    <dgm:cxn modelId="{C24DC2CA-61E7-E84B-8A3B-1D761FAE2132}" srcId="{2C7E8EB3-67D0-BE49-A254-312B732FB542}" destId="{A73A74A4-7333-F640-BBF7-20E9E4687377}" srcOrd="0" destOrd="0" parTransId="{1E8D2C5F-0FF8-0A44-9954-4D570BB457A4}" sibTransId="{EA88879B-4058-0F47-9E26-E2593C6506FD}"/>
    <dgm:cxn modelId="{DCD6D0CB-B336-F940-9BA9-D05953DFEC81}" srcId="{3644ABB3-31D8-5D4B-8032-4DBA2D9329F8}" destId="{B1B112D3-C4EE-9741-8514-D7590982B92F}" srcOrd="2" destOrd="0" parTransId="{713F5903-BE78-AF40-9CD7-5869D5D1746A}" sibTransId="{7A7458F0-52D0-9F44-8A66-13C03DF32F24}"/>
    <dgm:cxn modelId="{FE592FE7-D50C-894D-BB58-A5A3DA34C26F}" type="presOf" srcId="{B1B112D3-C4EE-9741-8514-D7590982B92F}" destId="{6E0DF015-B09C-7749-94AB-33BE09A766C0}" srcOrd="0" destOrd="2" presId="urn:microsoft.com/office/officeart/2005/8/layout/vList5"/>
    <dgm:cxn modelId="{BDFB0370-34DB-604F-A9FA-F4A3F5618F9A}" type="presParOf" srcId="{9B9DF357-D9D3-1A46-906E-D080AB183D5F}" destId="{E3ECF46A-4D7C-D24D-9D6F-0959A91E7F2D}" srcOrd="0" destOrd="0" presId="urn:microsoft.com/office/officeart/2005/8/layout/vList5"/>
    <dgm:cxn modelId="{41931060-3420-4B44-9B24-9D9EE44A0F8A}" type="presParOf" srcId="{E3ECF46A-4D7C-D24D-9D6F-0959A91E7F2D}" destId="{E5199FF9-66EF-6F4C-A464-5DEAE716F3C7}" srcOrd="0" destOrd="0" presId="urn:microsoft.com/office/officeart/2005/8/layout/vList5"/>
    <dgm:cxn modelId="{5821A7BB-5096-0141-B0EA-8EE816724837}" type="presParOf" srcId="{E3ECF46A-4D7C-D24D-9D6F-0959A91E7F2D}" destId="{C0FFC978-2952-9649-99BF-7C764D18B39E}" srcOrd="1" destOrd="0" presId="urn:microsoft.com/office/officeart/2005/8/layout/vList5"/>
    <dgm:cxn modelId="{92BECB9C-F924-8D49-965D-673DEAF7B89A}" type="presParOf" srcId="{9B9DF357-D9D3-1A46-906E-D080AB183D5F}" destId="{A14F7A2A-5501-794D-BC9C-F160EF391B94}" srcOrd="1" destOrd="0" presId="urn:microsoft.com/office/officeart/2005/8/layout/vList5"/>
    <dgm:cxn modelId="{585D4B6C-3EE6-6A41-BBD7-AD665E140461}" type="presParOf" srcId="{9B9DF357-D9D3-1A46-906E-D080AB183D5F}" destId="{E73244EE-B148-A148-9EA6-F34545C72991}" srcOrd="2" destOrd="0" presId="urn:microsoft.com/office/officeart/2005/8/layout/vList5"/>
    <dgm:cxn modelId="{63F87B11-A627-F347-9128-56BDD9EBC32B}" type="presParOf" srcId="{E73244EE-B148-A148-9EA6-F34545C72991}" destId="{E388025A-2B86-6649-974D-34EC6CEF70B2}" srcOrd="0" destOrd="0" presId="urn:microsoft.com/office/officeart/2005/8/layout/vList5"/>
    <dgm:cxn modelId="{E97FABED-5BB4-8942-8EF6-DA3549C9BDD7}" type="presParOf" srcId="{E73244EE-B148-A148-9EA6-F34545C72991}" destId="{ECB82589-2E36-214F-B2B9-54A8A60A098C}" srcOrd="1" destOrd="0" presId="urn:microsoft.com/office/officeart/2005/8/layout/vList5"/>
    <dgm:cxn modelId="{491EF21C-6906-6343-ACB7-F6DDCA2BCC35}" type="presParOf" srcId="{9B9DF357-D9D3-1A46-906E-D080AB183D5F}" destId="{0B7C634F-8585-5B4E-95B3-AAAD0F023FBE}" srcOrd="3" destOrd="0" presId="urn:microsoft.com/office/officeart/2005/8/layout/vList5"/>
    <dgm:cxn modelId="{0B92DAFA-1EDE-3F4B-B72E-63EEDCB2B79F}" type="presParOf" srcId="{9B9DF357-D9D3-1A46-906E-D080AB183D5F}" destId="{DA3A50AF-74AB-0B46-81B2-A36A1930AE44}" srcOrd="4" destOrd="0" presId="urn:microsoft.com/office/officeart/2005/8/layout/vList5"/>
    <dgm:cxn modelId="{EB874C8F-DCCB-9D4E-8BEE-66B69557D6E1}" type="presParOf" srcId="{DA3A50AF-74AB-0B46-81B2-A36A1930AE44}" destId="{1F908CD4-9FE9-9742-A0CE-996501E2DA46}" srcOrd="0" destOrd="0" presId="urn:microsoft.com/office/officeart/2005/8/layout/vList5"/>
    <dgm:cxn modelId="{1CAAFD6B-9CFF-264A-BD77-D1332BA9F12E}" type="presParOf" srcId="{DA3A50AF-74AB-0B46-81B2-A36A1930AE44}" destId="{6E0DF015-B09C-7749-94AB-33BE09A766C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40A316-60BA-8840-8F2D-4EA95A389DAF}" type="doc">
      <dgm:prSet loTypeId="urn:microsoft.com/office/officeart/2005/8/layout/hList9" loCatId="" qsTypeId="urn:microsoft.com/office/officeart/2005/8/quickstyle/simple4" qsCatId="simple" csTypeId="urn:microsoft.com/office/officeart/2005/8/colors/colorful3" csCatId="colorful" phldr="1"/>
      <dgm:spPr/>
      <dgm:t>
        <a:bodyPr/>
        <a:lstStyle/>
        <a:p>
          <a:endParaRPr lang="en-US"/>
        </a:p>
      </dgm:t>
    </dgm:pt>
    <dgm:pt modelId="{1685B62A-180D-904B-8385-E1F5F5A47C17}">
      <dgm:prSet custT="1"/>
      <dgm:spPr/>
      <dgm:t>
        <a:bodyPr/>
        <a:lstStyle/>
        <a:p>
          <a:pPr rtl="0"/>
          <a:r>
            <a:rPr lang="en-US" sz="2000" b="1" dirty="0">
              <a:latin typeface="+mj-lt"/>
            </a:rPr>
            <a:t>Budget</a:t>
          </a:r>
          <a:endParaRPr lang="en-US" sz="2000" dirty="0">
            <a:latin typeface="+mj-lt"/>
          </a:endParaRPr>
        </a:p>
      </dgm:t>
    </dgm:pt>
    <dgm:pt modelId="{7AAA8BC3-3693-1340-AFC5-395B6D883263}" type="parTrans" cxnId="{B1F9BA9D-173C-B347-9ED0-3CCF03BBAD72}">
      <dgm:prSet/>
      <dgm:spPr/>
      <dgm:t>
        <a:bodyPr/>
        <a:lstStyle/>
        <a:p>
          <a:endParaRPr lang="en-US"/>
        </a:p>
      </dgm:t>
    </dgm:pt>
    <dgm:pt modelId="{C3E65771-BFB6-4248-B171-BA114F8C9BF8}" type="sibTrans" cxnId="{B1F9BA9D-173C-B347-9ED0-3CCF03BBAD72}">
      <dgm:prSet/>
      <dgm:spPr/>
      <dgm:t>
        <a:bodyPr/>
        <a:lstStyle/>
        <a:p>
          <a:endParaRPr lang="en-US"/>
        </a:p>
      </dgm:t>
    </dgm:pt>
    <dgm:pt modelId="{A0F80554-2BF0-D041-ACB8-1C4F2600BDF2}">
      <dgm:prSet custT="1"/>
      <dgm:spPr/>
      <dgm:t>
        <a:bodyPr/>
        <a:lstStyle/>
        <a:p>
          <a:pPr rtl="0"/>
          <a:r>
            <a:rPr lang="en-US" sz="2000" b="1" dirty="0">
              <a:latin typeface="+mj-lt"/>
            </a:rPr>
            <a:t>Financial plan</a:t>
          </a:r>
          <a:endParaRPr lang="en-US" sz="2000" dirty="0">
            <a:latin typeface="+mj-lt"/>
          </a:endParaRPr>
        </a:p>
      </dgm:t>
    </dgm:pt>
    <dgm:pt modelId="{E0CD0A77-B08C-704A-82DC-50F433E51D78}" type="parTrans" cxnId="{B4A01D95-2B3D-0349-97F2-4DA0E991799F}">
      <dgm:prSet/>
      <dgm:spPr/>
      <dgm:t>
        <a:bodyPr/>
        <a:lstStyle/>
        <a:p>
          <a:endParaRPr lang="en-US"/>
        </a:p>
      </dgm:t>
    </dgm:pt>
    <dgm:pt modelId="{EAA4B44D-238E-B44F-BB0F-C0730419A0D1}" type="sibTrans" cxnId="{B4A01D95-2B3D-0349-97F2-4DA0E991799F}">
      <dgm:prSet/>
      <dgm:spPr/>
      <dgm:t>
        <a:bodyPr/>
        <a:lstStyle/>
        <a:p>
          <a:endParaRPr lang="en-US"/>
        </a:p>
      </dgm:t>
    </dgm:pt>
    <dgm:pt modelId="{C4E1F1CE-CABB-1940-A411-53ACB287F4D8}">
      <dgm:prSet custT="1"/>
      <dgm:spPr/>
      <dgm:t>
        <a:bodyPr/>
        <a:lstStyle/>
        <a:p>
          <a:r>
            <a:rPr lang="en-US" sz="2000" b="1" dirty="0">
              <a:effectLst/>
              <a:latin typeface="+mj-lt"/>
            </a:rPr>
            <a:t>what expenditure and income is foreseen and what are the sources of information to be used for it</a:t>
          </a:r>
          <a:r>
            <a:rPr lang="en-US" sz="2000" dirty="0">
              <a:latin typeface="+mj-lt"/>
            </a:rPr>
            <a:t> </a:t>
          </a:r>
        </a:p>
      </dgm:t>
    </dgm:pt>
    <dgm:pt modelId="{47F8EAB1-29CC-A348-AB76-4AEF3BCD45E5}" type="parTrans" cxnId="{3C73022F-C0E7-4E44-B188-7302E33D9910}">
      <dgm:prSet/>
      <dgm:spPr/>
      <dgm:t>
        <a:bodyPr/>
        <a:lstStyle/>
        <a:p>
          <a:endParaRPr lang="en-US"/>
        </a:p>
      </dgm:t>
    </dgm:pt>
    <dgm:pt modelId="{2BC69565-63C3-3048-922A-70F2203D5A8B}" type="sibTrans" cxnId="{3C73022F-C0E7-4E44-B188-7302E33D9910}">
      <dgm:prSet/>
      <dgm:spPr/>
      <dgm:t>
        <a:bodyPr/>
        <a:lstStyle/>
        <a:p>
          <a:endParaRPr lang="en-US"/>
        </a:p>
      </dgm:t>
    </dgm:pt>
    <dgm:pt modelId="{B414D17D-2B89-E340-9F50-F520EFBBDF09}">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lang="en-US" sz="2000" b="1" dirty="0">
              <a:effectLst/>
              <a:latin typeface="+mj-lt"/>
            </a:rPr>
            <a:t>when money will flow in and when it will be spent =&gt; project cash-flow (payment &amp; receipts) </a:t>
          </a:r>
          <a:endParaRPr lang="en-US" sz="2000" dirty="0">
            <a:effectLst/>
            <a:latin typeface="+mj-lt"/>
          </a:endParaRPr>
        </a:p>
        <a:p>
          <a:pPr defTabSz="889000">
            <a:lnSpc>
              <a:spcPct val="90000"/>
            </a:lnSpc>
          </a:pPr>
          <a:endParaRPr lang="en-US" sz="2000" dirty="0"/>
        </a:p>
      </dgm:t>
    </dgm:pt>
    <dgm:pt modelId="{85A053DA-7D6A-EA4E-AB7B-F4A8D30F49FE}" type="parTrans" cxnId="{81B4E747-ED33-D944-9D26-EA7D8DD204E8}">
      <dgm:prSet/>
      <dgm:spPr/>
      <dgm:t>
        <a:bodyPr/>
        <a:lstStyle/>
        <a:p>
          <a:endParaRPr lang="en-US"/>
        </a:p>
      </dgm:t>
    </dgm:pt>
    <dgm:pt modelId="{6C441851-9A7D-F74A-8B75-630A358A6C0C}" type="sibTrans" cxnId="{81B4E747-ED33-D944-9D26-EA7D8DD204E8}">
      <dgm:prSet/>
      <dgm:spPr/>
      <dgm:t>
        <a:bodyPr/>
        <a:lstStyle/>
        <a:p>
          <a:endParaRPr lang="en-US"/>
        </a:p>
      </dgm:t>
    </dgm:pt>
    <dgm:pt modelId="{E374683B-93B9-A140-80C5-78055CE2758B}" type="pres">
      <dgm:prSet presAssocID="{8840A316-60BA-8840-8F2D-4EA95A389DAF}" presName="list" presStyleCnt="0">
        <dgm:presLayoutVars>
          <dgm:dir/>
          <dgm:animLvl val="lvl"/>
        </dgm:presLayoutVars>
      </dgm:prSet>
      <dgm:spPr/>
    </dgm:pt>
    <dgm:pt modelId="{163AC510-3DCB-C448-8E40-B8696560A0A8}" type="pres">
      <dgm:prSet presAssocID="{1685B62A-180D-904B-8385-E1F5F5A47C17}" presName="posSpace" presStyleCnt="0"/>
      <dgm:spPr/>
    </dgm:pt>
    <dgm:pt modelId="{2F309C30-D15F-4347-90BB-85835ED0A0AB}" type="pres">
      <dgm:prSet presAssocID="{1685B62A-180D-904B-8385-E1F5F5A47C17}" presName="vertFlow" presStyleCnt="0"/>
      <dgm:spPr/>
    </dgm:pt>
    <dgm:pt modelId="{0E2EB506-52BA-8A41-A316-65023C334CD1}" type="pres">
      <dgm:prSet presAssocID="{1685B62A-180D-904B-8385-E1F5F5A47C17}" presName="topSpace" presStyleCnt="0"/>
      <dgm:spPr/>
    </dgm:pt>
    <dgm:pt modelId="{C9F39975-A45B-DD4B-BE45-53E0F7045AC1}" type="pres">
      <dgm:prSet presAssocID="{1685B62A-180D-904B-8385-E1F5F5A47C17}" presName="firstComp" presStyleCnt="0"/>
      <dgm:spPr/>
    </dgm:pt>
    <dgm:pt modelId="{130435B4-E198-8841-9343-FBBC4200D2CA}" type="pres">
      <dgm:prSet presAssocID="{1685B62A-180D-904B-8385-E1F5F5A47C17}" presName="firstChild" presStyleLbl="bgAccFollowNode1" presStyleIdx="0" presStyleCnt="2"/>
      <dgm:spPr/>
    </dgm:pt>
    <dgm:pt modelId="{BC666306-60EB-B047-93EF-3F44B2612848}" type="pres">
      <dgm:prSet presAssocID="{1685B62A-180D-904B-8385-E1F5F5A47C17}" presName="firstChildTx" presStyleLbl="bgAccFollowNode1" presStyleIdx="0" presStyleCnt="2">
        <dgm:presLayoutVars>
          <dgm:bulletEnabled val="1"/>
        </dgm:presLayoutVars>
      </dgm:prSet>
      <dgm:spPr/>
    </dgm:pt>
    <dgm:pt modelId="{7AD2650D-8D53-354B-B916-1BBCDFFFE9EE}" type="pres">
      <dgm:prSet presAssocID="{1685B62A-180D-904B-8385-E1F5F5A47C17}" presName="negSpace" presStyleCnt="0"/>
      <dgm:spPr/>
    </dgm:pt>
    <dgm:pt modelId="{06E70C11-E4DB-A343-9BF2-BD96F811D18F}" type="pres">
      <dgm:prSet presAssocID="{1685B62A-180D-904B-8385-E1F5F5A47C17}" presName="circle" presStyleLbl="node1" presStyleIdx="0" presStyleCnt="2"/>
      <dgm:spPr/>
    </dgm:pt>
    <dgm:pt modelId="{44C226DE-84BA-F143-91BF-31FB5CF27939}" type="pres">
      <dgm:prSet presAssocID="{C3E65771-BFB6-4248-B171-BA114F8C9BF8}" presName="transSpace" presStyleCnt="0"/>
      <dgm:spPr/>
    </dgm:pt>
    <dgm:pt modelId="{50769A48-B039-A245-B024-CD7733641C8D}" type="pres">
      <dgm:prSet presAssocID="{A0F80554-2BF0-D041-ACB8-1C4F2600BDF2}" presName="posSpace" presStyleCnt="0"/>
      <dgm:spPr/>
    </dgm:pt>
    <dgm:pt modelId="{8FB058CB-F339-0744-A302-0765286BAE4E}" type="pres">
      <dgm:prSet presAssocID="{A0F80554-2BF0-D041-ACB8-1C4F2600BDF2}" presName="vertFlow" presStyleCnt="0"/>
      <dgm:spPr/>
    </dgm:pt>
    <dgm:pt modelId="{88CE593E-630F-DF4E-97D4-FAFC87423268}" type="pres">
      <dgm:prSet presAssocID="{A0F80554-2BF0-D041-ACB8-1C4F2600BDF2}" presName="topSpace" presStyleCnt="0"/>
      <dgm:spPr/>
    </dgm:pt>
    <dgm:pt modelId="{6FE8AD25-90EF-E84E-A7C6-74934F054F2D}" type="pres">
      <dgm:prSet presAssocID="{A0F80554-2BF0-D041-ACB8-1C4F2600BDF2}" presName="firstComp" presStyleCnt="0"/>
      <dgm:spPr/>
    </dgm:pt>
    <dgm:pt modelId="{C498462A-A48C-494B-B159-E66D5310BEAC}" type="pres">
      <dgm:prSet presAssocID="{A0F80554-2BF0-D041-ACB8-1C4F2600BDF2}" presName="firstChild" presStyleLbl="bgAccFollowNode1" presStyleIdx="1" presStyleCnt="2"/>
      <dgm:spPr/>
    </dgm:pt>
    <dgm:pt modelId="{9D5D0E88-0D66-1948-9BB2-A6603A76C4C4}" type="pres">
      <dgm:prSet presAssocID="{A0F80554-2BF0-D041-ACB8-1C4F2600BDF2}" presName="firstChildTx" presStyleLbl="bgAccFollowNode1" presStyleIdx="1" presStyleCnt="2">
        <dgm:presLayoutVars>
          <dgm:bulletEnabled val="1"/>
        </dgm:presLayoutVars>
      </dgm:prSet>
      <dgm:spPr/>
    </dgm:pt>
    <dgm:pt modelId="{BAB4547F-E55D-1F42-B310-66E4876FB6CE}" type="pres">
      <dgm:prSet presAssocID="{A0F80554-2BF0-D041-ACB8-1C4F2600BDF2}" presName="negSpace" presStyleCnt="0"/>
      <dgm:spPr/>
    </dgm:pt>
    <dgm:pt modelId="{36C2350B-F35C-1B44-ADA9-B679C06B66A2}" type="pres">
      <dgm:prSet presAssocID="{A0F80554-2BF0-D041-ACB8-1C4F2600BDF2}" presName="circle" presStyleLbl="node1" presStyleIdx="1" presStyleCnt="2"/>
      <dgm:spPr/>
    </dgm:pt>
  </dgm:ptLst>
  <dgm:cxnLst>
    <dgm:cxn modelId="{EB4B4A2D-3B57-1D4B-8991-81748E01EB71}" type="presOf" srcId="{8840A316-60BA-8840-8F2D-4EA95A389DAF}" destId="{E374683B-93B9-A140-80C5-78055CE2758B}" srcOrd="0" destOrd="0" presId="urn:microsoft.com/office/officeart/2005/8/layout/hList9"/>
    <dgm:cxn modelId="{3C73022F-C0E7-4E44-B188-7302E33D9910}" srcId="{1685B62A-180D-904B-8385-E1F5F5A47C17}" destId="{C4E1F1CE-CABB-1940-A411-53ACB287F4D8}" srcOrd="0" destOrd="0" parTransId="{47F8EAB1-29CC-A348-AB76-4AEF3BCD45E5}" sibTransId="{2BC69565-63C3-3048-922A-70F2203D5A8B}"/>
    <dgm:cxn modelId="{F06C0E67-7E7C-444A-B8E7-D7B03C07DCE1}" type="presOf" srcId="{B414D17D-2B89-E340-9F50-F520EFBBDF09}" destId="{C498462A-A48C-494B-B159-E66D5310BEAC}" srcOrd="0" destOrd="0" presId="urn:microsoft.com/office/officeart/2005/8/layout/hList9"/>
    <dgm:cxn modelId="{81B4E747-ED33-D944-9D26-EA7D8DD204E8}" srcId="{A0F80554-2BF0-D041-ACB8-1C4F2600BDF2}" destId="{B414D17D-2B89-E340-9F50-F520EFBBDF09}" srcOrd="0" destOrd="0" parTransId="{85A053DA-7D6A-EA4E-AB7B-F4A8D30F49FE}" sibTransId="{6C441851-9A7D-F74A-8B75-630A358A6C0C}"/>
    <dgm:cxn modelId="{3818616C-29FE-C54C-B77D-CD51ADA22265}" type="presOf" srcId="{C4E1F1CE-CABB-1940-A411-53ACB287F4D8}" destId="{130435B4-E198-8841-9343-FBBC4200D2CA}" srcOrd="0" destOrd="0" presId="urn:microsoft.com/office/officeart/2005/8/layout/hList9"/>
    <dgm:cxn modelId="{0CD66351-3324-4643-9D30-74802A8DB5D8}" type="presOf" srcId="{A0F80554-2BF0-D041-ACB8-1C4F2600BDF2}" destId="{36C2350B-F35C-1B44-ADA9-B679C06B66A2}" srcOrd="0" destOrd="0" presId="urn:microsoft.com/office/officeart/2005/8/layout/hList9"/>
    <dgm:cxn modelId="{7B71DC57-E604-8D46-9D90-0668449FF77D}" type="presOf" srcId="{C4E1F1CE-CABB-1940-A411-53ACB287F4D8}" destId="{BC666306-60EB-B047-93EF-3F44B2612848}" srcOrd="1" destOrd="0" presId="urn:microsoft.com/office/officeart/2005/8/layout/hList9"/>
    <dgm:cxn modelId="{B4A01D95-2B3D-0349-97F2-4DA0E991799F}" srcId="{8840A316-60BA-8840-8F2D-4EA95A389DAF}" destId="{A0F80554-2BF0-D041-ACB8-1C4F2600BDF2}" srcOrd="1" destOrd="0" parTransId="{E0CD0A77-B08C-704A-82DC-50F433E51D78}" sibTransId="{EAA4B44D-238E-B44F-BB0F-C0730419A0D1}"/>
    <dgm:cxn modelId="{B1F9BA9D-173C-B347-9ED0-3CCF03BBAD72}" srcId="{8840A316-60BA-8840-8F2D-4EA95A389DAF}" destId="{1685B62A-180D-904B-8385-E1F5F5A47C17}" srcOrd="0" destOrd="0" parTransId="{7AAA8BC3-3693-1340-AFC5-395B6D883263}" sibTransId="{C3E65771-BFB6-4248-B171-BA114F8C9BF8}"/>
    <dgm:cxn modelId="{29D05CC7-05DF-3D4A-9349-AA7351372895}" type="presOf" srcId="{1685B62A-180D-904B-8385-E1F5F5A47C17}" destId="{06E70C11-E4DB-A343-9BF2-BD96F811D18F}" srcOrd="0" destOrd="0" presId="urn:microsoft.com/office/officeart/2005/8/layout/hList9"/>
    <dgm:cxn modelId="{621DB2F0-3AF5-B948-92F3-83EC59B309A0}" type="presOf" srcId="{B414D17D-2B89-E340-9F50-F520EFBBDF09}" destId="{9D5D0E88-0D66-1948-9BB2-A6603A76C4C4}" srcOrd="1" destOrd="0" presId="urn:microsoft.com/office/officeart/2005/8/layout/hList9"/>
    <dgm:cxn modelId="{8A84ADA8-D476-E14B-8F21-216E46CDE4E7}" type="presParOf" srcId="{E374683B-93B9-A140-80C5-78055CE2758B}" destId="{163AC510-3DCB-C448-8E40-B8696560A0A8}" srcOrd="0" destOrd="0" presId="urn:microsoft.com/office/officeart/2005/8/layout/hList9"/>
    <dgm:cxn modelId="{D62BCDED-3D38-6942-8DEB-797DF2B6CDB5}" type="presParOf" srcId="{E374683B-93B9-A140-80C5-78055CE2758B}" destId="{2F309C30-D15F-4347-90BB-85835ED0A0AB}" srcOrd="1" destOrd="0" presId="urn:microsoft.com/office/officeart/2005/8/layout/hList9"/>
    <dgm:cxn modelId="{836D8C72-F022-9742-9B5A-D576543A1CC9}" type="presParOf" srcId="{2F309C30-D15F-4347-90BB-85835ED0A0AB}" destId="{0E2EB506-52BA-8A41-A316-65023C334CD1}" srcOrd="0" destOrd="0" presId="urn:microsoft.com/office/officeart/2005/8/layout/hList9"/>
    <dgm:cxn modelId="{689875C6-F1AC-AB4B-8178-AE5F75211E4C}" type="presParOf" srcId="{2F309C30-D15F-4347-90BB-85835ED0A0AB}" destId="{C9F39975-A45B-DD4B-BE45-53E0F7045AC1}" srcOrd="1" destOrd="0" presId="urn:microsoft.com/office/officeart/2005/8/layout/hList9"/>
    <dgm:cxn modelId="{0F9303EA-EA4C-5F44-ACAE-D6DE3A174D46}" type="presParOf" srcId="{C9F39975-A45B-DD4B-BE45-53E0F7045AC1}" destId="{130435B4-E198-8841-9343-FBBC4200D2CA}" srcOrd="0" destOrd="0" presId="urn:microsoft.com/office/officeart/2005/8/layout/hList9"/>
    <dgm:cxn modelId="{CE4B75D2-07A4-4E46-9069-52523EDE7E03}" type="presParOf" srcId="{C9F39975-A45B-DD4B-BE45-53E0F7045AC1}" destId="{BC666306-60EB-B047-93EF-3F44B2612848}" srcOrd="1" destOrd="0" presId="urn:microsoft.com/office/officeart/2005/8/layout/hList9"/>
    <dgm:cxn modelId="{C9E5CF22-CCA0-4C49-9627-350C66CE8BEF}" type="presParOf" srcId="{E374683B-93B9-A140-80C5-78055CE2758B}" destId="{7AD2650D-8D53-354B-B916-1BBCDFFFE9EE}" srcOrd="2" destOrd="0" presId="urn:microsoft.com/office/officeart/2005/8/layout/hList9"/>
    <dgm:cxn modelId="{02508D3B-C5CF-EE40-9E14-EE5CB319C4A6}" type="presParOf" srcId="{E374683B-93B9-A140-80C5-78055CE2758B}" destId="{06E70C11-E4DB-A343-9BF2-BD96F811D18F}" srcOrd="3" destOrd="0" presId="urn:microsoft.com/office/officeart/2005/8/layout/hList9"/>
    <dgm:cxn modelId="{F0D18067-A090-E94C-9358-EE8BB0A3A58B}" type="presParOf" srcId="{E374683B-93B9-A140-80C5-78055CE2758B}" destId="{44C226DE-84BA-F143-91BF-31FB5CF27939}" srcOrd="4" destOrd="0" presId="urn:microsoft.com/office/officeart/2005/8/layout/hList9"/>
    <dgm:cxn modelId="{7203B516-EBDF-0446-A2FF-74DC575CF2CB}" type="presParOf" srcId="{E374683B-93B9-A140-80C5-78055CE2758B}" destId="{50769A48-B039-A245-B024-CD7733641C8D}" srcOrd="5" destOrd="0" presId="urn:microsoft.com/office/officeart/2005/8/layout/hList9"/>
    <dgm:cxn modelId="{D060B482-D1B1-6945-9500-5095BCB52E64}" type="presParOf" srcId="{E374683B-93B9-A140-80C5-78055CE2758B}" destId="{8FB058CB-F339-0744-A302-0765286BAE4E}" srcOrd="6" destOrd="0" presId="urn:microsoft.com/office/officeart/2005/8/layout/hList9"/>
    <dgm:cxn modelId="{46E07E5A-35A6-1B47-B26D-13C48B89FBC1}" type="presParOf" srcId="{8FB058CB-F339-0744-A302-0765286BAE4E}" destId="{88CE593E-630F-DF4E-97D4-FAFC87423268}" srcOrd="0" destOrd="0" presId="urn:microsoft.com/office/officeart/2005/8/layout/hList9"/>
    <dgm:cxn modelId="{14588963-77E5-6744-AE2D-9EC081D266E4}" type="presParOf" srcId="{8FB058CB-F339-0744-A302-0765286BAE4E}" destId="{6FE8AD25-90EF-E84E-A7C6-74934F054F2D}" srcOrd="1" destOrd="0" presId="urn:microsoft.com/office/officeart/2005/8/layout/hList9"/>
    <dgm:cxn modelId="{5B7A9863-36F7-484E-A580-EBDDCDE8D4DB}" type="presParOf" srcId="{6FE8AD25-90EF-E84E-A7C6-74934F054F2D}" destId="{C498462A-A48C-494B-B159-E66D5310BEAC}" srcOrd="0" destOrd="0" presId="urn:microsoft.com/office/officeart/2005/8/layout/hList9"/>
    <dgm:cxn modelId="{A4113DE5-1A46-7B4D-87B8-4FD33EC33814}" type="presParOf" srcId="{6FE8AD25-90EF-E84E-A7C6-74934F054F2D}" destId="{9D5D0E88-0D66-1948-9BB2-A6603A76C4C4}" srcOrd="1" destOrd="0" presId="urn:microsoft.com/office/officeart/2005/8/layout/hList9"/>
    <dgm:cxn modelId="{C1757500-74CC-BB48-BF56-3436F0D70A17}" type="presParOf" srcId="{E374683B-93B9-A140-80C5-78055CE2758B}" destId="{BAB4547F-E55D-1F42-B310-66E4876FB6CE}" srcOrd="7" destOrd="0" presId="urn:microsoft.com/office/officeart/2005/8/layout/hList9"/>
    <dgm:cxn modelId="{EB746E46-F38A-A648-A329-CB93852D16E1}" type="presParOf" srcId="{E374683B-93B9-A140-80C5-78055CE2758B}" destId="{36C2350B-F35C-1B44-ADA9-B679C06B66A2}" srcOrd="8" destOrd="0" presId="urn:microsoft.com/office/officeart/2005/8/layout/hList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BAEEEC1-1C28-4836-B576-46498CDA5161}" type="doc">
      <dgm:prSet loTypeId="urn:microsoft.com/office/officeart/2005/8/layout/process4" loCatId="" qsTypeId="urn:microsoft.com/office/officeart/2005/8/quickstyle/simple1" qsCatId="simple" csTypeId="urn:microsoft.com/office/officeart/2005/8/colors/colorful1#9" csCatId="colorful" phldr="1"/>
      <dgm:spPr/>
      <dgm:t>
        <a:bodyPr/>
        <a:lstStyle/>
        <a:p>
          <a:endParaRPr lang="it-IT"/>
        </a:p>
      </dgm:t>
    </dgm:pt>
    <dgm:pt modelId="{7C415BCE-8D46-4325-B39D-0C9C36753F99}">
      <dgm:prSet phldrT="[Testo]" custT="1"/>
      <dgm:spPr/>
      <dgm:t>
        <a:bodyPr/>
        <a:lstStyle/>
        <a:p>
          <a:r>
            <a:rPr lang="en-US" sz="2000" b="1" dirty="0">
              <a:latin typeface="+mj-lt"/>
            </a:rPr>
            <a:t>Base on the planned project activities </a:t>
          </a:r>
        </a:p>
        <a:p>
          <a:r>
            <a:rPr lang="en-US" sz="2000" dirty="0">
              <a:latin typeface="+mj-lt"/>
            </a:rPr>
            <a:t>=&gt; divide them into the cost items necessary for the implementation of the activities</a:t>
          </a:r>
          <a:endParaRPr lang="en-GB" sz="2000" b="1" noProof="0" dirty="0">
            <a:latin typeface="+mj-lt"/>
          </a:endParaRPr>
        </a:p>
      </dgm:t>
    </dgm:pt>
    <dgm:pt modelId="{EFA8093A-277D-4385-98E5-6AD715A519A0}" type="parTrans" cxnId="{F12EEAA8-C87C-4578-B0D5-907B04CD0A98}">
      <dgm:prSet/>
      <dgm:spPr/>
      <dgm:t>
        <a:bodyPr/>
        <a:lstStyle/>
        <a:p>
          <a:endParaRPr lang="it-IT" b="1"/>
        </a:p>
      </dgm:t>
    </dgm:pt>
    <dgm:pt modelId="{53D07503-7020-4856-9A3B-6FB955B201A8}" type="sibTrans" cxnId="{F12EEAA8-C87C-4578-B0D5-907B04CD0A98}">
      <dgm:prSet/>
      <dgm:spPr/>
      <dgm:t>
        <a:bodyPr/>
        <a:lstStyle/>
        <a:p>
          <a:endParaRPr lang="it-IT" b="1"/>
        </a:p>
      </dgm:t>
    </dgm:pt>
    <dgm:pt modelId="{7C4C4C86-DF5E-410B-B7A8-E08D14E2CA15}">
      <dgm:prSet phldrT="[Testo]" custT="1"/>
      <dgm:spPr/>
      <dgm:t>
        <a:bodyPr/>
        <a:lstStyle/>
        <a:p>
          <a:r>
            <a:rPr lang="en-US" sz="2000" b="1" dirty="0">
              <a:latin typeface="+mj-lt"/>
            </a:rPr>
            <a:t>Gather information from all partners</a:t>
          </a:r>
        </a:p>
        <a:p>
          <a:r>
            <a:rPr lang="en-US" sz="2000" dirty="0">
              <a:latin typeface="+mj-lt"/>
            </a:rPr>
            <a:t> =&gt; keep in mind that costs for the same item/ service may vary from country to country</a:t>
          </a:r>
          <a:endParaRPr lang="en-GB" sz="2000" b="1" noProof="0" dirty="0">
            <a:latin typeface="+mj-lt"/>
          </a:endParaRPr>
        </a:p>
      </dgm:t>
    </dgm:pt>
    <dgm:pt modelId="{34418220-14D9-4201-9813-F0E22FF79FBE}" type="parTrans" cxnId="{B0F23C3E-2A7B-4DD7-905E-93A006F99725}">
      <dgm:prSet/>
      <dgm:spPr/>
      <dgm:t>
        <a:bodyPr/>
        <a:lstStyle/>
        <a:p>
          <a:endParaRPr lang="it-IT" b="1"/>
        </a:p>
      </dgm:t>
    </dgm:pt>
    <dgm:pt modelId="{1D94E0F4-F538-4B76-9D35-36D69AE9B997}" type="sibTrans" cxnId="{B0F23C3E-2A7B-4DD7-905E-93A006F99725}">
      <dgm:prSet/>
      <dgm:spPr/>
      <dgm:t>
        <a:bodyPr/>
        <a:lstStyle/>
        <a:p>
          <a:endParaRPr lang="it-IT" b="1"/>
        </a:p>
      </dgm:t>
    </dgm:pt>
    <dgm:pt modelId="{C44CFF58-1F34-4011-A4C9-EF293AB19601}">
      <dgm:prSet phldrT="[Testo]" custT="1"/>
      <dgm:spPr/>
      <dgm:t>
        <a:bodyPr/>
        <a:lstStyle/>
        <a:p>
          <a:r>
            <a:rPr lang="en-US" sz="2000" b="1" dirty="0">
              <a:latin typeface="+mj-lt"/>
            </a:rPr>
            <a:t>Base your cost estimates on the real costs </a:t>
          </a:r>
        </a:p>
        <a:p>
          <a:r>
            <a:rPr lang="en-US" sz="2000" dirty="0">
              <a:latin typeface="+mj-lt"/>
            </a:rPr>
            <a:t>=&gt; if necessary, make a market/ price research to establish realistic unit costs</a:t>
          </a:r>
          <a:endParaRPr lang="en-GB" sz="2000" b="1" noProof="0" dirty="0">
            <a:latin typeface="+mj-lt"/>
          </a:endParaRPr>
        </a:p>
      </dgm:t>
    </dgm:pt>
    <dgm:pt modelId="{978B4B4B-D82F-4A05-8A5C-FA3FC98210D7}" type="parTrans" cxnId="{F762E69A-DC7F-49C7-9CFD-EBAE36083256}">
      <dgm:prSet/>
      <dgm:spPr/>
      <dgm:t>
        <a:bodyPr/>
        <a:lstStyle/>
        <a:p>
          <a:endParaRPr lang="it-IT" b="1"/>
        </a:p>
      </dgm:t>
    </dgm:pt>
    <dgm:pt modelId="{917B3290-BCDC-4281-968F-4F93818A6362}" type="sibTrans" cxnId="{F762E69A-DC7F-49C7-9CFD-EBAE36083256}">
      <dgm:prSet/>
      <dgm:spPr/>
      <dgm:t>
        <a:bodyPr/>
        <a:lstStyle/>
        <a:p>
          <a:endParaRPr lang="it-IT" b="1"/>
        </a:p>
      </dgm:t>
    </dgm:pt>
    <dgm:pt modelId="{32032C6D-3883-7442-B8A3-F92188062B9B}">
      <dgm:prSet phldrT="[Testo]" custT="1"/>
      <dgm:spPr/>
      <dgm:t>
        <a:bodyPr/>
        <a:lstStyle/>
        <a:p>
          <a:r>
            <a:rPr lang="en-US" sz="2000" b="1" dirty="0">
              <a:latin typeface="+mj-lt"/>
            </a:rPr>
            <a:t>Define the necessary costs</a:t>
          </a:r>
        </a:p>
        <a:p>
          <a:r>
            <a:rPr lang="en-US" sz="2000" dirty="0">
              <a:latin typeface="+mj-lt"/>
            </a:rPr>
            <a:t>=&gt; do not forget the human resources that need to be involved!</a:t>
          </a:r>
          <a:endParaRPr lang="en-GB" sz="2000" b="1" noProof="0" dirty="0">
            <a:latin typeface="+mj-lt"/>
          </a:endParaRPr>
        </a:p>
      </dgm:t>
    </dgm:pt>
    <dgm:pt modelId="{DAB3C146-7520-A54C-B1EB-575379103846}" type="parTrans" cxnId="{884764AF-D71E-8F4D-8572-9F843D789D55}">
      <dgm:prSet/>
      <dgm:spPr/>
      <dgm:t>
        <a:bodyPr/>
        <a:lstStyle/>
        <a:p>
          <a:endParaRPr lang="en-US"/>
        </a:p>
      </dgm:t>
    </dgm:pt>
    <dgm:pt modelId="{7DF41D29-8CC2-344B-8970-687AE6072FC5}" type="sibTrans" cxnId="{884764AF-D71E-8F4D-8572-9F843D789D55}">
      <dgm:prSet/>
      <dgm:spPr/>
      <dgm:t>
        <a:bodyPr/>
        <a:lstStyle/>
        <a:p>
          <a:endParaRPr lang="en-US"/>
        </a:p>
      </dgm:t>
    </dgm:pt>
    <dgm:pt modelId="{0DF03DF9-07BD-D846-9EC2-B6695953CA88}" type="pres">
      <dgm:prSet presAssocID="{CBAEEEC1-1C28-4836-B576-46498CDA5161}" presName="Name0" presStyleCnt="0">
        <dgm:presLayoutVars>
          <dgm:dir/>
          <dgm:animLvl val="lvl"/>
          <dgm:resizeHandles val="exact"/>
        </dgm:presLayoutVars>
      </dgm:prSet>
      <dgm:spPr/>
    </dgm:pt>
    <dgm:pt modelId="{CF578DC4-99FF-954A-9FD3-AA1C479279AB}" type="pres">
      <dgm:prSet presAssocID="{C44CFF58-1F34-4011-A4C9-EF293AB19601}" presName="boxAndChildren" presStyleCnt="0"/>
      <dgm:spPr/>
    </dgm:pt>
    <dgm:pt modelId="{DB01A4A9-6F80-7F44-9CE5-2FB00F322494}" type="pres">
      <dgm:prSet presAssocID="{C44CFF58-1F34-4011-A4C9-EF293AB19601}" presName="parentTextBox" presStyleLbl="node1" presStyleIdx="0" presStyleCnt="4"/>
      <dgm:spPr/>
    </dgm:pt>
    <dgm:pt modelId="{3A302F1D-2F2B-4F47-B8CC-7BFC4B57FBE6}" type="pres">
      <dgm:prSet presAssocID="{1D94E0F4-F538-4B76-9D35-36D69AE9B997}" presName="sp" presStyleCnt="0"/>
      <dgm:spPr/>
    </dgm:pt>
    <dgm:pt modelId="{4325EB36-1CF6-494D-8EE5-4876B53268EE}" type="pres">
      <dgm:prSet presAssocID="{7C4C4C86-DF5E-410B-B7A8-E08D14E2CA15}" presName="arrowAndChildren" presStyleCnt="0"/>
      <dgm:spPr/>
    </dgm:pt>
    <dgm:pt modelId="{4E1CD42E-7A04-124E-BFFC-3DD8ABC7326C}" type="pres">
      <dgm:prSet presAssocID="{7C4C4C86-DF5E-410B-B7A8-E08D14E2CA15}" presName="parentTextArrow" presStyleLbl="node1" presStyleIdx="1" presStyleCnt="4"/>
      <dgm:spPr/>
    </dgm:pt>
    <dgm:pt modelId="{C8F1F123-31BD-B340-9B87-B5447E9BA9E1}" type="pres">
      <dgm:prSet presAssocID="{7DF41D29-8CC2-344B-8970-687AE6072FC5}" presName="sp" presStyleCnt="0"/>
      <dgm:spPr/>
    </dgm:pt>
    <dgm:pt modelId="{166D3305-114B-F948-9D84-656C75F08937}" type="pres">
      <dgm:prSet presAssocID="{32032C6D-3883-7442-B8A3-F92188062B9B}" presName="arrowAndChildren" presStyleCnt="0"/>
      <dgm:spPr/>
    </dgm:pt>
    <dgm:pt modelId="{BE674D95-B010-A64F-B34F-F054983BC03B}" type="pres">
      <dgm:prSet presAssocID="{32032C6D-3883-7442-B8A3-F92188062B9B}" presName="parentTextArrow" presStyleLbl="node1" presStyleIdx="2" presStyleCnt="4"/>
      <dgm:spPr/>
    </dgm:pt>
    <dgm:pt modelId="{B714448B-71F5-B947-8ADB-FD5C6F31AA2B}" type="pres">
      <dgm:prSet presAssocID="{53D07503-7020-4856-9A3B-6FB955B201A8}" presName="sp" presStyleCnt="0"/>
      <dgm:spPr/>
    </dgm:pt>
    <dgm:pt modelId="{173BBD81-F6FD-9D41-AAA6-2A986EED584D}" type="pres">
      <dgm:prSet presAssocID="{7C415BCE-8D46-4325-B39D-0C9C36753F99}" presName="arrowAndChildren" presStyleCnt="0"/>
      <dgm:spPr/>
    </dgm:pt>
    <dgm:pt modelId="{BD126578-6D85-294C-AFAE-281D154F3C7C}" type="pres">
      <dgm:prSet presAssocID="{7C415BCE-8D46-4325-B39D-0C9C36753F99}" presName="parentTextArrow" presStyleLbl="node1" presStyleIdx="3" presStyleCnt="4"/>
      <dgm:spPr/>
    </dgm:pt>
  </dgm:ptLst>
  <dgm:cxnLst>
    <dgm:cxn modelId="{B0F23C3E-2A7B-4DD7-905E-93A006F99725}" srcId="{CBAEEEC1-1C28-4836-B576-46498CDA5161}" destId="{7C4C4C86-DF5E-410B-B7A8-E08D14E2CA15}" srcOrd="2" destOrd="0" parTransId="{34418220-14D9-4201-9813-F0E22FF79FBE}" sibTransId="{1D94E0F4-F538-4B76-9D35-36D69AE9B997}"/>
    <dgm:cxn modelId="{D6B8014A-6326-B347-9014-715C1ECC0DB7}" type="presOf" srcId="{7C4C4C86-DF5E-410B-B7A8-E08D14E2CA15}" destId="{4E1CD42E-7A04-124E-BFFC-3DD8ABC7326C}" srcOrd="0" destOrd="0" presId="urn:microsoft.com/office/officeart/2005/8/layout/process4"/>
    <dgm:cxn modelId="{9D18094E-B10A-3242-9943-FD0F000B3A61}" type="presOf" srcId="{32032C6D-3883-7442-B8A3-F92188062B9B}" destId="{BE674D95-B010-A64F-B34F-F054983BC03B}" srcOrd="0" destOrd="0" presId="urn:microsoft.com/office/officeart/2005/8/layout/process4"/>
    <dgm:cxn modelId="{0539DC6E-8324-224D-8205-AC8706A9D4AC}" type="presOf" srcId="{CBAEEEC1-1C28-4836-B576-46498CDA5161}" destId="{0DF03DF9-07BD-D846-9EC2-B6695953CA88}" srcOrd="0" destOrd="0" presId="urn:microsoft.com/office/officeart/2005/8/layout/process4"/>
    <dgm:cxn modelId="{F762E69A-DC7F-49C7-9CFD-EBAE36083256}" srcId="{CBAEEEC1-1C28-4836-B576-46498CDA5161}" destId="{C44CFF58-1F34-4011-A4C9-EF293AB19601}" srcOrd="3" destOrd="0" parTransId="{978B4B4B-D82F-4A05-8A5C-FA3FC98210D7}" sibTransId="{917B3290-BCDC-4281-968F-4F93818A6362}"/>
    <dgm:cxn modelId="{534D04A7-2183-FD4C-9ABD-37A82041B596}" type="presOf" srcId="{C44CFF58-1F34-4011-A4C9-EF293AB19601}" destId="{DB01A4A9-6F80-7F44-9CE5-2FB00F322494}" srcOrd="0" destOrd="0" presId="urn:microsoft.com/office/officeart/2005/8/layout/process4"/>
    <dgm:cxn modelId="{F12EEAA8-C87C-4578-B0D5-907B04CD0A98}" srcId="{CBAEEEC1-1C28-4836-B576-46498CDA5161}" destId="{7C415BCE-8D46-4325-B39D-0C9C36753F99}" srcOrd="0" destOrd="0" parTransId="{EFA8093A-277D-4385-98E5-6AD715A519A0}" sibTransId="{53D07503-7020-4856-9A3B-6FB955B201A8}"/>
    <dgm:cxn modelId="{884764AF-D71E-8F4D-8572-9F843D789D55}" srcId="{CBAEEEC1-1C28-4836-B576-46498CDA5161}" destId="{32032C6D-3883-7442-B8A3-F92188062B9B}" srcOrd="1" destOrd="0" parTransId="{DAB3C146-7520-A54C-B1EB-575379103846}" sibTransId="{7DF41D29-8CC2-344B-8970-687AE6072FC5}"/>
    <dgm:cxn modelId="{56F9B3F2-211D-AA43-A3E7-49810CA09765}" type="presOf" srcId="{7C415BCE-8D46-4325-B39D-0C9C36753F99}" destId="{BD126578-6D85-294C-AFAE-281D154F3C7C}" srcOrd="0" destOrd="0" presId="urn:microsoft.com/office/officeart/2005/8/layout/process4"/>
    <dgm:cxn modelId="{0948575C-96CA-1C4D-8111-F9EFF4607CBF}" type="presParOf" srcId="{0DF03DF9-07BD-D846-9EC2-B6695953CA88}" destId="{CF578DC4-99FF-954A-9FD3-AA1C479279AB}" srcOrd="0" destOrd="0" presId="urn:microsoft.com/office/officeart/2005/8/layout/process4"/>
    <dgm:cxn modelId="{0519C5C0-0593-2845-827A-79D5823113F3}" type="presParOf" srcId="{CF578DC4-99FF-954A-9FD3-AA1C479279AB}" destId="{DB01A4A9-6F80-7F44-9CE5-2FB00F322494}" srcOrd="0" destOrd="0" presId="urn:microsoft.com/office/officeart/2005/8/layout/process4"/>
    <dgm:cxn modelId="{632C5678-4D21-124A-A659-5CEF723E688D}" type="presParOf" srcId="{0DF03DF9-07BD-D846-9EC2-B6695953CA88}" destId="{3A302F1D-2F2B-4F47-B8CC-7BFC4B57FBE6}" srcOrd="1" destOrd="0" presId="urn:microsoft.com/office/officeart/2005/8/layout/process4"/>
    <dgm:cxn modelId="{A13A337B-8B14-EC4A-8198-2474877B98AD}" type="presParOf" srcId="{0DF03DF9-07BD-D846-9EC2-B6695953CA88}" destId="{4325EB36-1CF6-494D-8EE5-4876B53268EE}" srcOrd="2" destOrd="0" presId="urn:microsoft.com/office/officeart/2005/8/layout/process4"/>
    <dgm:cxn modelId="{80333EB0-D70E-604E-9015-64F9603E3826}" type="presParOf" srcId="{4325EB36-1CF6-494D-8EE5-4876B53268EE}" destId="{4E1CD42E-7A04-124E-BFFC-3DD8ABC7326C}" srcOrd="0" destOrd="0" presId="urn:microsoft.com/office/officeart/2005/8/layout/process4"/>
    <dgm:cxn modelId="{DA045B46-8A6E-564B-B1C5-83898C3BE535}" type="presParOf" srcId="{0DF03DF9-07BD-D846-9EC2-B6695953CA88}" destId="{C8F1F123-31BD-B340-9B87-B5447E9BA9E1}" srcOrd="3" destOrd="0" presId="urn:microsoft.com/office/officeart/2005/8/layout/process4"/>
    <dgm:cxn modelId="{768578F3-EAAD-494A-929E-CF966674C813}" type="presParOf" srcId="{0DF03DF9-07BD-D846-9EC2-B6695953CA88}" destId="{166D3305-114B-F948-9D84-656C75F08937}" srcOrd="4" destOrd="0" presId="urn:microsoft.com/office/officeart/2005/8/layout/process4"/>
    <dgm:cxn modelId="{9BA31CA5-3384-1E4D-9FA5-9BECAED30768}" type="presParOf" srcId="{166D3305-114B-F948-9D84-656C75F08937}" destId="{BE674D95-B010-A64F-B34F-F054983BC03B}" srcOrd="0" destOrd="0" presId="urn:microsoft.com/office/officeart/2005/8/layout/process4"/>
    <dgm:cxn modelId="{5ECE5AEF-0766-9549-BC91-4B3101559143}" type="presParOf" srcId="{0DF03DF9-07BD-D846-9EC2-B6695953CA88}" destId="{B714448B-71F5-B947-8ADB-FD5C6F31AA2B}" srcOrd="5" destOrd="0" presId="urn:microsoft.com/office/officeart/2005/8/layout/process4"/>
    <dgm:cxn modelId="{523DDAB6-AF89-E84C-BFFB-EA6FAC3765AC}" type="presParOf" srcId="{0DF03DF9-07BD-D846-9EC2-B6695953CA88}" destId="{173BBD81-F6FD-9D41-AAA6-2A986EED584D}" srcOrd="6" destOrd="0" presId="urn:microsoft.com/office/officeart/2005/8/layout/process4"/>
    <dgm:cxn modelId="{A10EFBC5-FD89-3340-A0D0-1E978CBC7283}" type="presParOf" srcId="{173BBD81-F6FD-9D41-AAA6-2A986EED584D}" destId="{BD126578-6D85-294C-AFAE-281D154F3C7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D1C5650-38CB-BD49-8314-2960B2189875}" type="doc">
      <dgm:prSet loTypeId="urn:microsoft.com/office/officeart/2005/8/layout/equation1" loCatId="" qsTypeId="urn:microsoft.com/office/officeart/2005/8/quickstyle/simple4" qsCatId="simple" csTypeId="urn:microsoft.com/office/officeart/2005/8/colors/colorful4" csCatId="colorful" phldr="1"/>
      <dgm:spPr/>
      <dgm:t>
        <a:bodyPr/>
        <a:lstStyle/>
        <a:p>
          <a:endParaRPr lang="en-US"/>
        </a:p>
      </dgm:t>
    </dgm:pt>
    <dgm:pt modelId="{EDC90815-075B-CE47-9DDD-84D1E1CEAAAC}">
      <dgm:prSet phldrT="[Text]" custT="1"/>
      <dgm:spPr/>
      <dgm:t>
        <a:bodyPr/>
        <a:lstStyle/>
        <a:p>
          <a:r>
            <a:rPr lang="en-US" sz="1600" b="1" dirty="0">
              <a:latin typeface="+mj-lt"/>
            </a:rPr>
            <a:t>EU financing</a:t>
          </a:r>
        </a:p>
      </dgm:t>
    </dgm:pt>
    <dgm:pt modelId="{7167057C-1CB7-114A-8F95-60BBBF18D2EA}" type="parTrans" cxnId="{418E9CF2-3D09-1A47-A969-BE3FE3775C50}">
      <dgm:prSet/>
      <dgm:spPr/>
      <dgm:t>
        <a:bodyPr/>
        <a:lstStyle/>
        <a:p>
          <a:endParaRPr lang="en-US"/>
        </a:p>
      </dgm:t>
    </dgm:pt>
    <dgm:pt modelId="{0DB28767-58D3-9241-B479-EDBE55333AF3}" type="sibTrans" cxnId="{418E9CF2-3D09-1A47-A969-BE3FE3775C50}">
      <dgm:prSet/>
      <dgm:spPr/>
      <dgm:t>
        <a:bodyPr/>
        <a:lstStyle/>
        <a:p>
          <a:endParaRPr lang="en-US"/>
        </a:p>
      </dgm:t>
    </dgm:pt>
    <dgm:pt modelId="{5806F330-7C77-B948-A189-E0042A936252}">
      <dgm:prSet phldrT="[Text]" custT="1"/>
      <dgm:spPr/>
      <dgm:t>
        <a:bodyPr/>
        <a:lstStyle/>
        <a:p>
          <a:r>
            <a:rPr lang="en-US" sz="1600" b="1" dirty="0">
              <a:latin typeface="+mj-lt"/>
            </a:rPr>
            <a:t>Co-financing of the participating countries</a:t>
          </a:r>
        </a:p>
      </dgm:t>
    </dgm:pt>
    <dgm:pt modelId="{B8FAEC6D-C1A4-7646-86DF-B54CB7C7EAD9}" type="parTrans" cxnId="{89F238C5-B942-D44B-8446-9717FAD57DA5}">
      <dgm:prSet/>
      <dgm:spPr/>
      <dgm:t>
        <a:bodyPr/>
        <a:lstStyle/>
        <a:p>
          <a:endParaRPr lang="en-US"/>
        </a:p>
      </dgm:t>
    </dgm:pt>
    <dgm:pt modelId="{0DA65BBA-52EA-D940-963C-426F12509E47}" type="sibTrans" cxnId="{89F238C5-B942-D44B-8446-9717FAD57DA5}">
      <dgm:prSet/>
      <dgm:spPr/>
      <dgm:t>
        <a:bodyPr/>
        <a:lstStyle/>
        <a:p>
          <a:endParaRPr lang="en-US"/>
        </a:p>
      </dgm:t>
    </dgm:pt>
    <dgm:pt modelId="{3E3C20B4-DA6C-FD41-B7FB-A82435F24F8A}">
      <dgm:prSet phldrT="[Text]" custT="1"/>
      <dgm:spPr/>
      <dgm:t>
        <a:bodyPr/>
        <a:lstStyle/>
        <a:p>
          <a:r>
            <a:rPr lang="en-US" sz="1600" b="1" dirty="0">
              <a:latin typeface="+mj-lt"/>
            </a:rPr>
            <a:t>Co-financing of the project partners</a:t>
          </a:r>
        </a:p>
      </dgm:t>
    </dgm:pt>
    <dgm:pt modelId="{3B399CCE-3C3B-BD42-863C-9F50F4938E15}" type="parTrans" cxnId="{089F29FE-24F0-8F44-B94F-0EEE35ADDC90}">
      <dgm:prSet/>
      <dgm:spPr/>
      <dgm:t>
        <a:bodyPr/>
        <a:lstStyle/>
        <a:p>
          <a:endParaRPr lang="en-US"/>
        </a:p>
      </dgm:t>
    </dgm:pt>
    <dgm:pt modelId="{24DEF155-4DF0-D349-A50B-13F59C90377E}" type="sibTrans" cxnId="{089F29FE-24F0-8F44-B94F-0EEE35ADDC90}">
      <dgm:prSet/>
      <dgm:spPr/>
      <dgm:t>
        <a:bodyPr/>
        <a:lstStyle/>
        <a:p>
          <a:endParaRPr lang="en-US"/>
        </a:p>
      </dgm:t>
    </dgm:pt>
    <dgm:pt modelId="{D9B3BFB1-B446-0142-B0CA-478F73D9687A}">
      <dgm:prSet phldrT="[Text]" custT="1"/>
      <dgm:spPr/>
      <dgm:t>
        <a:bodyPr/>
        <a:lstStyle/>
        <a:p>
          <a:r>
            <a:rPr lang="en-US" sz="1600" b="1" dirty="0">
              <a:latin typeface="+mj-lt"/>
            </a:rPr>
            <a:t>Total income</a:t>
          </a:r>
        </a:p>
      </dgm:t>
    </dgm:pt>
    <dgm:pt modelId="{30CA4615-FF04-D840-8FDC-A1A64DBAD82C}" type="parTrans" cxnId="{6088E70B-0050-854B-870C-E5DF1756D333}">
      <dgm:prSet/>
      <dgm:spPr/>
      <dgm:t>
        <a:bodyPr/>
        <a:lstStyle/>
        <a:p>
          <a:endParaRPr lang="en-US"/>
        </a:p>
      </dgm:t>
    </dgm:pt>
    <dgm:pt modelId="{59A51D0C-3A10-8143-8140-AD08B8AFD183}" type="sibTrans" cxnId="{6088E70B-0050-854B-870C-E5DF1756D333}">
      <dgm:prSet/>
      <dgm:spPr/>
      <dgm:t>
        <a:bodyPr/>
        <a:lstStyle/>
        <a:p>
          <a:endParaRPr lang="en-US"/>
        </a:p>
      </dgm:t>
    </dgm:pt>
    <dgm:pt modelId="{BBE1907E-3108-8C46-9926-7BD227C1A261}" type="pres">
      <dgm:prSet presAssocID="{BD1C5650-38CB-BD49-8314-2960B2189875}" presName="linearFlow" presStyleCnt="0">
        <dgm:presLayoutVars>
          <dgm:dir/>
          <dgm:resizeHandles val="exact"/>
        </dgm:presLayoutVars>
      </dgm:prSet>
      <dgm:spPr/>
    </dgm:pt>
    <dgm:pt modelId="{88949F0A-84CE-414B-912B-4B94A68EE53F}" type="pres">
      <dgm:prSet presAssocID="{EDC90815-075B-CE47-9DDD-84D1E1CEAAAC}" presName="node" presStyleLbl="node1" presStyleIdx="0" presStyleCnt="4">
        <dgm:presLayoutVars>
          <dgm:bulletEnabled val="1"/>
        </dgm:presLayoutVars>
      </dgm:prSet>
      <dgm:spPr/>
    </dgm:pt>
    <dgm:pt modelId="{3FD83814-F26C-FF41-AA15-4C6F97AC87C8}" type="pres">
      <dgm:prSet presAssocID="{0DB28767-58D3-9241-B479-EDBE55333AF3}" presName="spacerL" presStyleCnt="0"/>
      <dgm:spPr/>
    </dgm:pt>
    <dgm:pt modelId="{2EE775E4-EA6D-9745-9C77-AFE71F60B44A}" type="pres">
      <dgm:prSet presAssocID="{0DB28767-58D3-9241-B479-EDBE55333AF3}" presName="sibTrans" presStyleLbl="sibTrans2D1" presStyleIdx="0" presStyleCnt="3"/>
      <dgm:spPr/>
    </dgm:pt>
    <dgm:pt modelId="{EDB6CD71-A8AA-4040-9918-EBFC77C0077E}" type="pres">
      <dgm:prSet presAssocID="{0DB28767-58D3-9241-B479-EDBE55333AF3}" presName="spacerR" presStyleCnt="0"/>
      <dgm:spPr/>
    </dgm:pt>
    <dgm:pt modelId="{678C40B5-C7A3-5146-8763-F01F6C36E878}" type="pres">
      <dgm:prSet presAssocID="{5806F330-7C77-B948-A189-E0042A936252}" presName="node" presStyleLbl="node1" presStyleIdx="1" presStyleCnt="4" custScaleX="109018">
        <dgm:presLayoutVars>
          <dgm:bulletEnabled val="1"/>
        </dgm:presLayoutVars>
      </dgm:prSet>
      <dgm:spPr/>
    </dgm:pt>
    <dgm:pt modelId="{BB67A716-2DBD-524E-9459-A55A1710B171}" type="pres">
      <dgm:prSet presAssocID="{0DA65BBA-52EA-D940-963C-426F12509E47}" presName="spacerL" presStyleCnt="0"/>
      <dgm:spPr/>
    </dgm:pt>
    <dgm:pt modelId="{FD00FED2-B942-104D-880D-A624E4A31A9C}" type="pres">
      <dgm:prSet presAssocID="{0DA65BBA-52EA-D940-963C-426F12509E47}" presName="sibTrans" presStyleLbl="sibTrans2D1" presStyleIdx="1" presStyleCnt="3"/>
      <dgm:spPr/>
    </dgm:pt>
    <dgm:pt modelId="{A7272682-FD99-E643-A2FD-269010EAA874}" type="pres">
      <dgm:prSet presAssocID="{0DA65BBA-52EA-D940-963C-426F12509E47}" presName="spacerR" presStyleCnt="0"/>
      <dgm:spPr/>
    </dgm:pt>
    <dgm:pt modelId="{79AB9E2E-22A5-D848-A35A-4B3536A3B7A9}" type="pres">
      <dgm:prSet presAssocID="{3E3C20B4-DA6C-FD41-B7FB-A82435F24F8A}" presName="node" presStyleLbl="node1" presStyleIdx="2" presStyleCnt="4">
        <dgm:presLayoutVars>
          <dgm:bulletEnabled val="1"/>
        </dgm:presLayoutVars>
      </dgm:prSet>
      <dgm:spPr/>
    </dgm:pt>
    <dgm:pt modelId="{DC914DC2-B6B8-3049-9955-DCAEA12186B1}" type="pres">
      <dgm:prSet presAssocID="{24DEF155-4DF0-D349-A50B-13F59C90377E}" presName="spacerL" presStyleCnt="0"/>
      <dgm:spPr/>
    </dgm:pt>
    <dgm:pt modelId="{30BB4CE3-D938-244C-B716-4D5F2837ADCD}" type="pres">
      <dgm:prSet presAssocID="{24DEF155-4DF0-D349-A50B-13F59C90377E}" presName="sibTrans" presStyleLbl="sibTrans2D1" presStyleIdx="2" presStyleCnt="3"/>
      <dgm:spPr/>
    </dgm:pt>
    <dgm:pt modelId="{1DA04A90-A6BF-4D4B-B362-CD38EB91BAFA}" type="pres">
      <dgm:prSet presAssocID="{24DEF155-4DF0-D349-A50B-13F59C90377E}" presName="spacerR" presStyleCnt="0"/>
      <dgm:spPr/>
    </dgm:pt>
    <dgm:pt modelId="{15BF4773-40AE-A844-9AD9-0A1B71B06631}" type="pres">
      <dgm:prSet presAssocID="{D9B3BFB1-B446-0142-B0CA-478F73D9687A}" presName="node" presStyleLbl="node1" presStyleIdx="3" presStyleCnt="4">
        <dgm:presLayoutVars>
          <dgm:bulletEnabled val="1"/>
        </dgm:presLayoutVars>
      </dgm:prSet>
      <dgm:spPr/>
    </dgm:pt>
  </dgm:ptLst>
  <dgm:cxnLst>
    <dgm:cxn modelId="{6088E70B-0050-854B-870C-E5DF1756D333}" srcId="{BD1C5650-38CB-BD49-8314-2960B2189875}" destId="{D9B3BFB1-B446-0142-B0CA-478F73D9687A}" srcOrd="3" destOrd="0" parTransId="{30CA4615-FF04-D840-8FDC-A1A64DBAD82C}" sibTransId="{59A51D0C-3A10-8143-8140-AD08B8AFD183}"/>
    <dgm:cxn modelId="{BD0BA914-1F7E-CE4F-AF16-30FA02861622}" type="presOf" srcId="{5806F330-7C77-B948-A189-E0042A936252}" destId="{678C40B5-C7A3-5146-8763-F01F6C36E878}" srcOrd="0" destOrd="0" presId="urn:microsoft.com/office/officeart/2005/8/layout/equation1"/>
    <dgm:cxn modelId="{93037837-C6D5-1540-8928-39E0071630DF}" type="presOf" srcId="{EDC90815-075B-CE47-9DDD-84D1E1CEAAAC}" destId="{88949F0A-84CE-414B-912B-4B94A68EE53F}" srcOrd="0" destOrd="0" presId="urn:microsoft.com/office/officeart/2005/8/layout/equation1"/>
    <dgm:cxn modelId="{CB3CB473-1D89-8A48-98A6-90EEA1F05784}" type="presOf" srcId="{0DB28767-58D3-9241-B479-EDBE55333AF3}" destId="{2EE775E4-EA6D-9745-9C77-AFE71F60B44A}" srcOrd="0" destOrd="0" presId="urn:microsoft.com/office/officeart/2005/8/layout/equation1"/>
    <dgm:cxn modelId="{4AA88A97-37EE-6640-B66E-DB97AE9A12C0}" type="presOf" srcId="{3E3C20B4-DA6C-FD41-B7FB-A82435F24F8A}" destId="{79AB9E2E-22A5-D848-A35A-4B3536A3B7A9}" srcOrd="0" destOrd="0" presId="urn:microsoft.com/office/officeart/2005/8/layout/equation1"/>
    <dgm:cxn modelId="{953C5ABE-E1B0-A54B-A09C-EB497C71EB14}" type="presOf" srcId="{BD1C5650-38CB-BD49-8314-2960B2189875}" destId="{BBE1907E-3108-8C46-9926-7BD227C1A261}" srcOrd="0" destOrd="0" presId="urn:microsoft.com/office/officeart/2005/8/layout/equation1"/>
    <dgm:cxn modelId="{89F238C5-B942-D44B-8446-9717FAD57DA5}" srcId="{BD1C5650-38CB-BD49-8314-2960B2189875}" destId="{5806F330-7C77-B948-A189-E0042A936252}" srcOrd="1" destOrd="0" parTransId="{B8FAEC6D-C1A4-7646-86DF-B54CB7C7EAD9}" sibTransId="{0DA65BBA-52EA-D940-963C-426F12509E47}"/>
    <dgm:cxn modelId="{E0DF64CB-3A2A-5D42-950D-A62430721AAD}" type="presOf" srcId="{24DEF155-4DF0-D349-A50B-13F59C90377E}" destId="{30BB4CE3-D938-244C-B716-4D5F2837ADCD}" srcOrd="0" destOrd="0" presId="urn:microsoft.com/office/officeart/2005/8/layout/equation1"/>
    <dgm:cxn modelId="{8FE27BE2-AC77-A548-AB7C-4F8421729251}" type="presOf" srcId="{0DA65BBA-52EA-D940-963C-426F12509E47}" destId="{FD00FED2-B942-104D-880D-A624E4A31A9C}" srcOrd="0" destOrd="0" presId="urn:microsoft.com/office/officeart/2005/8/layout/equation1"/>
    <dgm:cxn modelId="{418E9CF2-3D09-1A47-A969-BE3FE3775C50}" srcId="{BD1C5650-38CB-BD49-8314-2960B2189875}" destId="{EDC90815-075B-CE47-9DDD-84D1E1CEAAAC}" srcOrd="0" destOrd="0" parTransId="{7167057C-1CB7-114A-8F95-60BBBF18D2EA}" sibTransId="{0DB28767-58D3-9241-B479-EDBE55333AF3}"/>
    <dgm:cxn modelId="{ACA700FC-C781-6643-880F-263CEB9096F5}" type="presOf" srcId="{D9B3BFB1-B446-0142-B0CA-478F73D9687A}" destId="{15BF4773-40AE-A844-9AD9-0A1B71B06631}" srcOrd="0" destOrd="0" presId="urn:microsoft.com/office/officeart/2005/8/layout/equation1"/>
    <dgm:cxn modelId="{089F29FE-24F0-8F44-B94F-0EEE35ADDC90}" srcId="{BD1C5650-38CB-BD49-8314-2960B2189875}" destId="{3E3C20B4-DA6C-FD41-B7FB-A82435F24F8A}" srcOrd="2" destOrd="0" parTransId="{3B399CCE-3C3B-BD42-863C-9F50F4938E15}" sibTransId="{24DEF155-4DF0-D349-A50B-13F59C90377E}"/>
    <dgm:cxn modelId="{0ABA1FC5-7D14-3A42-954B-9B618A985CEA}" type="presParOf" srcId="{BBE1907E-3108-8C46-9926-7BD227C1A261}" destId="{88949F0A-84CE-414B-912B-4B94A68EE53F}" srcOrd="0" destOrd="0" presId="urn:microsoft.com/office/officeart/2005/8/layout/equation1"/>
    <dgm:cxn modelId="{5A2CA82A-DB15-FF43-B8F1-495A8D3D0FE7}" type="presParOf" srcId="{BBE1907E-3108-8C46-9926-7BD227C1A261}" destId="{3FD83814-F26C-FF41-AA15-4C6F97AC87C8}" srcOrd="1" destOrd="0" presId="urn:microsoft.com/office/officeart/2005/8/layout/equation1"/>
    <dgm:cxn modelId="{2D611C8C-804E-554F-8E7D-C3940495CF2D}" type="presParOf" srcId="{BBE1907E-3108-8C46-9926-7BD227C1A261}" destId="{2EE775E4-EA6D-9745-9C77-AFE71F60B44A}" srcOrd="2" destOrd="0" presId="urn:microsoft.com/office/officeart/2005/8/layout/equation1"/>
    <dgm:cxn modelId="{E2D4A1AB-FC7C-3E4C-ACA3-CDAA7974A03F}" type="presParOf" srcId="{BBE1907E-3108-8C46-9926-7BD227C1A261}" destId="{EDB6CD71-A8AA-4040-9918-EBFC77C0077E}" srcOrd="3" destOrd="0" presId="urn:microsoft.com/office/officeart/2005/8/layout/equation1"/>
    <dgm:cxn modelId="{2D6F3152-8052-A644-9270-9A3FA4E78C85}" type="presParOf" srcId="{BBE1907E-3108-8C46-9926-7BD227C1A261}" destId="{678C40B5-C7A3-5146-8763-F01F6C36E878}" srcOrd="4" destOrd="0" presId="urn:microsoft.com/office/officeart/2005/8/layout/equation1"/>
    <dgm:cxn modelId="{459C6060-AF17-A140-9084-F43B9FD3A586}" type="presParOf" srcId="{BBE1907E-3108-8C46-9926-7BD227C1A261}" destId="{BB67A716-2DBD-524E-9459-A55A1710B171}" srcOrd="5" destOrd="0" presId="urn:microsoft.com/office/officeart/2005/8/layout/equation1"/>
    <dgm:cxn modelId="{9E42CA74-4BE8-CD4B-B985-1396BB62A8C2}" type="presParOf" srcId="{BBE1907E-3108-8C46-9926-7BD227C1A261}" destId="{FD00FED2-B942-104D-880D-A624E4A31A9C}" srcOrd="6" destOrd="0" presId="urn:microsoft.com/office/officeart/2005/8/layout/equation1"/>
    <dgm:cxn modelId="{DF2EF4D7-5C00-AA4A-A863-270F85DBD680}" type="presParOf" srcId="{BBE1907E-3108-8C46-9926-7BD227C1A261}" destId="{A7272682-FD99-E643-A2FD-269010EAA874}" srcOrd="7" destOrd="0" presId="urn:microsoft.com/office/officeart/2005/8/layout/equation1"/>
    <dgm:cxn modelId="{F1FECF1E-B1ED-E84B-AE3D-173530BDF479}" type="presParOf" srcId="{BBE1907E-3108-8C46-9926-7BD227C1A261}" destId="{79AB9E2E-22A5-D848-A35A-4B3536A3B7A9}" srcOrd="8" destOrd="0" presId="urn:microsoft.com/office/officeart/2005/8/layout/equation1"/>
    <dgm:cxn modelId="{B59BFA63-FD10-324D-90D5-7C3F7603F649}" type="presParOf" srcId="{BBE1907E-3108-8C46-9926-7BD227C1A261}" destId="{DC914DC2-B6B8-3049-9955-DCAEA12186B1}" srcOrd="9" destOrd="0" presId="urn:microsoft.com/office/officeart/2005/8/layout/equation1"/>
    <dgm:cxn modelId="{3C445F65-C4EB-9747-B6E4-6A0E89CD8809}" type="presParOf" srcId="{BBE1907E-3108-8C46-9926-7BD227C1A261}" destId="{30BB4CE3-D938-244C-B716-4D5F2837ADCD}" srcOrd="10" destOrd="0" presId="urn:microsoft.com/office/officeart/2005/8/layout/equation1"/>
    <dgm:cxn modelId="{79F1F66B-B820-BD47-8E9D-87EF2C46035A}" type="presParOf" srcId="{BBE1907E-3108-8C46-9926-7BD227C1A261}" destId="{1DA04A90-A6BF-4D4B-B362-CD38EB91BAFA}" srcOrd="11" destOrd="0" presId="urn:microsoft.com/office/officeart/2005/8/layout/equation1"/>
    <dgm:cxn modelId="{B858A57D-16A4-DF49-BBB8-64A102553D23}" type="presParOf" srcId="{BBE1907E-3108-8C46-9926-7BD227C1A261}" destId="{15BF4773-40AE-A844-9AD9-0A1B71B06631}" srcOrd="12"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35863C7-FB78-494A-9875-3A059F176D5F}" type="doc">
      <dgm:prSet loTypeId="urn:microsoft.com/office/officeart/2005/8/layout/lProcess2" loCatId="" qsTypeId="urn:microsoft.com/office/officeart/2005/8/quickstyle/simple4" qsCatId="simple" csTypeId="urn:microsoft.com/office/officeart/2005/8/colors/colorful4" csCatId="colorful" phldr="1"/>
      <dgm:spPr/>
      <dgm:t>
        <a:bodyPr/>
        <a:lstStyle/>
        <a:p>
          <a:endParaRPr lang="en-US"/>
        </a:p>
      </dgm:t>
    </dgm:pt>
    <dgm:pt modelId="{D950840A-BC1F-5348-91A3-4399AF2427A5}">
      <dgm:prSet phldrT="[Text]" custT="1"/>
      <dgm:spPr/>
      <dgm:t>
        <a:bodyPr/>
        <a:lstStyle/>
        <a:p>
          <a:pPr>
            <a:spcAft>
              <a:spcPts val="0"/>
            </a:spcAft>
          </a:pPr>
          <a:r>
            <a:rPr lang="en-US" sz="3200" b="1" dirty="0">
              <a:latin typeface="+mj-lt"/>
            </a:rPr>
            <a:t>Expenditure</a:t>
          </a:r>
        </a:p>
      </dgm:t>
    </dgm:pt>
    <dgm:pt modelId="{C7BEE596-AA64-794B-AFC8-7D2F2DA0636B}" type="parTrans" cxnId="{22362C07-1DA9-C948-8320-EE1AFF2B5418}">
      <dgm:prSet/>
      <dgm:spPr/>
      <dgm:t>
        <a:bodyPr/>
        <a:lstStyle/>
        <a:p>
          <a:endParaRPr lang="en-US"/>
        </a:p>
      </dgm:t>
    </dgm:pt>
    <dgm:pt modelId="{1EB9D697-94CE-A942-B836-F12C7FBC1D8E}" type="sibTrans" cxnId="{22362C07-1DA9-C948-8320-EE1AFF2B5418}">
      <dgm:prSet/>
      <dgm:spPr/>
      <dgm:t>
        <a:bodyPr/>
        <a:lstStyle/>
        <a:p>
          <a:endParaRPr lang="en-US"/>
        </a:p>
      </dgm:t>
    </dgm:pt>
    <dgm:pt modelId="{7DA150D7-BC29-A94C-A70D-AC1BCA354AA9}">
      <dgm:prSet phldrT="[Text]"/>
      <dgm:spPr/>
      <dgm:t>
        <a:bodyPr/>
        <a:lstStyle/>
        <a:p>
          <a:r>
            <a:rPr lang="en-US" b="1">
              <a:latin typeface="+mj-lt"/>
            </a:rPr>
            <a:t>Staff costs</a:t>
          </a:r>
          <a:endParaRPr lang="en-US" b="1" dirty="0">
            <a:latin typeface="+mj-lt"/>
          </a:endParaRPr>
        </a:p>
      </dgm:t>
    </dgm:pt>
    <dgm:pt modelId="{DF03048E-0905-0749-8729-69C07600A89D}" type="parTrans" cxnId="{70BACE3A-EF3C-8B48-8339-6BF3538D5814}">
      <dgm:prSet/>
      <dgm:spPr/>
      <dgm:t>
        <a:bodyPr/>
        <a:lstStyle/>
        <a:p>
          <a:endParaRPr lang="en-US"/>
        </a:p>
      </dgm:t>
    </dgm:pt>
    <dgm:pt modelId="{3F942595-8B7B-F54E-88D5-27105476CBF7}" type="sibTrans" cxnId="{70BACE3A-EF3C-8B48-8339-6BF3538D5814}">
      <dgm:prSet/>
      <dgm:spPr/>
      <dgm:t>
        <a:bodyPr/>
        <a:lstStyle/>
        <a:p>
          <a:endParaRPr lang="en-US"/>
        </a:p>
      </dgm:t>
    </dgm:pt>
    <dgm:pt modelId="{1AB72551-81E5-724E-899B-6BB9CA6D7E58}">
      <dgm:prSet phldrT="[Text]"/>
      <dgm:spPr/>
      <dgm:t>
        <a:bodyPr/>
        <a:lstStyle/>
        <a:p>
          <a:r>
            <a:rPr lang="en-US" b="1">
              <a:latin typeface="+mj-lt"/>
            </a:rPr>
            <a:t>Travel and subsistence costs</a:t>
          </a:r>
          <a:endParaRPr lang="en-US" b="1" dirty="0">
            <a:latin typeface="+mj-lt"/>
          </a:endParaRPr>
        </a:p>
      </dgm:t>
    </dgm:pt>
    <dgm:pt modelId="{E0962523-E4B5-D142-81DD-4C82EE4F110B}" type="parTrans" cxnId="{C92EFD36-61D4-C644-89B8-B0C2B102EBE2}">
      <dgm:prSet/>
      <dgm:spPr/>
      <dgm:t>
        <a:bodyPr/>
        <a:lstStyle/>
        <a:p>
          <a:endParaRPr lang="en-US"/>
        </a:p>
      </dgm:t>
    </dgm:pt>
    <dgm:pt modelId="{D6CC2A8A-6942-8D4E-B426-137A17EDC33D}" type="sibTrans" cxnId="{C92EFD36-61D4-C644-89B8-B0C2B102EBE2}">
      <dgm:prSet/>
      <dgm:spPr/>
      <dgm:t>
        <a:bodyPr/>
        <a:lstStyle/>
        <a:p>
          <a:endParaRPr lang="en-US"/>
        </a:p>
      </dgm:t>
    </dgm:pt>
    <dgm:pt modelId="{DACC108C-8F13-7041-B5A4-E64E048AD128}">
      <dgm:prSet phldrT="[Text]" custT="1"/>
      <dgm:spPr/>
      <dgm:t>
        <a:bodyPr/>
        <a:lstStyle/>
        <a:p>
          <a:r>
            <a:rPr lang="en-US" sz="3200" b="1" dirty="0">
              <a:latin typeface="+mj-lt"/>
            </a:rPr>
            <a:t>Income</a:t>
          </a:r>
        </a:p>
      </dgm:t>
    </dgm:pt>
    <dgm:pt modelId="{5AE5D44A-EA8F-A041-BC97-9F0AA564F5BA}" type="parTrans" cxnId="{FBF006E5-9065-BE4B-B72F-731920878652}">
      <dgm:prSet/>
      <dgm:spPr/>
      <dgm:t>
        <a:bodyPr/>
        <a:lstStyle/>
        <a:p>
          <a:endParaRPr lang="en-US"/>
        </a:p>
      </dgm:t>
    </dgm:pt>
    <dgm:pt modelId="{21935937-B9DC-F849-802F-2A629F1CF684}" type="sibTrans" cxnId="{FBF006E5-9065-BE4B-B72F-731920878652}">
      <dgm:prSet/>
      <dgm:spPr/>
      <dgm:t>
        <a:bodyPr/>
        <a:lstStyle/>
        <a:p>
          <a:endParaRPr lang="en-US"/>
        </a:p>
      </dgm:t>
    </dgm:pt>
    <dgm:pt modelId="{C7499EF0-3D26-9744-97F3-D032F3F160DE}">
      <dgm:prSet phldrT="[Text]"/>
      <dgm:spPr/>
      <dgm:t>
        <a:bodyPr/>
        <a:lstStyle/>
        <a:p>
          <a:r>
            <a:rPr lang="en-US" b="1">
              <a:latin typeface="+mj-lt"/>
            </a:rPr>
            <a:t>EU contribution</a:t>
          </a:r>
          <a:endParaRPr lang="en-US" b="1" dirty="0">
            <a:latin typeface="+mj-lt"/>
          </a:endParaRPr>
        </a:p>
      </dgm:t>
    </dgm:pt>
    <dgm:pt modelId="{3CFFA526-46D1-674A-AA06-39BF31DCCE0A}" type="parTrans" cxnId="{BE719211-00D9-8A48-95FE-0175450460A0}">
      <dgm:prSet/>
      <dgm:spPr/>
      <dgm:t>
        <a:bodyPr/>
        <a:lstStyle/>
        <a:p>
          <a:endParaRPr lang="en-US"/>
        </a:p>
      </dgm:t>
    </dgm:pt>
    <dgm:pt modelId="{EB722D50-B863-E249-BA6C-11004BFA04A6}" type="sibTrans" cxnId="{BE719211-00D9-8A48-95FE-0175450460A0}">
      <dgm:prSet/>
      <dgm:spPr/>
      <dgm:t>
        <a:bodyPr/>
        <a:lstStyle/>
        <a:p>
          <a:endParaRPr lang="en-US"/>
        </a:p>
      </dgm:t>
    </dgm:pt>
    <dgm:pt modelId="{5CA2E641-A1B5-A941-B09A-303920A76E2A}">
      <dgm:prSet phldrT="[Text]"/>
      <dgm:spPr/>
      <dgm:t>
        <a:bodyPr/>
        <a:lstStyle/>
        <a:p>
          <a:r>
            <a:rPr lang="en-US" b="1">
              <a:latin typeface="+mj-lt"/>
            </a:rPr>
            <a:t>Contribution from third parties (e.g. state budget)</a:t>
          </a:r>
          <a:endParaRPr lang="en-US" b="1" dirty="0">
            <a:latin typeface="+mj-lt"/>
          </a:endParaRPr>
        </a:p>
      </dgm:t>
    </dgm:pt>
    <dgm:pt modelId="{28320A96-5EF0-C841-83BF-D181D76211CA}" type="parTrans" cxnId="{1CABDAFF-81E3-AB4D-AA27-9B298DD44304}">
      <dgm:prSet/>
      <dgm:spPr/>
      <dgm:t>
        <a:bodyPr/>
        <a:lstStyle/>
        <a:p>
          <a:endParaRPr lang="en-US"/>
        </a:p>
      </dgm:t>
    </dgm:pt>
    <dgm:pt modelId="{7CCC7D98-42CB-B24A-90D1-EFE8606A92E5}" type="sibTrans" cxnId="{1CABDAFF-81E3-AB4D-AA27-9B298DD44304}">
      <dgm:prSet/>
      <dgm:spPr/>
      <dgm:t>
        <a:bodyPr/>
        <a:lstStyle/>
        <a:p>
          <a:endParaRPr lang="en-US"/>
        </a:p>
      </dgm:t>
    </dgm:pt>
    <dgm:pt modelId="{9CEAB0C9-A85D-AD4A-BD6E-F4E2FB5B8F90}">
      <dgm:prSet phldrT="[Text]"/>
      <dgm:spPr/>
      <dgm:t>
        <a:bodyPr/>
        <a:lstStyle/>
        <a:p>
          <a:r>
            <a:rPr lang="en-US" b="1">
              <a:latin typeface="+mj-lt"/>
            </a:rPr>
            <a:t>Equipment and supplies</a:t>
          </a:r>
          <a:endParaRPr lang="en-US" b="1" dirty="0">
            <a:latin typeface="+mj-lt"/>
          </a:endParaRPr>
        </a:p>
      </dgm:t>
    </dgm:pt>
    <dgm:pt modelId="{EF115755-0509-DB44-93C5-417E69A06E16}" type="parTrans" cxnId="{012FED99-EC85-3246-B8F7-D8DFB3DB0BB0}">
      <dgm:prSet/>
      <dgm:spPr/>
      <dgm:t>
        <a:bodyPr/>
        <a:lstStyle/>
        <a:p>
          <a:endParaRPr lang="en-US"/>
        </a:p>
      </dgm:t>
    </dgm:pt>
    <dgm:pt modelId="{ABC55F30-9688-3A4C-B14C-7568A9757CBE}" type="sibTrans" cxnId="{012FED99-EC85-3246-B8F7-D8DFB3DB0BB0}">
      <dgm:prSet/>
      <dgm:spPr/>
      <dgm:t>
        <a:bodyPr/>
        <a:lstStyle/>
        <a:p>
          <a:endParaRPr lang="en-US"/>
        </a:p>
      </dgm:t>
    </dgm:pt>
    <dgm:pt modelId="{5C7FF632-0515-3048-A90A-E24E47DE95E5}">
      <dgm:prSet phldrT="[Text]"/>
      <dgm:spPr/>
      <dgm:t>
        <a:bodyPr/>
        <a:lstStyle/>
        <a:p>
          <a:r>
            <a:rPr lang="en-US" b="1">
              <a:latin typeface="+mj-lt"/>
            </a:rPr>
            <a:t>Infrastructure and works</a:t>
          </a:r>
          <a:endParaRPr lang="en-US" b="1" dirty="0">
            <a:latin typeface="+mj-lt"/>
          </a:endParaRPr>
        </a:p>
      </dgm:t>
    </dgm:pt>
    <dgm:pt modelId="{458D56B3-09FA-B34A-8A19-1B147AF30380}" type="parTrans" cxnId="{740EC85C-898F-0845-A563-71347538A287}">
      <dgm:prSet/>
      <dgm:spPr/>
      <dgm:t>
        <a:bodyPr/>
        <a:lstStyle/>
        <a:p>
          <a:endParaRPr lang="en-US"/>
        </a:p>
      </dgm:t>
    </dgm:pt>
    <dgm:pt modelId="{6EC89D3B-BB0F-9E40-AABC-31D2BAE614BD}" type="sibTrans" cxnId="{740EC85C-898F-0845-A563-71347538A287}">
      <dgm:prSet/>
      <dgm:spPr/>
      <dgm:t>
        <a:bodyPr/>
        <a:lstStyle/>
        <a:p>
          <a:endParaRPr lang="en-US"/>
        </a:p>
      </dgm:t>
    </dgm:pt>
    <dgm:pt modelId="{FB4E026C-BE37-D649-89E3-596D19D51323}">
      <dgm:prSet phldrT="[Text]"/>
      <dgm:spPr/>
      <dgm:t>
        <a:bodyPr/>
        <a:lstStyle/>
        <a:p>
          <a:r>
            <a:rPr lang="en-US" b="1">
              <a:latin typeface="+mj-lt"/>
            </a:rPr>
            <a:t>Sub-contracted services</a:t>
          </a:r>
          <a:endParaRPr lang="en-US" b="1" dirty="0">
            <a:latin typeface="+mj-lt"/>
          </a:endParaRPr>
        </a:p>
      </dgm:t>
    </dgm:pt>
    <dgm:pt modelId="{D4D08CA0-C070-8141-AF36-2C697321FC0F}" type="parTrans" cxnId="{F7555AC3-4871-D346-9424-BEC191D82736}">
      <dgm:prSet/>
      <dgm:spPr/>
      <dgm:t>
        <a:bodyPr/>
        <a:lstStyle/>
        <a:p>
          <a:endParaRPr lang="en-US"/>
        </a:p>
      </dgm:t>
    </dgm:pt>
    <dgm:pt modelId="{B318936E-5ED9-C948-8554-CB2650BA2710}" type="sibTrans" cxnId="{F7555AC3-4871-D346-9424-BEC191D82736}">
      <dgm:prSet/>
      <dgm:spPr/>
      <dgm:t>
        <a:bodyPr/>
        <a:lstStyle/>
        <a:p>
          <a:endParaRPr lang="en-US"/>
        </a:p>
      </dgm:t>
    </dgm:pt>
    <dgm:pt modelId="{F5B923B6-9858-C042-BA20-587A66091DC6}">
      <dgm:prSet phldrT="[Text]"/>
      <dgm:spPr/>
      <dgm:t>
        <a:bodyPr/>
        <a:lstStyle/>
        <a:p>
          <a:r>
            <a:rPr lang="en-US" b="1">
              <a:latin typeface="+mj-lt"/>
            </a:rPr>
            <a:t>Other costs</a:t>
          </a:r>
          <a:endParaRPr lang="en-US" b="1" dirty="0">
            <a:latin typeface="+mj-lt"/>
          </a:endParaRPr>
        </a:p>
      </dgm:t>
    </dgm:pt>
    <dgm:pt modelId="{06B7782C-95D6-2243-9129-695BC3FBB693}" type="parTrans" cxnId="{1834D848-6C7C-0B4D-916A-1C9508F34621}">
      <dgm:prSet/>
      <dgm:spPr/>
      <dgm:t>
        <a:bodyPr/>
        <a:lstStyle/>
        <a:p>
          <a:endParaRPr lang="en-US"/>
        </a:p>
      </dgm:t>
    </dgm:pt>
    <dgm:pt modelId="{B061C24C-4E01-FD48-821C-F0F2B4D7722A}" type="sibTrans" cxnId="{1834D848-6C7C-0B4D-916A-1C9508F34621}">
      <dgm:prSet/>
      <dgm:spPr/>
      <dgm:t>
        <a:bodyPr/>
        <a:lstStyle/>
        <a:p>
          <a:endParaRPr lang="en-US"/>
        </a:p>
      </dgm:t>
    </dgm:pt>
    <dgm:pt modelId="{252A1E83-0F15-A04E-A851-88582886D12C}">
      <dgm:prSet phldrT="[Text]"/>
      <dgm:spPr/>
      <dgm:t>
        <a:bodyPr/>
        <a:lstStyle/>
        <a:p>
          <a:r>
            <a:rPr lang="en-US" b="1">
              <a:latin typeface="+mj-lt"/>
            </a:rPr>
            <a:t>Revenues (e.g. registration fees)</a:t>
          </a:r>
          <a:endParaRPr lang="en-US" b="1" dirty="0">
            <a:latin typeface="+mj-lt"/>
          </a:endParaRPr>
        </a:p>
      </dgm:t>
    </dgm:pt>
    <dgm:pt modelId="{0CF74501-4F76-6A4E-B69A-42CDE942D3BF}" type="parTrans" cxnId="{1BE748BA-D52D-7F43-8028-2865E193115C}">
      <dgm:prSet/>
      <dgm:spPr/>
      <dgm:t>
        <a:bodyPr/>
        <a:lstStyle/>
        <a:p>
          <a:endParaRPr lang="en-US"/>
        </a:p>
      </dgm:t>
    </dgm:pt>
    <dgm:pt modelId="{122C6B3D-B862-9340-BC13-4555C5E7C025}" type="sibTrans" cxnId="{1BE748BA-D52D-7F43-8028-2865E193115C}">
      <dgm:prSet/>
      <dgm:spPr/>
      <dgm:t>
        <a:bodyPr/>
        <a:lstStyle/>
        <a:p>
          <a:endParaRPr lang="en-US"/>
        </a:p>
      </dgm:t>
    </dgm:pt>
    <dgm:pt modelId="{9607CFD6-FEEB-4645-9110-A014A40F97B0}">
      <dgm:prSet phldrT="[Text]"/>
      <dgm:spPr/>
      <dgm:t>
        <a:bodyPr/>
        <a:lstStyle/>
        <a:p>
          <a:r>
            <a:rPr lang="en-US" b="1">
              <a:latin typeface="+mj-lt"/>
            </a:rPr>
            <a:t>Interest generated by pre-financing received</a:t>
          </a:r>
          <a:endParaRPr lang="en-US" b="1" dirty="0">
            <a:latin typeface="+mj-lt"/>
          </a:endParaRPr>
        </a:p>
      </dgm:t>
    </dgm:pt>
    <dgm:pt modelId="{C09EB323-0EBD-774D-AF58-4B4D4B072F01}" type="parTrans" cxnId="{C0413C8C-A5C9-A044-AA0D-7C03AFC723E3}">
      <dgm:prSet/>
      <dgm:spPr/>
      <dgm:t>
        <a:bodyPr/>
        <a:lstStyle/>
        <a:p>
          <a:endParaRPr lang="en-US"/>
        </a:p>
      </dgm:t>
    </dgm:pt>
    <dgm:pt modelId="{0745DE68-B293-2445-B7C9-518D3BCE98AE}" type="sibTrans" cxnId="{C0413C8C-A5C9-A044-AA0D-7C03AFC723E3}">
      <dgm:prSet/>
      <dgm:spPr/>
      <dgm:t>
        <a:bodyPr/>
        <a:lstStyle/>
        <a:p>
          <a:endParaRPr lang="en-US"/>
        </a:p>
      </dgm:t>
    </dgm:pt>
    <dgm:pt modelId="{09C24DDC-912B-C245-A472-F870E1660318}">
      <dgm:prSet phldrT="[Text]"/>
      <dgm:spPr/>
      <dgm:t>
        <a:bodyPr/>
        <a:lstStyle/>
        <a:p>
          <a:r>
            <a:rPr lang="en-US" b="1">
              <a:latin typeface="+mj-lt"/>
            </a:rPr>
            <a:t>Own contribution</a:t>
          </a:r>
          <a:endParaRPr lang="en-US" b="1" dirty="0">
            <a:latin typeface="+mj-lt"/>
          </a:endParaRPr>
        </a:p>
      </dgm:t>
    </dgm:pt>
    <dgm:pt modelId="{B916F04D-2E47-364F-957A-A1644B9B483E}" type="parTrans" cxnId="{495EF85A-B7EE-334C-95A4-FC6443333B99}">
      <dgm:prSet/>
      <dgm:spPr/>
      <dgm:t>
        <a:bodyPr/>
        <a:lstStyle/>
        <a:p>
          <a:endParaRPr lang="en-US"/>
        </a:p>
      </dgm:t>
    </dgm:pt>
    <dgm:pt modelId="{34AE4B86-EF6D-2A43-8066-3A713E192D8D}" type="sibTrans" cxnId="{495EF85A-B7EE-334C-95A4-FC6443333B99}">
      <dgm:prSet/>
      <dgm:spPr/>
      <dgm:t>
        <a:bodyPr/>
        <a:lstStyle/>
        <a:p>
          <a:endParaRPr lang="en-US"/>
        </a:p>
      </dgm:t>
    </dgm:pt>
    <dgm:pt modelId="{EB15205A-782E-F846-8C44-4923B07E3BF5}" type="pres">
      <dgm:prSet presAssocID="{F35863C7-FB78-494A-9875-3A059F176D5F}" presName="theList" presStyleCnt="0">
        <dgm:presLayoutVars>
          <dgm:dir/>
          <dgm:animLvl val="lvl"/>
          <dgm:resizeHandles val="exact"/>
        </dgm:presLayoutVars>
      </dgm:prSet>
      <dgm:spPr/>
    </dgm:pt>
    <dgm:pt modelId="{F3A41495-2648-3149-B3E2-DD9685A1E766}" type="pres">
      <dgm:prSet presAssocID="{D950840A-BC1F-5348-91A3-4399AF2427A5}" presName="compNode" presStyleCnt="0"/>
      <dgm:spPr/>
    </dgm:pt>
    <dgm:pt modelId="{2FAD07C9-34C3-0340-8830-B1825EB9287D}" type="pres">
      <dgm:prSet presAssocID="{D950840A-BC1F-5348-91A3-4399AF2427A5}" presName="aNode" presStyleLbl="bgShp" presStyleIdx="0" presStyleCnt="2"/>
      <dgm:spPr/>
    </dgm:pt>
    <dgm:pt modelId="{F13730D6-2648-5541-9768-B170F0A64D85}" type="pres">
      <dgm:prSet presAssocID="{D950840A-BC1F-5348-91A3-4399AF2427A5}" presName="textNode" presStyleLbl="bgShp" presStyleIdx="0" presStyleCnt="2"/>
      <dgm:spPr/>
    </dgm:pt>
    <dgm:pt modelId="{03FB0CDF-41BB-C742-B078-1AE075EA16EF}" type="pres">
      <dgm:prSet presAssocID="{D950840A-BC1F-5348-91A3-4399AF2427A5}" presName="compChildNode" presStyleCnt="0"/>
      <dgm:spPr/>
    </dgm:pt>
    <dgm:pt modelId="{E52270D0-05CC-A24D-B040-5EAC439BCCE5}" type="pres">
      <dgm:prSet presAssocID="{D950840A-BC1F-5348-91A3-4399AF2427A5}" presName="theInnerList" presStyleCnt="0"/>
      <dgm:spPr/>
    </dgm:pt>
    <dgm:pt modelId="{B583228F-BB49-934B-8F92-85F427C60CEF}" type="pres">
      <dgm:prSet presAssocID="{7DA150D7-BC29-A94C-A70D-AC1BCA354AA9}" presName="childNode" presStyleLbl="node1" presStyleIdx="0" presStyleCnt="11">
        <dgm:presLayoutVars>
          <dgm:bulletEnabled val="1"/>
        </dgm:presLayoutVars>
      </dgm:prSet>
      <dgm:spPr/>
    </dgm:pt>
    <dgm:pt modelId="{98241E0E-E272-C54E-A60D-DC90785B0CBE}" type="pres">
      <dgm:prSet presAssocID="{7DA150D7-BC29-A94C-A70D-AC1BCA354AA9}" presName="aSpace2" presStyleCnt="0"/>
      <dgm:spPr/>
    </dgm:pt>
    <dgm:pt modelId="{977DF91E-10AE-9D4F-BF18-5CC092B8BEE4}" type="pres">
      <dgm:prSet presAssocID="{1AB72551-81E5-724E-899B-6BB9CA6D7E58}" presName="childNode" presStyleLbl="node1" presStyleIdx="1" presStyleCnt="11">
        <dgm:presLayoutVars>
          <dgm:bulletEnabled val="1"/>
        </dgm:presLayoutVars>
      </dgm:prSet>
      <dgm:spPr/>
    </dgm:pt>
    <dgm:pt modelId="{7E77E88F-1271-1C49-9AD4-F5D2DB5E2CB4}" type="pres">
      <dgm:prSet presAssocID="{1AB72551-81E5-724E-899B-6BB9CA6D7E58}" presName="aSpace2" presStyleCnt="0"/>
      <dgm:spPr/>
    </dgm:pt>
    <dgm:pt modelId="{9FADE343-56B0-AB40-84F7-F5C109A4E023}" type="pres">
      <dgm:prSet presAssocID="{9CEAB0C9-A85D-AD4A-BD6E-F4E2FB5B8F90}" presName="childNode" presStyleLbl="node1" presStyleIdx="2" presStyleCnt="11">
        <dgm:presLayoutVars>
          <dgm:bulletEnabled val="1"/>
        </dgm:presLayoutVars>
      </dgm:prSet>
      <dgm:spPr/>
    </dgm:pt>
    <dgm:pt modelId="{06782F29-058A-C849-AF3F-A177023D1042}" type="pres">
      <dgm:prSet presAssocID="{9CEAB0C9-A85D-AD4A-BD6E-F4E2FB5B8F90}" presName="aSpace2" presStyleCnt="0"/>
      <dgm:spPr/>
    </dgm:pt>
    <dgm:pt modelId="{135385AD-1DB1-B545-9BC7-DF3B74ECB69B}" type="pres">
      <dgm:prSet presAssocID="{5C7FF632-0515-3048-A90A-E24E47DE95E5}" presName="childNode" presStyleLbl="node1" presStyleIdx="3" presStyleCnt="11">
        <dgm:presLayoutVars>
          <dgm:bulletEnabled val="1"/>
        </dgm:presLayoutVars>
      </dgm:prSet>
      <dgm:spPr/>
    </dgm:pt>
    <dgm:pt modelId="{FA583A68-61FC-7A4C-9712-8A37DFE94A32}" type="pres">
      <dgm:prSet presAssocID="{5C7FF632-0515-3048-A90A-E24E47DE95E5}" presName="aSpace2" presStyleCnt="0"/>
      <dgm:spPr/>
    </dgm:pt>
    <dgm:pt modelId="{D92B45DA-CD31-FC48-9EBB-DFAB5223157F}" type="pres">
      <dgm:prSet presAssocID="{FB4E026C-BE37-D649-89E3-596D19D51323}" presName="childNode" presStyleLbl="node1" presStyleIdx="4" presStyleCnt="11">
        <dgm:presLayoutVars>
          <dgm:bulletEnabled val="1"/>
        </dgm:presLayoutVars>
      </dgm:prSet>
      <dgm:spPr/>
    </dgm:pt>
    <dgm:pt modelId="{9C506090-C37B-3348-BC2E-E1309BD7B7CF}" type="pres">
      <dgm:prSet presAssocID="{FB4E026C-BE37-D649-89E3-596D19D51323}" presName="aSpace2" presStyleCnt="0"/>
      <dgm:spPr/>
    </dgm:pt>
    <dgm:pt modelId="{35AB511E-C675-6B46-B5F5-BB00DCC641A3}" type="pres">
      <dgm:prSet presAssocID="{F5B923B6-9858-C042-BA20-587A66091DC6}" presName="childNode" presStyleLbl="node1" presStyleIdx="5" presStyleCnt="11">
        <dgm:presLayoutVars>
          <dgm:bulletEnabled val="1"/>
        </dgm:presLayoutVars>
      </dgm:prSet>
      <dgm:spPr/>
    </dgm:pt>
    <dgm:pt modelId="{2073875B-5218-3C4C-AA9E-ED4525F7F859}" type="pres">
      <dgm:prSet presAssocID="{D950840A-BC1F-5348-91A3-4399AF2427A5}" presName="aSpace" presStyleCnt="0"/>
      <dgm:spPr/>
    </dgm:pt>
    <dgm:pt modelId="{9D4E58D1-B704-C14E-B9D7-546863BC0581}" type="pres">
      <dgm:prSet presAssocID="{DACC108C-8F13-7041-B5A4-E64E048AD128}" presName="compNode" presStyleCnt="0"/>
      <dgm:spPr/>
    </dgm:pt>
    <dgm:pt modelId="{942AF8ED-5BA6-F447-A580-CDBC90BDA649}" type="pres">
      <dgm:prSet presAssocID="{DACC108C-8F13-7041-B5A4-E64E048AD128}" presName="aNode" presStyleLbl="bgShp" presStyleIdx="1" presStyleCnt="2"/>
      <dgm:spPr/>
    </dgm:pt>
    <dgm:pt modelId="{6BC3B178-A78B-9349-A96D-3C5AE3C6570C}" type="pres">
      <dgm:prSet presAssocID="{DACC108C-8F13-7041-B5A4-E64E048AD128}" presName="textNode" presStyleLbl="bgShp" presStyleIdx="1" presStyleCnt="2"/>
      <dgm:spPr/>
    </dgm:pt>
    <dgm:pt modelId="{0F4047F9-00B1-194E-82FB-169F17BD2B22}" type="pres">
      <dgm:prSet presAssocID="{DACC108C-8F13-7041-B5A4-E64E048AD128}" presName="compChildNode" presStyleCnt="0"/>
      <dgm:spPr/>
    </dgm:pt>
    <dgm:pt modelId="{41618A35-5ED5-B74A-A543-02B381D37BBE}" type="pres">
      <dgm:prSet presAssocID="{DACC108C-8F13-7041-B5A4-E64E048AD128}" presName="theInnerList" presStyleCnt="0"/>
      <dgm:spPr/>
    </dgm:pt>
    <dgm:pt modelId="{B3590F16-A216-4341-9219-8A9BD034231D}" type="pres">
      <dgm:prSet presAssocID="{C7499EF0-3D26-9744-97F3-D032F3F160DE}" presName="childNode" presStyleLbl="node1" presStyleIdx="6" presStyleCnt="11">
        <dgm:presLayoutVars>
          <dgm:bulletEnabled val="1"/>
        </dgm:presLayoutVars>
      </dgm:prSet>
      <dgm:spPr/>
    </dgm:pt>
    <dgm:pt modelId="{5C607035-B31E-EA43-AF04-A3D8980CEBA7}" type="pres">
      <dgm:prSet presAssocID="{C7499EF0-3D26-9744-97F3-D032F3F160DE}" presName="aSpace2" presStyleCnt="0"/>
      <dgm:spPr/>
    </dgm:pt>
    <dgm:pt modelId="{8795AA93-E6E4-B541-B25F-CA283578C8AC}" type="pres">
      <dgm:prSet presAssocID="{5CA2E641-A1B5-A941-B09A-303920A76E2A}" presName="childNode" presStyleLbl="node1" presStyleIdx="7" presStyleCnt="11">
        <dgm:presLayoutVars>
          <dgm:bulletEnabled val="1"/>
        </dgm:presLayoutVars>
      </dgm:prSet>
      <dgm:spPr/>
    </dgm:pt>
    <dgm:pt modelId="{219A7878-B977-B54F-9335-DA7CAB838F95}" type="pres">
      <dgm:prSet presAssocID="{5CA2E641-A1B5-A941-B09A-303920A76E2A}" presName="aSpace2" presStyleCnt="0"/>
      <dgm:spPr/>
    </dgm:pt>
    <dgm:pt modelId="{BE9078F9-7072-4042-9347-F6DB3C799A2A}" type="pres">
      <dgm:prSet presAssocID="{252A1E83-0F15-A04E-A851-88582886D12C}" presName="childNode" presStyleLbl="node1" presStyleIdx="8" presStyleCnt="11">
        <dgm:presLayoutVars>
          <dgm:bulletEnabled val="1"/>
        </dgm:presLayoutVars>
      </dgm:prSet>
      <dgm:spPr/>
    </dgm:pt>
    <dgm:pt modelId="{6E1A67E8-A843-0743-A4C4-EB589C07007C}" type="pres">
      <dgm:prSet presAssocID="{252A1E83-0F15-A04E-A851-88582886D12C}" presName="aSpace2" presStyleCnt="0"/>
      <dgm:spPr/>
    </dgm:pt>
    <dgm:pt modelId="{CE73550A-DAD7-5A46-BAE9-60C494A4084C}" type="pres">
      <dgm:prSet presAssocID="{9607CFD6-FEEB-4645-9110-A014A40F97B0}" presName="childNode" presStyleLbl="node1" presStyleIdx="9" presStyleCnt="11">
        <dgm:presLayoutVars>
          <dgm:bulletEnabled val="1"/>
        </dgm:presLayoutVars>
      </dgm:prSet>
      <dgm:spPr/>
    </dgm:pt>
    <dgm:pt modelId="{138F5353-28AA-0240-99F8-E95038256E2F}" type="pres">
      <dgm:prSet presAssocID="{9607CFD6-FEEB-4645-9110-A014A40F97B0}" presName="aSpace2" presStyleCnt="0"/>
      <dgm:spPr/>
    </dgm:pt>
    <dgm:pt modelId="{B1FDB632-DE11-7449-AA4A-3A17D138E380}" type="pres">
      <dgm:prSet presAssocID="{09C24DDC-912B-C245-A472-F870E1660318}" presName="childNode" presStyleLbl="node1" presStyleIdx="10" presStyleCnt="11">
        <dgm:presLayoutVars>
          <dgm:bulletEnabled val="1"/>
        </dgm:presLayoutVars>
      </dgm:prSet>
      <dgm:spPr/>
    </dgm:pt>
  </dgm:ptLst>
  <dgm:cxnLst>
    <dgm:cxn modelId="{AFEA3A02-3A0F-2D43-BDAB-7437A0208855}" type="presOf" srcId="{5C7FF632-0515-3048-A90A-E24E47DE95E5}" destId="{135385AD-1DB1-B545-9BC7-DF3B74ECB69B}" srcOrd="0" destOrd="0" presId="urn:microsoft.com/office/officeart/2005/8/layout/lProcess2"/>
    <dgm:cxn modelId="{01333106-DDBC-A54C-9BD8-01B30F614397}" type="presOf" srcId="{DACC108C-8F13-7041-B5A4-E64E048AD128}" destId="{942AF8ED-5BA6-F447-A580-CDBC90BDA649}" srcOrd="0" destOrd="0" presId="urn:microsoft.com/office/officeart/2005/8/layout/lProcess2"/>
    <dgm:cxn modelId="{22362C07-1DA9-C948-8320-EE1AFF2B5418}" srcId="{F35863C7-FB78-494A-9875-3A059F176D5F}" destId="{D950840A-BC1F-5348-91A3-4399AF2427A5}" srcOrd="0" destOrd="0" parTransId="{C7BEE596-AA64-794B-AFC8-7D2F2DA0636B}" sibTransId="{1EB9D697-94CE-A942-B836-F12C7FBC1D8E}"/>
    <dgm:cxn modelId="{C75CB50F-D771-E648-9EB5-2958674DB464}" type="presOf" srcId="{D950840A-BC1F-5348-91A3-4399AF2427A5}" destId="{F13730D6-2648-5541-9768-B170F0A64D85}" srcOrd="1" destOrd="0" presId="urn:microsoft.com/office/officeart/2005/8/layout/lProcess2"/>
    <dgm:cxn modelId="{BE719211-00D9-8A48-95FE-0175450460A0}" srcId="{DACC108C-8F13-7041-B5A4-E64E048AD128}" destId="{C7499EF0-3D26-9744-97F3-D032F3F160DE}" srcOrd="0" destOrd="0" parTransId="{3CFFA526-46D1-674A-AA06-39BF31DCCE0A}" sibTransId="{EB722D50-B863-E249-BA6C-11004BFA04A6}"/>
    <dgm:cxn modelId="{F341E212-E207-8048-AFE5-085ACD1C5DE4}" type="presOf" srcId="{7DA150D7-BC29-A94C-A70D-AC1BCA354AA9}" destId="{B583228F-BB49-934B-8F92-85F427C60CEF}" srcOrd="0" destOrd="0" presId="urn:microsoft.com/office/officeart/2005/8/layout/lProcess2"/>
    <dgm:cxn modelId="{D4245E19-6232-8144-8F88-0F1C9CA0ED4C}" type="presOf" srcId="{1AB72551-81E5-724E-899B-6BB9CA6D7E58}" destId="{977DF91E-10AE-9D4F-BF18-5CC092B8BEE4}" srcOrd="0" destOrd="0" presId="urn:microsoft.com/office/officeart/2005/8/layout/lProcess2"/>
    <dgm:cxn modelId="{FACC8E2B-3ADE-6941-BC7A-675BBED9FF50}" type="presOf" srcId="{9607CFD6-FEEB-4645-9110-A014A40F97B0}" destId="{CE73550A-DAD7-5A46-BAE9-60C494A4084C}" srcOrd="0" destOrd="0" presId="urn:microsoft.com/office/officeart/2005/8/layout/lProcess2"/>
    <dgm:cxn modelId="{C92EFD36-61D4-C644-89B8-B0C2B102EBE2}" srcId="{D950840A-BC1F-5348-91A3-4399AF2427A5}" destId="{1AB72551-81E5-724E-899B-6BB9CA6D7E58}" srcOrd="1" destOrd="0" parTransId="{E0962523-E4B5-D142-81DD-4C82EE4F110B}" sibTransId="{D6CC2A8A-6942-8D4E-B426-137A17EDC33D}"/>
    <dgm:cxn modelId="{70BACE3A-EF3C-8B48-8339-6BF3538D5814}" srcId="{D950840A-BC1F-5348-91A3-4399AF2427A5}" destId="{7DA150D7-BC29-A94C-A70D-AC1BCA354AA9}" srcOrd="0" destOrd="0" parTransId="{DF03048E-0905-0749-8729-69C07600A89D}" sibTransId="{3F942595-8B7B-F54E-88D5-27105476CBF7}"/>
    <dgm:cxn modelId="{740EC85C-898F-0845-A563-71347538A287}" srcId="{D950840A-BC1F-5348-91A3-4399AF2427A5}" destId="{5C7FF632-0515-3048-A90A-E24E47DE95E5}" srcOrd="3" destOrd="0" parTransId="{458D56B3-09FA-B34A-8A19-1B147AF30380}" sibTransId="{6EC89D3B-BB0F-9E40-AABC-31D2BAE614BD}"/>
    <dgm:cxn modelId="{C76DA961-CF73-4142-A07C-D227C9DE398E}" type="presOf" srcId="{5CA2E641-A1B5-A941-B09A-303920A76E2A}" destId="{8795AA93-E6E4-B541-B25F-CA283578C8AC}" srcOrd="0" destOrd="0" presId="urn:microsoft.com/office/officeart/2005/8/layout/lProcess2"/>
    <dgm:cxn modelId="{1834D848-6C7C-0B4D-916A-1C9508F34621}" srcId="{D950840A-BC1F-5348-91A3-4399AF2427A5}" destId="{F5B923B6-9858-C042-BA20-587A66091DC6}" srcOrd="5" destOrd="0" parTransId="{06B7782C-95D6-2243-9129-695BC3FBB693}" sibTransId="{B061C24C-4E01-FD48-821C-F0F2B4D7722A}"/>
    <dgm:cxn modelId="{32018369-CEC4-7B49-A077-2BC987133C72}" type="presOf" srcId="{09C24DDC-912B-C245-A472-F870E1660318}" destId="{B1FDB632-DE11-7449-AA4A-3A17D138E380}" srcOrd="0" destOrd="0" presId="urn:microsoft.com/office/officeart/2005/8/layout/lProcess2"/>
    <dgm:cxn modelId="{96A8A04D-5739-4048-8213-3CF34379AFA8}" type="presOf" srcId="{FB4E026C-BE37-D649-89E3-596D19D51323}" destId="{D92B45DA-CD31-FC48-9EBB-DFAB5223157F}" srcOrd="0" destOrd="0" presId="urn:microsoft.com/office/officeart/2005/8/layout/lProcess2"/>
    <dgm:cxn modelId="{F8E5335A-62C2-714C-9367-B1C0FFCDB590}" type="presOf" srcId="{252A1E83-0F15-A04E-A851-88582886D12C}" destId="{BE9078F9-7072-4042-9347-F6DB3C799A2A}" srcOrd="0" destOrd="0" presId="urn:microsoft.com/office/officeart/2005/8/layout/lProcess2"/>
    <dgm:cxn modelId="{495EF85A-B7EE-334C-95A4-FC6443333B99}" srcId="{DACC108C-8F13-7041-B5A4-E64E048AD128}" destId="{09C24DDC-912B-C245-A472-F870E1660318}" srcOrd="4" destOrd="0" parTransId="{B916F04D-2E47-364F-957A-A1644B9B483E}" sibTransId="{34AE4B86-EF6D-2A43-8066-3A713E192D8D}"/>
    <dgm:cxn modelId="{EFCEDB89-24F5-674B-A5B0-38341D81E944}" type="presOf" srcId="{C7499EF0-3D26-9744-97F3-D032F3F160DE}" destId="{B3590F16-A216-4341-9219-8A9BD034231D}" srcOrd="0" destOrd="0" presId="urn:microsoft.com/office/officeart/2005/8/layout/lProcess2"/>
    <dgm:cxn modelId="{C0413C8C-A5C9-A044-AA0D-7C03AFC723E3}" srcId="{DACC108C-8F13-7041-B5A4-E64E048AD128}" destId="{9607CFD6-FEEB-4645-9110-A014A40F97B0}" srcOrd="3" destOrd="0" parTransId="{C09EB323-0EBD-774D-AF58-4B4D4B072F01}" sibTransId="{0745DE68-B293-2445-B7C9-518D3BCE98AE}"/>
    <dgm:cxn modelId="{012FED99-EC85-3246-B8F7-D8DFB3DB0BB0}" srcId="{D950840A-BC1F-5348-91A3-4399AF2427A5}" destId="{9CEAB0C9-A85D-AD4A-BD6E-F4E2FB5B8F90}" srcOrd="2" destOrd="0" parTransId="{EF115755-0509-DB44-93C5-417E69A06E16}" sibTransId="{ABC55F30-9688-3A4C-B14C-7568A9757CBE}"/>
    <dgm:cxn modelId="{0E04659E-2B5F-B947-BF3E-D64BA66D54A7}" type="presOf" srcId="{D950840A-BC1F-5348-91A3-4399AF2427A5}" destId="{2FAD07C9-34C3-0340-8830-B1825EB9287D}" srcOrd="0" destOrd="0" presId="urn:microsoft.com/office/officeart/2005/8/layout/lProcess2"/>
    <dgm:cxn modelId="{24C92CA3-AB0E-034C-A52C-16CC36F40B8C}" type="presOf" srcId="{F35863C7-FB78-494A-9875-3A059F176D5F}" destId="{EB15205A-782E-F846-8C44-4923B07E3BF5}" srcOrd="0" destOrd="0" presId="urn:microsoft.com/office/officeart/2005/8/layout/lProcess2"/>
    <dgm:cxn modelId="{D9A102B4-3676-CE42-B9ED-3618D80BEA1B}" type="presOf" srcId="{F5B923B6-9858-C042-BA20-587A66091DC6}" destId="{35AB511E-C675-6B46-B5F5-BB00DCC641A3}" srcOrd="0" destOrd="0" presId="urn:microsoft.com/office/officeart/2005/8/layout/lProcess2"/>
    <dgm:cxn modelId="{1BE748BA-D52D-7F43-8028-2865E193115C}" srcId="{DACC108C-8F13-7041-B5A4-E64E048AD128}" destId="{252A1E83-0F15-A04E-A851-88582886D12C}" srcOrd="2" destOrd="0" parTransId="{0CF74501-4F76-6A4E-B69A-42CDE942D3BF}" sibTransId="{122C6B3D-B862-9340-BC13-4555C5E7C025}"/>
    <dgm:cxn modelId="{F7555AC3-4871-D346-9424-BEC191D82736}" srcId="{D950840A-BC1F-5348-91A3-4399AF2427A5}" destId="{FB4E026C-BE37-D649-89E3-596D19D51323}" srcOrd="4" destOrd="0" parTransId="{D4D08CA0-C070-8141-AF36-2C697321FC0F}" sibTransId="{B318936E-5ED9-C948-8554-CB2650BA2710}"/>
    <dgm:cxn modelId="{FBF006E5-9065-BE4B-B72F-731920878652}" srcId="{F35863C7-FB78-494A-9875-3A059F176D5F}" destId="{DACC108C-8F13-7041-B5A4-E64E048AD128}" srcOrd="1" destOrd="0" parTransId="{5AE5D44A-EA8F-A041-BC97-9F0AA564F5BA}" sibTransId="{21935937-B9DC-F849-802F-2A629F1CF684}"/>
    <dgm:cxn modelId="{1F0705EF-0BBC-B441-A111-7084FF962E74}" type="presOf" srcId="{9CEAB0C9-A85D-AD4A-BD6E-F4E2FB5B8F90}" destId="{9FADE343-56B0-AB40-84F7-F5C109A4E023}" srcOrd="0" destOrd="0" presId="urn:microsoft.com/office/officeart/2005/8/layout/lProcess2"/>
    <dgm:cxn modelId="{825C8CF8-A023-E14D-9C6E-180D38430021}" type="presOf" srcId="{DACC108C-8F13-7041-B5A4-E64E048AD128}" destId="{6BC3B178-A78B-9349-A96D-3C5AE3C6570C}" srcOrd="1" destOrd="0" presId="urn:microsoft.com/office/officeart/2005/8/layout/lProcess2"/>
    <dgm:cxn modelId="{1CABDAFF-81E3-AB4D-AA27-9B298DD44304}" srcId="{DACC108C-8F13-7041-B5A4-E64E048AD128}" destId="{5CA2E641-A1B5-A941-B09A-303920A76E2A}" srcOrd="1" destOrd="0" parTransId="{28320A96-5EF0-C841-83BF-D181D76211CA}" sibTransId="{7CCC7D98-42CB-B24A-90D1-EFE8606A92E5}"/>
    <dgm:cxn modelId="{2D7B14DA-DF1E-3645-9C69-EEF3028BD56C}" type="presParOf" srcId="{EB15205A-782E-F846-8C44-4923B07E3BF5}" destId="{F3A41495-2648-3149-B3E2-DD9685A1E766}" srcOrd="0" destOrd="0" presId="urn:microsoft.com/office/officeart/2005/8/layout/lProcess2"/>
    <dgm:cxn modelId="{7903DDBC-7A2A-4248-9C1F-40F60047D3FF}" type="presParOf" srcId="{F3A41495-2648-3149-B3E2-DD9685A1E766}" destId="{2FAD07C9-34C3-0340-8830-B1825EB9287D}" srcOrd="0" destOrd="0" presId="urn:microsoft.com/office/officeart/2005/8/layout/lProcess2"/>
    <dgm:cxn modelId="{2E43BBEA-C7E4-1244-86A9-008C6BCCC7C4}" type="presParOf" srcId="{F3A41495-2648-3149-B3E2-DD9685A1E766}" destId="{F13730D6-2648-5541-9768-B170F0A64D85}" srcOrd="1" destOrd="0" presId="urn:microsoft.com/office/officeart/2005/8/layout/lProcess2"/>
    <dgm:cxn modelId="{D2AD4A64-91C4-9A40-9B71-E64C84117F0C}" type="presParOf" srcId="{F3A41495-2648-3149-B3E2-DD9685A1E766}" destId="{03FB0CDF-41BB-C742-B078-1AE075EA16EF}" srcOrd="2" destOrd="0" presId="urn:microsoft.com/office/officeart/2005/8/layout/lProcess2"/>
    <dgm:cxn modelId="{6B304559-DFCE-9944-9240-A88FBDCF78A3}" type="presParOf" srcId="{03FB0CDF-41BB-C742-B078-1AE075EA16EF}" destId="{E52270D0-05CC-A24D-B040-5EAC439BCCE5}" srcOrd="0" destOrd="0" presId="urn:microsoft.com/office/officeart/2005/8/layout/lProcess2"/>
    <dgm:cxn modelId="{FB6E257E-3A4C-5D41-8B3E-41CF8DB3315F}" type="presParOf" srcId="{E52270D0-05CC-A24D-B040-5EAC439BCCE5}" destId="{B583228F-BB49-934B-8F92-85F427C60CEF}" srcOrd="0" destOrd="0" presId="urn:microsoft.com/office/officeart/2005/8/layout/lProcess2"/>
    <dgm:cxn modelId="{C90DD22B-5205-ED42-AE28-B529B3CDD936}" type="presParOf" srcId="{E52270D0-05CC-A24D-B040-5EAC439BCCE5}" destId="{98241E0E-E272-C54E-A60D-DC90785B0CBE}" srcOrd="1" destOrd="0" presId="urn:microsoft.com/office/officeart/2005/8/layout/lProcess2"/>
    <dgm:cxn modelId="{87950456-75BA-8C4E-B9AD-207E87D85EAC}" type="presParOf" srcId="{E52270D0-05CC-A24D-B040-5EAC439BCCE5}" destId="{977DF91E-10AE-9D4F-BF18-5CC092B8BEE4}" srcOrd="2" destOrd="0" presId="urn:microsoft.com/office/officeart/2005/8/layout/lProcess2"/>
    <dgm:cxn modelId="{FCF16B0B-3474-2C41-A88D-D2278BFA93CB}" type="presParOf" srcId="{E52270D0-05CC-A24D-B040-5EAC439BCCE5}" destId="{7E77E88F-1271-1C49-9AD4-F5D2DB5E2CB4}" srcOrd="3" destOrd="0" presId="urn:microsoft.com/office/officeart/2005/8/layout/lProcess2"/>
    <dgm:cxn modelId="{4111CC5C-BBFA-6044-8D1E-28426BA97877}" type="presParOf" srcId="{E52270D0-05CC-A24D-B040-5EAC439BCCE5}" destId="{9FADE343-56B0-AB40-84F7-F5C109A4E023}" srcOrd="4" destOrd="0" presId="urn:microsoft.com/office/officeart/2005/8/layout/lProcess2"/>
    <dgm:cxn modelId="{1A32C459-CE46-4F4B-BCA2-E4BFDCCD9B00}" type="presParOf" srcId="{E52270D0-05CC-A24D-B040-5EAC439BCCE5}" destId="{06782F29-058A-C849-AF3F-A177023D1042}" srcOrd="5" destOrd="0" presId="urn:microsoft.com/office/officeart/2005/8/layout/lProcess2"/>
    <dgm:cxn modelId="{27D0DF5A-7623-0E42-9625-07AE1ECD06D5}" type="presParOf" srcId="{E52270D0-05CC-A24D-B040-5EAC439BCCE5}" destId="{135385AD-1DB1-B545-9BC7-DF3B74ECB69B}" srcOrd="6" destOrd="0" presId="urn:microsoft.com/office/officeart/2005/8/layout/lProcess2"/>
    <dgm:cxn modelId="{49B54F63-1990-DA4B-BDAF-E4E125E8A548}" type="presParOf" srcId="{E52270D0-05CC-A24D-B040-5EAC439BCCE5}" destId="{FA583A68-61FC-7A4C-9712-8A37DFE94A32}" srcOrd="7" destOrd="0" presId="urn:microsoft.com/office/officeart/2005/8/layout/lProcess2"/>
    <dgm:cxn modelId="{A0B4DD9D-48F3-8340-8EF2-D9B08B3FFAA3}" type="presParOf" srcId="{E52270D0-05CC-A24D-B040-5EAC439BCCE5}" destId="{D92B45DA-CD31-FC48-9EBB-DFAB5223157F}" srcOrd="8" destOrd="0" presId="urn:microsoft.com/office/officeart/2005/8/layout/lProcess2"/>
    <dgm:cxn modelId="{F3661633-D4BA-FE4C-8E06-75A7D73C6A05}" type="presParOf" srcId="{E52270D0-05CC-A24D-B040-5EAC439BCCE5}" destId="{9C506090-C37B-3348-BC2E-E1309BD7B7CF}" srcOrd="9" destOrd="0" presId="urn:microsoft.com/office/officeart/2005/8/layout/lProcess2"/>
    <dgm:cxn modelId="{960FAE1F-78A8-E74A-8BA6-FA0DFEADCDED}" type="presParOf" srcId="{E52270D0-05CC-A24D-B040-5EAC439BCCE5}" destId="{35AB511E-C675-6B46-B5F5-BB00DCC641A3}" srcOrd="10" destOrd="0" presId="urn:microsoft.com/office/officeart/2005/8/layout/lProcess2"/>
    <dgm:cxn modelId="{3BFB09FE-20D9-3444-82D2-A34D4CB54E62}" type="presParOf" srcId="{EB15205A-782E-F846-8C44-4923B07E3BF5}" destId="{2073875B-5218-3C4C-AA9E-ED4525F7F859}" srcOrd="1" destOrd="0" presId="urn:microsoft.com/office/officeart/2005/8/layout/lProcess2"/>
    <dgm:cxn modelId="{14D25806-0E12-BE4E-B5C2-D595FE76BEA2}" type="presParOf" srcId="{EB15205A-782E-F846-8C44-4923B07E3BF5}" destId="{9D4E58D1-B704-C14E-B9D7-546863BC0581}" srcOrd="2" destOrd="0" presId="urn:microsoft.com/office/officeart/2005/8/layout/lProcess2"/>
    <dgm:cxn modelId="{A3C41CE5-CE5A-744F-B52B-150430EB5A9C}" type="presParOf" srcId="{9D4E58D1-B704-C14E-B9D7-546863BC0581}" destId="{942AF8ED-5BA6-F447-A580-CDBC90BDA649}" srcOrd="0" destOrd="0" presId="urn:microsoft.com/office/officeart/2005/8/layout/lProcess2"/>
    <dgm:cxn modelId="{3D14C93A-B95F-3344-8930-C89A77AA1256}" type="presParOf" srcId="{9D4E58D1-B704-C14E-B9D7-546863BC0581}" destId="{6BC3B178-A78B-9349-A96D-3C5AE3C6570C}" srcOrd="1" destOrd="0" presId="urn:microsoft.com/office/officeart/2005/8/layout/lProcess2"/>
    <dgm:cxn modelId="{00B50E7F-185D-B847-9DD2-03C0098A2E47}" type="presParOf" srcId="{9D4E58D1-B704-C14E-B9D7-546863BC0581}" destId="{0F4047F9-00B1-194E-82FB-169F17BD2B22}" srcOrd="2" destOrd="0" presId="urn:microsoft.com/office/officeart/2005/8/layout/lProcess2"/>
    <dgm:cxn modelId="{156BF4D6-31AB-2046-B459-2E18CDC28D9E}" type="presParOf" srcId="{0F4047F9-00B1-194E-82FB-169F17BD2B22}" destId="{41618A35-5ED5-B74A-A543-02B381D37BBE}" srcOrd="0" destOrd="0" presId="urn:microsoft.com/office/officeart/2005/8/layout/lProcess2"/>
    <dgm:cxn modelId="{345110CD-AAA3-9946-BE91-0AA537163134}" type="presParOf" srcId="{41618A35-5ED5-B74A-A543-02B381D37BBE}" destId="{B3590F16-A216-4341-9219-8A9BD034231D}" srcOrd="0" destOrd="0" presId="urn:microsoft.com/office/officeart/2005/8/layout/lProcess2"/>
    <dgm:cxn modelId="{85A789B4-6D4B-9244-8D76-C295AED534C4}" type="presParOf" srcId="{41618A35-5ED5-B74A-A543-02B381D37BBE}" destId="{5C607035-B31E-EA43-AF04-A3D8980CEBA7}" srcOrd="1" destOrd="0" presId="urn:microsoft.com/office/officeart/2005/8/layout/lProcess2"/>
    <dgm:cxn modelId="{A4E620C5-B322-D845-9B33-CC3BF14EF91E}" type="presParOf" srcId="{41618A35-5ED5-B74A-A543-02B381D37BBE}" destId="{8795AA93-E6E4-B541-B25F-CA283578C8AC}" srcOrd="2" destOrd="0" presId="urn:microsoft.com/office/officeart/2005/8/layout/lProcess2"/>
    <dgm:cxn modelId="{98B9F60B-8045-EE41-862E-2D3A525C2EA9}" type="presParOf" srcId="{41618A35-5ED5-B74A-A543-02B381D37BBE}" destId="{219A7878-B977-B54F-9335-DA7CAB838F95}" srcOrd="3" destOrd="0" presId="urn:microsoft.com/office/officeart/2005/8/layout/lProcess2"/>
    <dgm:cxn modelId="{9A55C865-6A46-8749-A1EF-74572E70FE1E}" type="presParOf" srcId="{41618A35-5ED5-B74A-A543-02B381D37BBE}" destId="{BE9078F9-7072-4042-9347-F6DB3C799A2A}" srcOrd="4" destOrd="0" presId="urn:microsoft.com/office/officeart/2005/8/layout/lProcess2"/>
    <dgm:cxn modelId="{129F001A-932E-4E4A-A813-89270554723C}" type="presParOf" srcId="{41618A35-5ED5-B74A-A543-02B381D37BBE}" destId="{6E1A67E8-A843-0743-A4C4-EB589C07007C}" srcOrd="5" destOrd="0" presId="urn:microsoft.com/office/officeart/2005/8/layout/lProcess2"/>
    <dgm:cxn modelId="{3998B3B0-80E3-674E-9451-EA6189F508CE}" type="presParOf" srcId="{41618A35-5ED5-B74A-A543-02B381D37BBE}" destId="{CE73550A-DAD7-5A46-BAE9-60C494A4084C}" srcOrd="6" destOrd="0" presId="urn:microsoft.com/office/officeart/2005/8/layout/lProcess2"/>
    <dgm:cxn modelId="{04D86744-E30E-0C49-9728-EA4B81A59AE2}" type="presParOf" srcId="{41618A35-5ED5-B74A-A543-02B381D37BBE}" destId="{138F5353-28AA-0240-99F8-E95038256E2F}" srcOrd="7" destOrd="0" presId="urn:microsoft.com/office/officeart/2005/8/layout/lProcess2"/>
    <dgm:cxn modelId="{A30C987A-536B-F644-8F6E-5055F05DA75E}" type="presParOf" srcId="{41618A35-5ED5-B74A-A543-02B381D37BBE}" destId="{B1FDB632-DE11-7449-AA4A-3A17D138E380}"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BEAEEFF-DC9E-0A48-8D98-48766B06A268}" type="doc">
      <dgm:prSet loTypeId="urn:microsoft.com/office/officeart/2005/8/layout/hList1" loCatId="" qsTypeId="urn:microsoft.com/office/officeart/2005/8/quickstyle/simple4" qsCatId="simple" csTypeId="urn:microsoft.com/office/officeart/2005/8/colors/colorful4" csCatId="colorful" phldr="1"/>
      <dgm:spPr/>
      <dgm:t>
        <a:bodyPr/>
        <a:lstStyle/>
        <a:p>
          <a:endParaRPr lang="en-US"/>
        </a:p>
      </dgm:t>
    </dgm:pt>
    <dgm:pt modelId="{994FD775-5207-314C-9606-26506F9EE089}">
      <dgm:prSet custT="1"/>
      <dgm:spPr/>
      <dgm:t>
        <a:bodyPr/>
        <a:lstStyle/>
        <a:p>
          <a:pPr rtl="0"/>
          <a:r>
            <a:rPr lang="en-US" sz="3200" b="1" dirty="0">
              <a:latin typeface="+mj-lt"/>
            </a:rPr>
            <a:t>Payments</a:t>
          </a:r>
        </a:p>
      </dgm:t>
    </dgm:pt>
    <dgm:pt modelId="{09712B5B-AA30-654F-A41E-40A7FCA4B0B8}" type="parTrans" cxnId="{C14CE104-3038-1A42-BFD9-286F797ED3EB}">
      <dgm:prSet/>
      <dgm:spPr/>
      <dgm:t>
        <a:bodyPr/>
        <a:lstStyle/>
        <a:p>
          <a:endParaRPr lang="en-US"/>
        </a:p>
      </dgm:t>
    </dgm:pt>
    <dgm:pt modelId="{420F8A74-7DE0-4C45-9896-76A2E0693D5C}" type="sibTrans" cxnId="{C14CE104-3038-1A42-BFD9-286F797ED3EB}">
      <dgm:prSet/>
      <dgm:spPr/>
      <dgm:t>
        <a:bodyPr/>
        <a:lstStyle/>
        <a:p>
          <a:endParaRPr lang="en-US"/>
        </a:p>
      </dgm:t>
    </dgm:pt>
    <dgm:pt modelId="{B2CED66A-36DC-074C-A0B9-2B5CDD6B5D9E}">
      <dgm:prSet custT="1"/>
      <dgm:spPr/>
      <dgm:t>
        <a:bodyPr/>
        <a:lstStyle/>
        <a:p>
          <a:pPr rtl="0"/>
          <a:r>
            <a:rPr lang="en-US" sz="2400" b="0" dirty="0">
              <a:latin typeface="+mj-lt"/>
            </a:rPr>
            <a:t>Income put in the </a:t>
          </a:r>
          <a:r>
            <a:rPr lang="en-US" sz="2400" b="1" dirty="0">
              <a:latin typeface="+mj-lt"/>
            </a:rPr>
            <a:t>time perspective (until end of execution)</a:t>
          </a:r>
        </a:p>
      </dgm:t>
    </dgm:pt>
    <dgm:pt modelId="{B57ADB88-4B67-AE4C-9522-E943FAD9F6C2}" type="parTrans" cxnId="{751CDA97-18F1-194B-9233-20232FE5FF13}">
      <dgm:prSet/>
      <dgm:spPr/>
      <dgm:t>
        <a:bodyPr/>
        <a:lstStyle/>
        <a:p>
          <a:endParaRPr lang="en-US"/>
        </a:p>
      </dgm:t>
    </dgm:pt>
    <dgm:pt modelId="{7DD494E8-4E49-7449-8AF8-606337D07B1D}" type="sibTrans" cxnId="{751CDA97-18F1-194B-9233-20232FE5FF13}">
      <dgm:prSet/>
      <dgm:spPr/>
      <dgm:t>
        <a:bodyPr/>
        <a:lstStyle/>
        <a:p>
          <a:endParaRPr lang="en-US"/>
        </a:p>
      </dgm:t>
    </dgm:pt>
    <dgm:pt modelId="{A54F6F98-5E22-FF43-8E46-2AA4726E85AF}">
      <dgm:prSet custT="1"/>
      <dgm:spPr/>
      <dgm:t>
        <a:bodyPr/>
        <a:lstStyle/>
        <a:p>
          <a:pPr rtl="0"/>
          <a:r>
            <a:rPr lang="en-US" sz="2400" b="0" dirty="0">
              <a:latin typeface="+mj-lt"/>
            </a:rPr>
            <a:t>Expenditure put in the </a:t>
          </a:r>
          <a:r>
            <a:rPr lang="en-US" sz="2400" b="1" dirty="0">
              <a:latin typeface="+mj-lt"/>
            </a:rPr>
            <a:t>time perspective (until end of implementation)</a:t>
          </a:r>
        </a:p>
      </dgm:t>
    </dgm:pt>
    <dgm:pt modelId="{1A6BD278-FF5D-AD48-9A55-50499D6A1C2B}" type="parTrans" cxnId="{B3B1D6BC-6959-3542-AEA8-0CB5D7530767}">
      <dgm:prSet/>
      <dgm:spPr/>
      <dgm:t>
        <a:bodyPr/>
        <a:lstStyle/>
        <a:p>
          <a:endParaRPr lang="en-US"/>
        </a:p>
      </dgm:t>
    </dgm:pt>
    <dgm:pt modelId="{37773516-C1EB-0540-BB42-E9731154192C}" type="sibTrans" cxnId="{B3B1D6BC-6959-3542-AEA8-0CB5D7530767}">
      <dgm:prSet/>
      <dgm:spPr/>
      <dgm:t>
        <a:bodyPr/>
        <a:lstStyle/>
        <a:p>
          <a:endParaRPr lang="en-US"/>
        </a:p>
      </dgm:t>
    </dgm:pt>
    <dgm:pt modelId="{423723F8-C46B-1743-AEAC-FBDEB7AABC5D}">
      <dgm:prSet custT="1"/>
      <dgm:spPr/>
      <dgm:t>
        <a:bodyPr/>
        <a:lstStyle/>
        <a:p>
          <a:pPr rtl="0"/>
          <a:r>
            <a:rPr lang="en-US" sz="3200" b="1" dirty="0">
              <a:latin typeface="+mj-lt"/>
            </a:rPr>
            <a:t>Receipts</a:t>
          </a:r>
        </a:p>
      </dgm:t>
    </dgm:pt>
    <dgm:pt modelId="{4EC83468-A5FB-C24A-ACF6-73354EBAB1AD}" type="parTrans" cxnId="{170984BC-0662-0445-B074-D374F607F114}">
      <dgm:prSet/>
      <dgm:spPr/>
      <dgm:t>
        <a:bodyPr/>
        <a:lstStyle/>
        <a:p>
          <a:endParaRPr lang="en-US"/>
        </a:p>
      </dgm:t>
    </dgm:pt>
    <dgm:pt modelId="{9B8DECCE-593C-2948-867F-3E81F1D57F08}" type="sibTrans" cxnId="{170984BC-0662-0445-B074-D374F607F114}">
      <dgm:prSet/>
      <dgm:spPr/>
      <dgm:t>
        <a:bodyPr/>
        <a:lstStyle/>
        <a:p>
          <a:endParaRPr lang="en-US"/>
        </a:p>
      </dgm:t>
    </dgm:pt>
    <dgm:pt modelId="{85D1065F-B056-3840-A53F-A18C0735E225}">
      <dgm:prSet custT="1"/>
      <dgm:spPr/>
      <dgm:t>
        <a:bodyPr/>
        <a:lstStyle/>
        <a:p>
          <a:pPr rtl="0"/>
          <a:r>
            <a:rPr lang="en-US" sz="2400" b="0" dirty="0">
              <a:latin typeface="+mj-lt"/>
            </a:rPr>
            <a:t>Based on the </a:t>
          </a:r>
          <a:r>
            <a:rPr lang="en-US" sz="2400" b="1" dirty="0">
              <a:latin typeface="+mj-lt"/>
            </a:rPr>
            <a:t>occurrence of the project activities </a:t>
          </a:r>
          <a:r>
            <a:rPr lang="en-US" sz="2400" b="0" dirty="0">
              <a:latin typeface="+mj-lt"/>
            </a:rPr>
            <a:t>during the project implementation</a:t>
          </a:r>
        </a:p>
      </dgm:t>
    </dgm:pt>
    <dgm:pt modelId="{69A8AC82-CBD6-DC4D-AD3F-AFF8A8078A12}" type="parTrans" cxnId="{9DFD4041-F76B-C541-A2E2-7F1885389189}">
      <dgm:prSet/>
      <dgm:spPr/>
      <dgm:t>
        <a:bodyPr/>
        <a:lstStyle/>
        <a:p>
          <a:endParaRPr lang="en-US"/>
        </a:p>
      </dgm:t>
    </dgm:pt>
    <dgm:pt modelId="{C0945BE4-2FC8-EF43-8D3E-8CDC48310108}" type="sibTrans" cxnId="{9DFD4041-F76B-C541-A2E2-7F1885389189}">
      <dgm:prSet/>
      <dgm:spPr/>
      <dgm:t>
        <a:bodyPr/>
        <a:lstStyle/>
        <a:p>
          <a:endParaRPr lang="en-US"/>
        </a:p>
      </dgm:t>
    </dgm:pt>
    <dgm:pt modelId="{24008725-F93A-264B-A621-C3E13004A876}">
      <dgm:prSet custT="1"/>
      <dgm:spPr/>
      <dgm:t>
        <a:bodyPr/>
        <a:lstStyle/>
        <a:p>
          <a:pPr rtl="0"/>
          <a:r>
            <a:rPr lang="en-US" sz="2400" b="0" dirty="0">
              <a:latin typeface="+mj-lt"/>
            </a:rPr>
            <a:t>Take into account </a:t>
          </a:r>
          <a:r>
            <a:rPr lang="en-US" sz="2400" b="1" dirty="0">
              <a:latin typeface="+mj-lt"/>
            </a:rPr>
            <a:t>the major procurements!</a:t>
          </a:r>
        </a:p>
      </dgm:t>
    </dgm:pt>
    <dgm:pt modelId="{EBCB3432-96FA-3A45-A6F4-5CB2E2FCB80B}" type="parTrans" cxnId="{51346B2D-6709-974E-B1DF-653B6BF9A070}">
      <dgm:prSet/>
      <dgm:spPr/>
      <dgm:t>
        <a:bodyPr/>
        <a:lstStyle/>
        <a:p>
          <a:endParaRPr lang="en-US"/>
        </a:p>
      </dgm:t>
    </dgm:pt>
    <dgm:pt modelId="{D33C659A-887E-6942-A8F7-C7F741D16EE0}" type="sibTrans" cxnId="{51346B2D-6709-974E-B1DF-653B6BF9A070}">
      <dgm:prSet/>
      <dgm:spPr/>
      <dgm:t>
        <a:bodyPr/>
        <a:lstStyle/>
        <a:p>
          <a:endParaRPr lang="en-US"/>
        </a:p>
      </dgm:t>
    </dgm:pt>
    <dgm:pt modelId="{82FC6C53-4314-1C43-AC93-7E401FE23D5B}">
      <dgm:prSet custT="1"/>
      <dgm:spPr/>
      <dgm:t>
        <a:bodyPr/>
        <a:lstStyle/>
        <a:p>
          <a:pPr rtl="0"/>
          <a:r>
            <a:rPr lang="en-US" sz="2400" b="0" dirty="0">
              <a:latin typeface="+mj-lt"/>
            </a:rPr>
            <a:t>Based on the </a:t>
          </a:r>
          <a:r>
            <a:rPr lang="en-US" sz="2400" b="1" dirty="0">
              <a:latin typeface="+mj-lt"/>
            </a:rPr>
            <a:t>provisions for payment of the grant and state co-financing, as defined in the grant contract </a:t>
          </a:r>
        </a:p>
      </dgm:t>
    </dgm:pt>
    <dgm:pt modelId="{CA1876FD-6D39-E54E-8C9B-72E3D9AB3082}" type="parTrans" cxnId="{447288CD-CEE9-6D4D-B447-0C251FBAF083}">
      <dgm:prSet/>
      <dgm:spPr/>
      <dgm:t>
        <a:bodyPr/>
        <a:lstStyle/>
        <a:p>
          <a:endParaRPr lang="en-US"/>
        </a:p>
      </dgm:t>
    </dgm:pt>
    <dgm:pt modelId="{CE644B9A-8BE3-A64E-B1CF-702D96E0D0B2}" type="sibTrans" cxnId="{447288CD-CEE9-6D4D-B447-0C251FBAF083}">
      <dgm:prSet/>
      <dgm:spPr/>
      <dgm:t>
        <a:bodyPr/>
        <a:lstStyle/>
        <a:p>
          <a:endParaRPr lang="en-US"/>
        </a:p>
      </dgm:t>
    </dgm:pt>
    <dgm:pt modelId="{4294B331-854E-A947-81DB-A28FD2F90702}">
      <dgm:prSet custT="1"/>
      <dgm:spPr/>
      <dgm:t>
        <a:bodyPr/>
        <a:lstStyle/>
        <a:p>
          <a:pPr rtl="0"/>
          <a:r>
            <a:rPr lang="en-US" sz="2400" b="0" dirty="0">
              <a:latin typeface="+mj-lt"/>
            </a:rPr>
            <a:t>Take into account </a:t>
          </a:r>
          <a:r>
            <a:rPr lang="en-US" sz="2400" b="1" dirty="0">
              <a:latin typeface="+mj-lt"/>
            </a:rPr>
            <a:t>availability of the own co-financing! … and more!!</a:t>
          </a:r>
        </a:p>
      </dgm:t>
    </dgm:pt>
    <dgm:pt modelId="{125C0F8C-6D53-274E-ADD1-C53DB15E66F2}" type="parTrans" cxnId="{4B77EDC6-A14C-A648-A854-327C3327B337}">
      <dgm:prSet/>
      <dgm:spPr/>
      <dgm:t>
        <a:bodyPr/>
        <a:lstStyle/>
        <a:p>
          <a:endParaRPr lang="en-US"/>
        </a:p>
      </dgm:t>
    </dgm:pt>
    <dgm:pt modelId="{1CA802CA-48B3-0F49-9562-B5B69CA942D8}" type="sibTrans" cxnId="{4B77EDC6-A14C-A648-A854-327C3327B337}">
      <dgm:prSet/>
      <dgm:spPr/>
      <dgm:t>
        <a:bodyPr/>
        <a:lstStyle/>
        <a:p>
          <a:endParaRPr lang="en-US"/>
        </a:p>
      </dgm:t>
    </dgm:pt>
    <dgm:pt modelId="{147C12B9-FA03-8A46-8EF0-48AEED7C6C53}" type="pres">
      <dgm:prSet presAssocID="{ABEAEEFF-DC9E-0A48-8D98-48766B06A268}" presName="Name0" presStyleCnt="0">
        <dgm:presLayoutVars>
          <dgm:dir/>
          <dgm:animLvl val="lvl"/>
          <dgm:resizeHandles val="exact"/>
        </dgm:presLayoutVars>
      </dgm:prSet>
      <dgm:spPr/>
    </dgm:pt>
    <dgm:pt modelId="{420FBBBE-DA5C-3140-9085-FCC771ABC674}" type="pres">
      <dgm:prSet presAssocID="{994FD775-5207-314C-9606-26506F9EE089}" presName="composite" presStyleCnt="0"/>
      <dgm:spPr/>
    </dgm:pt>
    <dgm:pt modelId="{C5DA056E-3587-8442-AA1B-2A8408C15EA6}" type="pres">
      <dgm:prSet presAssocID="{994FD775-5207-314C-9606-26506F9EE089}" presName="parTx" presStyleLbl="alignNode1" presStyleIdx="0" presStyleCnt="2">
        <dgm:presLayoutVars>
          <dgm:chMax val="0"/>
          <dgm:chPref val="0"/>
          <dgm:bulletEnabled val="1"/>
        </dgm:presLayoutVars>
      </dgm:prSet>
      <dgm:spPr/>
    </dgm:pt>
    <dgm:pt modelId="{E57B8BB7-4F9E-6645-8A5D-B36FF93A09A9}" type="pres">
      <dgm:prSet presAssocID="{994FD775-5207-314C-9606-26506F9EE089}" presName="desTx" presStyleLbl="alignAccFollowNode1" presStyleIdx="0" presStyleCnt="2">
        <dgm:presLayoutVars>
          <dgm:bulletEnabled val="1"/>
        </dgm:presLayoutVars>
      </dgm:prSet>
      <dgm:spPr/>
    </dgm:pt>
    <dgm:pt modelId="{8346B1C7-59C3-2844-B822-1988AB62A2E7}" type="pres">
      <dgm:prSet presAssocID="{420F8A74-7DE0-4C45-9896-76A2E0693D5C}" presName="space" presStyleCnt="0"/>
      <dgm:spPr/>
    </dgm:pt>
    <dgm:pt modelId="{68218BA4-2D01-BE4A-A5DD-932C6C4CFF35}" type="pres">
      <dgm:prSet presAssocID="{423723F8-C46B-1743-AEAC-FBDEB7AABC5D}" presName="composite" presStyleCnt="0"/>
      <dgm:spPr/>
    </dgm:pt>
    <dgm:pt modelId="{F775E839-A831-0E46-87D8-561B3CF4F5E0}" type="pres">
      <dgm:prSet presAssocID="{423723F8-C46B-1743-AEAC-FBDEB7AABC5D}" presName="parTx" presStyleLbl="alignNode1" presStyleIdx="1" presStyleCnt="2">
        <dgm:presLayoutVars>
          <dgm:chMax val="0"/>
          <dgm:chPref val="0"/>
          <dgm:bulletEnabled val="1"/>
        </dgm:presLayoutVars>
      </dgm:prSet>
      <dgm:spPr/>
    </dgm:pt>
    <dgm:pt modelId="{74510FA1-D98F-E44D-9769-C34311BFD940}" type="pres">
      <dgm:prSet presAssocID="{423723F8-C46B-1743-AEAC-FBDEB7AABC5D}" presName="desTx" presStyleLbl="alignAccFollowNode1" presStyleIdx="1" presStyleCnt="2">
        <dgm:presLayoutVars>
          <dgm:bulletEnabled val="1"/>
        </dgm:presLayoutVars>
      </dgm:prSet>
      <dgm:spPr/>
    </dgm:pt>
  </dgm:ptLst>
  <dgm:cxnLst>
    <dgm:cxn modelId="{C14CE104-3038-1A42-BFD9-286F797ED3EB}" srcId="{ABEAEEFF-DC9E-0A48-8D98-48766B06A268}" destId="{994FD775-5207-314C-9606-26506F9EE089}" srcOrd="0" destOrd="0" parTransId="{09712B5B-AA30-654F-A41E-40A7FCA4B0B8}" sibTransId="{420F8A74-7DE0-4C45-9896-76A2E0693D5C}"/>
    <dgm:cxn modelId="{5899B516-05E4-1349-8F47-8910B831C5A2}" type="presOf" srcId="{ABEAEEFF-DC9E-0A48-8D98-48766B06A268}" destId="{147C12B9-FA03-8A46-8EF0-48AEED7C6C53}" srcOrd="0" destOrd="0" presId="urn:microsoft.com/office/officeart/2005/8/layout/hList1"/>
    <dgm:cxn modelId="{51346B2D-6709-974E-B1DF-653B6BF9A070}" srcId="{994FD775-5207-314C-9606-26506F9EE089}" destId="{24008725-F93A-264B-A621-C3E13004A876}" srcOrd="2" destOrd="0" parTransId="{EBCB3432-96FA-3A45-A6F4-5CB2E2FCB80B}" sibTransId="{D33C659A-887E-6942-A8F7-C7F741D16EE0}"/>
    <dgm:cxn modelId="{9DFD4041-F76B-C541-A2E2-7F1885389189}" srcId="{994FD775-5207-314C-9606-26506F9EE089}" destId="{85D1065F-B056-3840-A53F-A18C0735E225}" srcOrd="1" destOrd="0" parTransId="{69A8AC82-CBD6-DC4D-AD3F-AFF8A8078A12}" sibTransId="{C0945BE4-2FC8-EF43-8D3E-8CDC48310108}"/>
    <dgm:cxn modelId="{07F96A72-BE25-484D-B355-A3E0CE276CD7}" type="presOf" srcId="{A54F6F98-5E22-FF43-8E46-2AA4726E85AF}" destId="{E57B8BB7-4F9E-6645-8A5D-B36FF93A09A9}" srcOrd="0" destOrd="0" presId="urn:microsoft.com/office/officeart/2005/8/layout/hList1"/>
    <dgm:cxn modelId="{FFDE0057-C86D-6846-A14C-9FA6685347D2}" type="presOf" srcId="{82FC6C53-4314-1C43-AC93-7E401FE23D5B}" destId="{74510FA1-D98F-E44D-9769-C34311BFD940}" srcOrd="0" destOrd="1" presId="urn:microsoft.com/office/officeart/2005/8/layout/hList1"/>
    <dgm:cxn modelId="{8857157C-5567-0F41-878B-34A1816269C7}" type="presOf" srcId="{4294B331-854E-A947-81DB-A28FD2F90702}" destId="{74510FA1-D98F-E44D-9769-C34311BFD940}" srcOrd="0" destOrd="2" presId="urn:microsoft.com/office/officeart/2005/8/layout/hList1"/>
    <dgm:cxn modelId="{751CDA97-18F1-194B-9233-20232FE5FF13}" srcId="{423723F8-C46B-1743-AEAC-FBDEB7AABC5D}" destId="{B2CED66A-36DC-074C-A0B9-2B5CDD6B5D9E}" srcOrd="0" destOrd="0" parTransId="{B57ADB88-4B67-AE4C-9522-E943FAD9F6C2}" sibTransId="{7DD494E8-4E49-7449-8AF8-606337D07B1D}"/>
    <dgm:cxn modelId="{6B99F3B2-EF0F-0A44-A5D0-DC98658916F3}" type="presOf" srcId="{B2CED66A-36DC-074C-A0B9-2B5CDD6B5D9E}" destId="{74510FA1-D98F-E44D-9769-C34311BFD940}" srcOrd="0" destOrd="0" presId="urn:microsoft.com/office/officeart/2005/8/layout/hList1"/>
    <dgm:cxn modelId="{841FEFB3-D620-5C43-95E8-331FF129BFC9}" type="presOf" srcId="{994FD775-5207-314C-9606-26506F9EE089}" destId="{C5DA056E-3587-8442-AA1B-2A8408C15EA6}" srcOrd="0" destOrd="0" presId="urn:microsoft.com/office/officeart/2005/8/layout/hList1"/>
    <dgm:cxn modelId="{170984BC-0662-0445-B074-D374F607F114}" srcId="{ABEAEEFF-DC9E-0A48-8D98-48766B06A268}" destId="{423723F8-C46B-1743-AEAC-FBDEB7AABC5D}" srcOrd="1" destOrd="0" parTransId="{4EC83468-A5FB-C24A-ACF6-73354EBAB1AD}" sibTransId="{9B8DECCE-593C-2948-867F-3E81F1D57F08}"/>
    <dgm:cxn modelId="{B3B1D6BC-6959-3542-AEA8-0CB5D7530767}" srcId="{994FD775-5207-314C-9606-26506F9EE089}" destId="{A54F6F98-5E22-FF43-8E46-2AA4726E85AF}" srcOrd="0" destOrd="0" parTransId="{1A6BD278-FF5D-AD48-9A55-50499D6A1C2B}" sibTransId="{37773516-C1EB-0540-BB42-E9731154192C}"/>
    <dgm:cxn modelId="{4B77EDC6-A14C-A648-A854-327C3327B337}" srcId="{423723F8-C46B-1743-AEAC-FBDEB7AABC5D}" destId="{4294B331-854E-A947-81DB-A28FD2F90702}" srcOrd="2" destOrd="0" parTransId="{125C0F8C-6D53-274E-ADD1-C53DB15E66F2}" sibTransId="{1CA802CA-48B3-0F49-9562-B5B69CA942D8}"/>
    <dgm:cxn modelId="{447288CD-CEE9-6D4D-B447-0C251FBAF083}" srcId="{423723F8-C46B-1743-AEAC-FBDEB7AABC5D}" destId="{82FC6C53-4314-1C43-AC93-7E401FE23D5B}" srcOrd="1" destOrd="0" parTransId="{CA1876FD-6D39-E54E-8C9B-72E3D9AB3082}" sibTransId="{CE644B9A-8BE3-A64E-B1CF-702D96E0D0B2}"/>
    <dgm:cxn modelId="{5FC2CFCD-9773-0641-817C-0B48E49671AF}" type="presOf" srcId="{423723F8-C46B-1743-AEAC-FBDEB7AABC5D}" destId="{F775E839-A831-0E46-87D8-561B3CF4F5E0}" srcOrd="0" destOrd="0" presId="urn:microsoft.com/office/officeart/2005/8/layout/hList1"/>
    <dgm:cxn modelId="{1B0F57DD-2E0F-5148-B3CD-DB011C75C616}" type="presOf" srcId="{24008725-F93A-264B-A621-C3E13004A876}" destId="{E57B8BB7-4F9E-6645-8A5D-B36FF93A09A9}" srcOrd="0" destOrd="2" presId="urn:microsoft.com/office/officeart/2005/8/layout/hList1"/>
    <dgm:cxn modelId="{A346E5F8-C484-D44E-9319-F4E44D5812BD}" type="presOf" srcId="{85D1065F-B056-3840-A53F-A18C0735E225}" destId="{E57B8BB7-4F9E-6645-8A5D-B36FF93A09A9}" srcOrd="0" destOrd="1" presId="urn:microsoft.com/office/officeart/2005/8/layout/hList1"/>
    <dgm:cxn modelId="{5FE3D6A4-576B-7545-A005-945AB05EDCC0}" type="presParOf" srcId="{147C12B9-FA03-8A46-8EF0-48AEED7C6C53}" destId="{420FBBBE-DA5C-3140-9085-FCC771ABC674}" srcOrd="0" destOrd="0" presId="urn:microsoft.com/office/officeart/2005/8/layout/hList1"/>
    <dgm:cxn modelId="{93F573AE-3D3E-8543-9402-4889B1BF44FF}" type="presParOf" srcId="{420FBBBE-DA5C-3140-9085-FCC771ABC674}" destId="{C5DA056E-3587-8442-AA1B-2A8408C15EA6}" srcOrd="0" destOrd="0" presId="urn:microsoft.com/office/officeart/2005/8/layout/hList1"/>
    <dgm:cxn modelId="{3277C444-7602-694F-9C1A-DE0D5DFF7629}" type="presParOf" srcId="{420FBBBE-DA5C-3140-9085-FCC771ABC674}" destId="{E57B8BB7-4F9E-6645-8A5D-B36FF93A09A9}" srcOrd="1" destOrd="0" presId="urn:microsoft.com/office/officeart/2005/8/layout/hList1"/>
    <dgm:cxn modelId="{74684E80-993B-C749-B022-4B9ACBD1039D}" type="presParOf" srcId="{147C12B9-FA03-8A46-8EF0-48AEED7C6C53}" destId="{8346B1C7-59C3-2844-B822-1988AB62A2E7}" srcOrd="1" destOrd="0" presId="urn:microsoft.com/office/officeart/2005/8/layout/hList1"/>
    <dgm:cxn modelId="{1A470EE3-8B29-6647-94FE-7674FC0E3917}" type="presParOf" srcId="{147C12B9-FA03-8A46-8EF0-48AEED7C6C53}" destId="{68218BA4-2D01-BE4A-A5DD-932C6C4CFF35}" srcOrd="2" destOrd="0" presId="urn:microsoft.com/office/officeart/2005/8/layout/hList1"/>
    <dgm:cxn modelId="{B7ED75C4-2E1D-CF4E-877C-AE1DA5EABB1E}" type="presParOf" srcId="{68218BA4-2D01-BE4A-A5DD-932C6C4CFF35}" destId="{F775E839-A831-0E46-87D8-561B3CF4F5E0}" srcOrd="0" destOrd="0" presId="urn:microsoft.com/office/officeart/2005/8/layout/hList1"/>
    <dgm:cxn modelId="{B719DBAF-452C-4B41-A80A-80F5FC78EFC1}" type="presParOf" srcId="{68218BA4-2D01-BE4A-A5DD-932C6C4CFF35}" destId="{74510FA1-D98F-E44D-9769-C34311BFD94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FC978-2952-9649-99BF-7C764D18B39E}">
      <dsp:nvSpPr>
        <dsp:cNvPr id="0" name=""/>
        <dsp:cNvSpPr/>
      </dsp:nvSpPr>
      <dsp:spPr>
        <a:xfrm rot="5400000">
          <a:off x="6299302" y="-3271679"/>
          <a:ext cx="1477920" cy="8125768"/>
        </a:xfrm>
        <a:prstGeom prst="round2SameRect">
          <a:avLst/>
        </a:prstGeom>
        <a:solidFill>
          <a:schemeClr val="accent2">
            <a:tint val="40000"/>
            <a:alpha val="90000"/>
            <a:hueOff val="0"/>
            <a:satOff val="0"/>
            <a:lumOff val="0"/>
            <a:alphaOff val="0"/>
          </a:schemeClr>
        </a:solidFill>
        <a:ln w="6350" cap="flat" cmpd="sng" algn="ctr">
          <a:solidFill>
            <a:schemeClr val="accent2">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a:latin typeface="+mj-lt"/>
            </a:rPr>
            <a:t>Estimate of the resources needed to implement the planned activities</a:t>
          </a:r>
          <a:endParaRPr lang="en-US" sz="2000" kern="1200" dirty="0">
            <a:latin typeface="+mj-lt"/>
          </a:endParaRPr>
        </a:p>
        <a:p>
          <a:pPr marL="228600" lvl="1" indent="-228600" algn="l" defTabSz="889000" rtl="0">
            <a:lnSpc>
              <a:spcPct val="90000"/>
            </a:lnSpc>
            <a:spcBef>
              <a:spcPct val="0"/>
            </a:spcBef>
            <a:spcAft>
              <a:spcPct val="15000"/>
            </a:spcAft>
            <a:buChar char="•"/>
          </a:pPr>
          <a:r>
            <a:rPr lang="en-US" sz="2000" b="0" kern="1200" dirty="0">
              <a:latin typeface="+mj-lt"/>
            </a:rPr>
            <a:t>Basis for the calculation of the financing you need from the programme and your own co-financing</a:t>
          </a:r>
          <a:endParaRPr lang="en-US" sz="2000" kern="1200" dirty="0">
            <a:latin typeface="+mj-lt"/>
          </a:endParaRPr>
        </a:p>
      </dsp:txBody>
      <dsp:txXfrm rot="-5400000">
        <a:off x="2975378" y="124391"/>
        <a:ext cx="8053622" cy="1333628"/>
      </dsp:txXfrm>
    </dsp:sp>
    <dsp:sp modelId="{E5199FF9-66EF-6F4C-A464-5DEAE716F3C7}">
      <dsp:nvSpPr>
        <dsp:cNvPr id="0" name=""/>
        <dsp:cNvSpPr/>
      </dsp:nvSpPr>
      <dsp:spPr>
        <a:xfrm>
          <a:off x="232167" y="2513"/>
          <a:ext cx="2743210" cy="1577383"/>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mj-lt"/>
            </a:rPr>
            <a:t>Project planning</a:t>
          </a:r>
          <a:endParaRPr lang="en-US" sz="2400" kern="1200" dirty="0">
            <a:latin typeface="+mj-lt"/>
          </a:endParaRPr>
        </a:p>
      </dsp:txBody>
      <dsp:txXfrm>
        <a:off x="309168" y="79514"/>
        <a:ext cx="2589208" cy="1423381"/>
      </dsp:txXfrm>
    </dsp:sp>
    <dsp:sp modelId="{ECB82589-2E36-214F-B2B9-54A8A60A098C}">
      <dsp:nvSpPr>
        <dsp:cNvPr id="0" name=""/>
        <dsp:cNvSpPr/>
      </dsp:nvSpPr>
      <dsp:spPr>
        <a:xfrm rot="5400000">
          <a:off x="6229538" y="-1601887"/>
          <a:ext cx="1580778" cy="8102085"/>
        </a:xfrm>
        <a:prstGeom prst="round2SameRect">
          <a:avLst/>
        </a:prstGeom>
        <a:solidFill>
          <a:schemeClr val="accent2">
            <a:tint val="40000"/>
            <a:alpha val="90000"/>
            <a:hueOff val="-7626362"/>
            <a:satOff val="-14414"/>
            <a:lumOff val="1803"/>
            <a:alphaOff val="0"/>
          </a:schemeClr>
        </a:solidFill>
        <a:ln w="6350" cap="flat" cmpd="sng" algn="ctr">
          <a:solidFill>
            <a:schemeClr val="accent2">
              <a:tint val="40000"/>
              <a:alpha val="90000"/>
              <a:hueOff val="-7626362"/>
              <a:satOff val="-14414"/>
              <a:lumOff val="1803"/>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a:latin typeface="+mj-lt"/>
            </a:rPr>
            <a:t>Assessment of the cost-efficiency of the project taking into account the proposed activities and compared to the other projects</a:t>
          </a:r>
          <a:endParaRPr lang="en-US" sz="2000" kern="1200" dirty="0">
            <a:latin typeface="+mj-lt"/>
          </a:endParaRPr>
        </a:p>
        <a:p>
          <a:pPr marL="228600" lvl="1" indent="-228600" algn="l" defTabSz="889000" rtl="0">
            <a:lnSpc>
              <a:spcPct val="90000"/>
            </a:lnSpc>
            <a:spcBef>
              <a:spcPct val="0"/>
            </a:spcBef>
            <a:spcAft>
              <a:spcPct val="15000"/>
            </a:spcAft>
            <a:buChar char="•"/>
          </a:pPr>
          <a:r>
            <a:rPr lang="en-US" sz="2000" kern="1200" dirty="0">
              <a:latin typeface="+mj-lt"/>
            </a:rPr>
            <a:t>Assessment of how realistic is project implementation </a:t>
          </a:r>
        </a:p>
      </dsp:txBody>
      <dsp:txXfrm rot="-5400000">
        <a:off x="2968885" y="1735933"/>
        <a:ext cx="8024918" cy="1426444"/>
      </dsp:txXfrm>
    </dsp:sp>
    <dsp:sp modelId="{E388025A-2B86-6649-974D-34EC6CEF70B2}">
      <dsp:nvSpPr>
        <dsp:cNvPr id="0" name=""/>
        <dsp:cNvSpPr/>
      </dsp:nvSpPr>
      <dsp:spPr>
        <a:xfrm>
          <a:off x="232167" y="1660463"/>
          <a:ext cx="2736717" cy="1577383"/>
        </a:xfrm>
        <a:prstGeom prst="roundRect">
          <a:avLst/>
        </a:prstGeom>
        <a:gradFill rotWithShape="0">
          <a:gsLst>
            <a:gs pos="0">
              <a:schemeClr val="accent2">
                <a:hueOff val="-7976700"/>
                <a:satOff val="-36500"/>
                <a:lumOff val="12745"/>
                <a:alphaOff val="0"/>
                <a:satMod val="103000"/>
                <a:lumMod val="102000"/>
                <a:tint val="94000"/>
              </a:schemeClr>
            </a:gs>
            <a:gs pos="50000">
              <a:schemeClr val="accent2">
                <a:hueOff val="-7976700"/>
                <a:satOff val="-36500"/>
                <a:lumOff val="12745"/>
                <a:alphaOff val="0"/>
                <a:satMod val="110000"/>
                <a:lumMod val="100000"/>
                <a:shade val="100000"/>
              </a:schemeClr>
            </a:gs>
            <a:gs pos="100000">
              <a:schemeClr val="accent2">
                <a:hueOff val="-7976700"/>
                <a:satOff val="-36500"/>
                <a:lumOff val="1274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mj-lt"/>
            </a:rPr>
            <a:t>Project assessment</a:t>
          </a:r>
          <a:endParaRPr lang="en-US" sz="2400" kern="1200" dirty="0">
            <a:latin typeface="+mj-lt"/>
          </a:endParaRPr>
        </a:p>
      </dsp:txBody>
      <dsp:txXfrm>
        <a:off x="309168" y="1737464"/>
        <a:ext cx="2582715" cy="1423381"/>
      </dsp:txXfrm>
    </dsp:sp>
    <dsp:sp modelId="{6E0DF015-B09C-7749-94AB-33BE09A766C0}">
      <dsp:nvSpPr>
        <dsp:cNvPr id="0" name=""/>
        <dsp:cNvSpPr/>
      </dsp:nvSpPr>
      <dsp:spPr>
        <a:xfrm rot="5400000">
          <a:off x="6261107" y="-10103"/>
          <a:ext cx="1581169" cy="8238204"/>
        </a:xfrm>
        <a:prstGeom prst="round2SameRect">
          <a:avLst/>
        </a:prstGeom>
        <a:solidFill>
          <a:schemeClr val="accent2">
            <a:tint val="40000"/>
            <a:alpha val="90000"/>
            <a:hueOff val="-15252725"/>
            <a:satOff val="-28828"/>
            <a:lumOff val="3607"/>
            <a:alphaOff val="0"/>
          </a:schemeClr>
        </a:solidFill>
        <a:ln w="6350" cap="flat" cmpd="sng" algn="ctr">
          <a:solidFill>
            <a:schemeClr val="accent2">
              <a:tint val="40000"/>
              <a:alpha val="90000"/>
              <a:hueOff val="-15252725"/>
              <a:satOff val="-28828"/>
              <a:lumOff val="3607"/>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rtl="0">
            <a:lnSpc>
              <a:spcPct val="90000"/>
            </a:lnSpc>
            <a:spcBef>
              <a:spcPct val="0"/>
            </a:spcBef>
            <a:spcAft>
              <a:spcPct val="15000"/>
            </a:spcAft>
            <a:buChar char="•"/>
          </a:pPr>
          <a:r>
            <a:rPr lang="en-US" sz="2000" b="0" kern="1200" dirty="0">
              <a:latin typeface="+mj-lt"/>
            </a:rPr>
            <a:t>Guide for spending/ possible modifications </a:t>
          </a:r>
          <a:endParaRPr lang="en-US" sz="2000" kern="1200" dirty="0">
            <a:latin typeface="+mj-lt"/>
          </a:endParaRPr>
        </a:p>
        <a:p>
          <a:pPr marL="228600" lvl="1" indent="-228600" algn="l" defTabSz="889000" rtl="0">
            <a:lnSpc>
              <a:spcPct val="90000"/>
            </a:lnSpc>
            <a:spcBef>
              <a:spcPct val="0"/>
            </a:spcBef>
            <a:spcAft>
              <a:spcPct val="15000"/>
            </a:spcAft>
            <a:buChar char="•"/>
          </a:pPr>
          <a:r>
            <a:rPr lang="en-US" sz="2000" b="0" kern="1200" dirty="0">
              <a:latin typeface="+mj-lt"/>
            </a:rPr>
            <a:t>Basis for the agreement among the partners</a:t>
          </a:r>
          <a:endParaRPr lang="en-US" sz="2000" kern="1200" dirty="0">
            <a:latin typeface="+mj-lt"/>
          </a:endParaRPr>
        </a:p>
        <a:p>
          <a:pPr marL="228600" lvl="1" indent="-228600" algn="l" defTabSz="889000" rtl="0">
            <a:lnSpc>
              <a:spcPct val="90000"/>
            </a:lnSpc>
            <a:spcBef>
              <a:spcPct val="0"/>
            </a:spcBef>
            <a:spcAft>
              <a:spcPct val="15000"/>
            </a:spcAft>
            <a:buChar char="•"/>
          </a:pPr>
          <a:r>
            <a:rPr lang="en-US" sz="2000" b="0" kern="1200" dirty="0">
              <a:latin typeface="+mj-lt"/>
            </a:rPr>
            <a:t>Basis for the project monitoring (internal and by the MA)</a:t>
          </a:r>
          <a:endParaRPr lang="en-US" sz="2000" kern="1200" dirty="0">
            <a:latin typeface="+mj-lt"/>
          </a:endParaRPr>
        </a:p>
      </dsp:txBody>
      <dsp:txXfrm rot="-5400000">
        <a:off x="2932590" y="3395600"/>
        <a:ext cx="8161018" cy="1426797"/>
      </dsp:txXfrm>
    </dsp:sp>
    <dsp:sp modelId="{1F908CD4-9FE9-9742-A0CE-996501E2DA46}">
      <dsp:nvSpPr>
        <dsp:cNvPr id="0" name=""/>
        <dsp:cNvSpPr/>
      </dsp:nvSpPr>
      <dsp:spPr>
        <a:xfrm>
          <a:off x="232167" y="3320306"/>
          <a:ext cx="2700423" cy="1577383"/>
        </a:xfrm>
        <a:prstGeom prst="roundRect">
          <a:avLst/>
        </a:prstGeom>
        <a:gradFill rotWithShape="0">
          <a:gsLst>
            <a:gs pos="0">
              <a:schemeClr val="accent2">
                <a:hueOff val="-15953399"/>
                <a:satOff val="-73000"/>
                <a:lumOff val="25490"/>
                <a:alphaOff val="0"/>
                <a:satMod val="103000"/>
                <a:lumMod val="102000"/>
                <a:tint val="94000"/>
              </a:schemeClr>
            </a:gs>
            <a:gs pos="50000">
              <a:schemeClr val="accent2">
                <a:hueOff val="-15953399"/>
                <a:satOff val="-73000"/>
                <a:lumOff val="25490"/>
                <a:alphaOff val="0"/>
                <a:satMod val="110000"/>
                <a:lumMod val="100000"/>
                <a:shade val="100000"/>
              </a:schemeClr>
            </a:gs>
            <a:gs pos="100000">
              <a:schemeClr val="accent2">
                <a:hueOff val="-15953399"/>
                <a:satOff val="-73000"/>
                <a:lumOff val="2549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rtl="0">
            <a:lnSpc>
              <a:spcPct val="90000"/>
            </a:lnSpc>
            <a:spcBef>
              <a:spcPct val="0"/>
            </a:spcBef>
            <a:spcAft>
              <a:spcPct val="35000"/>
            </a:spcAft>
            <a:buNone/>
          </a:pPr>
          <a:r>
            <a:rPr lang="en-US" sz="2400" b="1" kern="1200" dirty="0">
              <a:latin typeface="+mj-lt"/>
            </a:rPr>
            <a:t>Project implementation </a:t>
          </a:r>
          <a:endParaRPr lang="en-US" sz="2400" kern="1200" dirty="0">
            <a:latin typeface="+mj-lt"/>
          </a:endParaRPr>
        </a:p>
      </dsp:txBody>
      <dsp:txXfrm>
        <a:off x="309168" y="3397307"/>
        <a:ext cx="2546421" cy="14233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0435B4-E198-8841-9343-FBBC4200D2CA}">
      <dsp:nvSpPr>
        <dsp:cNvPr id="0" name=""/>
        <dsp:cNvSpPr/>
      </dsp:nvSpPr>
      <dsp:spPr>
        <a:xfrm>
          <a:off x="1758205" y="1902011"/>
          <a:ext cx="3292775" cy="2196281"/>
        </a:xfrm>
        <a:prstGeom prst="rect">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marL="0" lvl="0" indent="0" algn="l" defTabSz="889000">
            <a:lnSpc>
              <a:spcPct val="90000"/>
            </a:lnSpc>
            <a:spcBef>
              <a:spcPct val="0"/>
            </a:spcBef>
            <a:spcAft>
              <a:spcPct val="35000"/>
            </a:spcAft>
            <a:buNone/>
          </a:pPr>
          <a:r>
            <a:rPr lang="en-US" sz="2000" b="1" kern="1200" dirty="0">
              <a:effectLst/>
              <a:latin typeface="+mj-lt"/>
            </a:rPr>
            <a:t>what expenditure and income is foreseen and what are the sources of information to be used for it</a:t>
          </a:r>
          <a:r>
            <a:rPr lang="en-US" sz="2000" kern="1200" dirty="0">
              <a:latin typeface="+mj-lt"/>
            </a:rPr>
            <a:t> </a:t>
          </a:r>
        </a:p>
      </dsp:txBody>
      <dsp:txXfrm>
        <a:off x="2285049" y="1902011"/>
        <a:ext cx="2765931" cy="2196281"/>
      </dsp:txXfrm>
    </dsp:sp>
    <dsp:sp modelId="{06E70C11-E4DB-A343-9BF2-BD96F811D18F}">
      <dsp:nvSpPr>
        <dsp:cNvPr id="0" name=""/>
        <dsp:cNvSpPr/>
      </dsp:nvSpPr>
      <dsp:spPr>
        <a:xfrm>
          <a:off x="2058" y="1023938"/>
          <a:ext cx="2195183" cy="2195183"/>
        </a:xfrm>
        <a:prstGeom prst="ellipse">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mj-lt"/>
            </a:rPr>
            <a:t>Budget</a:t>
          </a:r>
          <a:endParaRPr lang="en-US" sz="2000" kern="1200" dirty="0">
            <a:latin typeface="+mj-lt"/>
          </a:endParaRPr>
        </a:p>
      </dsp:txBody>
      <dsp:txXfrm>
        <a:off x="323535" y="1345415"/>
        <a:ext cx="1552229" cy="1552229"/>
      </dsp:txXfrm>
    </dsp:sp>
    <dsp:sp modelId="{C498462A-A48C-494B-B159-E66D5310BEAC}">
      <dsp:nvSpPr>
        <dsp:cNvPr id="0" name=""/>
        <dsp:cNvSpPr/>
      </dsp:nvSpPr>
      <dsp:spPr>
        <a:xfrm>
          <a:off x="7246164" y="1902011"/>
          <a:ext cx="3292775" cy="2196281"/>
        </a:xfrm>
        <a:prstGeom prst="rect">
          <a:avLst/>
        </a:prstGeom>
        <a:solidFill>
          <a:schemeClr val="accent3">
            <a:tint val="40000"/>
            <a:alpha val="90000"/>
            <a:hueOff val="15620065"/>
            <a:satOff val="57588"/>
            <a:lumOff val="1005"/>
            <a:alphaOff val="0"/>
          </a:schemeClr>
        </a:solidFill>
        <a:ln w="6350" cap="flat" cmpd="sng" algn="ctr">
          <a:solidFill>
            <a:schemeClr val="accent3">
              <a:tint val="40000"/>
              <a:alpha val="90000"/>
              <a:hueOff val="15620065"/>
              <a:satOff val="57588"/>
              <a:lumOff val="1005"/>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000" b="1" kern="1200" dirty="0">
              <a:effectLst/>
              <a:latin typeface="+mj-lt"/>
            </a:rPr>
            <a:t>when money will flow in and when it will be spent =&gt; project cash-flow (payment &amp; receipts) </a:t>
          </a:r>
          <a:endParaRPr lang="en-US" sz="2000" kern="1200" dirty="0">
            <a:effectLst/>
            <a:latin typeface="+mj-lt"/>
          </a:endParaRPr>
        </a:p>
        <a:p>
          <a:pPr lvl="0" algn="l" defTabSz="889000">
            <a:lnSpc>
              <a:spcPct val="90000"/>
            </a:lnSpc>
            <a:spcBef>
              <a:spcPct val="0"/>
            </a:spcBef>
            <a:buNone/>
          </a:pPr>
          <a:endParaRPr lang="en-US" sz="2000" kern="1200" dirty="0"/>
        </a:p>
      </dsp:txBody>
      <dsp:txXfrm>
        <a:off x="7773008" y="1902011"/>
        <a:ext cx="2765931" cy="2196281"/>
      </dsp:txXfrm>
    </dsp:sp>
    <dsp:sp modelId="{36C2350B-F35C-1B44-ADA9-B679C06B66A2}">
      <dsp:nvSpPr>
        <dsp:cNvPr id="0" name=""/>
        <dsp:cNvSpPr/>
      </dsp:nvSpPr>
      <dsp:spPr>
        <a:xfrm>
          <a:off x="5490017" y="1023938"/>
          <a:ext cx="2195183" cy="2195183"/>
        </a:xfrm>
        <a:prstGeom prst="ellipse">
          <a:avLst/>
        </a:prstGeom>
        <a:gradFill rotWithShape="0">
          <a:gsLst>
            <a:gs pos="0">
              <a:schemeClr val="accent3">
                <a:hueOff val="15963944"/>
                <a:satOff val="66304"/>
                <a:lumOff val="-784"/>
                <a:alphaOff val="0"/>
                <a:satMod val="103000"/>
                <a:lumMod val="102000"/>
                <a:tint val="94000"/>
              </a:schemeClr>
            </a:gs>
            <a:gs pos="50000">
              <a:schemeClr val="accent3">
                <a:hueOff val="15963944"/>
                <a:satOff val="66304"/>
                <a:lumOff val="-784"/>
                <a:alphaOff val="0"/>
                <a:satMod val="110000"/>
                <a:lumMod val="100000"/>
                <a:shade val="100000"/>
              </a:schemeClr>
            </a:gs>
            <a:gs pos="100000">
              <a:schemeClr val="accent3">
                <a:hueOff val="15963944"/>
                <a:satOff val="66304"/>
                <a:lumOff val="-78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rtl="0">
            <a:lnSpc>
              <a:spcPct val="90000"/>
            </a:lnSpc>
            <a:spcBef>
              <a:spcPct val="0"/>
            </a:spcBef>
            <a:spcAft>
              <a:spcPct val="35000"/>
            </a:spcAft>
            <a:buNone/>
          </a:pPr>
          <a:r>
            <a:rPr lang="en-US" sz="2000" b="1" kern="1200" dirty="0">
              <a:latin typeface="+mj-lt"/>
            </a:rPr>
            <a:t>Financial plan</a:t>
          </a:r>
          <a:endParaRPr lang="en-US" sz="2000" kern="1200" dirty="0">
            <a:latin typeface="+mj-lt"/>
          </a:endParaRPr>
        </a:p>
      </dsp:txBody>
      <dsp:txXfrm>
        <a:off x="5811494" y="1345415"/>
        <a:ext cx="1552229" cy="15522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01A4A9-6F80-7F44-9CE5-2FB00F322494}">
      <dsp:nvSpPr>
        <dsp:cNvPr id="0" name=""/>
        <dsp:cNvSpPr/>
      </dsp:nvSpPr>
      <dsp:spPr>
        <a:xfrm>
          <a:off x="0" y="4180498"/>
          <a:ext cx="10630857" cy="91459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mj-lt"/>
            </a:rPr>
            <a:t>Base your cost estimates on the real costs </a:t>
          </a:r>
        </a:p>
        <a:p>
          <a:pPr marL="0" lvl="0" indent="0" algn="ctr" defTabSz="889000">
            <a:lnSpc>
              <a:spcPct val="90000"/>
            </a:lnSpc>
            <a:spcBef>
              <a:spcPct val="0"/>
            </a:spcBef>
            <a:spcAft>
              <a:spcPct val="35000"/>
            </a:spcAft>
            <a:buNone/>
          </a:pPr>
          <a:r>
            <a:rPr lang="en-US" sz="2000" kern="1200" dirty="0">
              <a:latin typeface="+mj-lt"/>
            </a:rPr>
            <a:t>=&gt; if necessary, make a market/ price research to establish realistic unit costs</a:t>
          </a:r>
          <a:endParaRPr lang="en-GB" sz="2000" b="1" kern="1200" noProof="0" dirty="0">
            <a:latin typeface="+mj-lt"/>
          </a:endParaRPr>
        </a:p>
      </dsp:txBody>
      <dsp:txXfrm>
        <a:off x="0" y="4180498"/>
        <a:ext cx="10630857" cy="914590"/>
      </dsp:txXfrm>
    </dsp:sp>
    <dsp:sp modelId="{4E1CD42E-7A04-124E-BFFC-3DD8ABC7326C}">
      <dsp:nvSpPr>
        <dsp:cNvPr id="0" name=""/>
        <dsp:cNvSpPr/>
      </dsp:nvSpPr>
      <dsp:spPr>
        <a:xfrm rot="10800000">
          <a:off x="0" y="2787576"/>
          <a:ext cx="10630857" cy="1406640"/>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mj-lt"/>
            </a:rPr>
            <a:t>Gather information from all partners</a:t>
          </a:r>
        </a:p>
        <a:p>
          <a:pPr marL="0" lvl="0" indent="0" algn="ctr" defTabSz="889000">
            <a:lnSpc>
              <a:spcPct val="90000"/>
            </a:lnSpc>
            <a:spcBef>
              <a:spcPct val="0"/>
            </a:spcBef>
            <a:spcAft>
              <a:spcPct val="35000"/>
            </a:spcAft>
            <a:buNone/>
          </a:pPr>
          <a:r>
            <a:rPr lang="en-US" sz="2000" kern="1200" dirty="0">
              <a:latin typeface="+mj-lt"/>
            </a:rPr>
            <a:t> =&gt; keep in mind that costs for the same item/ service may vary from country to country</a:t>
          </a:r>
          <a:endParaRPr lang="en-GB" sz="2000" b="1" kern="1200" noProof="0" dirty="0">
            <a:latin typeface="+mj-lt"/>
          </a:endParaRPr>
        </a:p>
      </dsp:txBody>
      <dsp:txXfrm rot="10800000">
        <a:off x="0" y="2787576"/>
        <a:ext cx="10630857" cy="913992"/>
      </dsp:txXfrm>
    </dsp:sp>
    <dsp:sp modelId="{BE674D95-B010-A64F-B34F-F054983BC03B}">
      <dsp:nvSpPr>
        <dsp:cNvPr id="0" name=""/>
        <dsp:cNvSpPr/>
      </dsp:nvSpPr>
      <dsp:spPr>
        <a:xfrm rot="10800000">
          <a:off x="0" y="1394654"/>
          <a:ext cx="10630857" cy="1406640"/>
        </a:xfrm>
        <a:prstGeom prst="upArrowCallou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mj-lt"/>
            </a:rPr>
            <a:t>Define the necessary costs</a:t>
          </a:r>
        </a:p>
        <a:p>
          <a:pPr marL="0" lvl="0" indent="0" algn="ctr" defTabSz="889000">
            <a:lnSpc>
              <a:spcPct val="90000"/>
            </a:lnSpc>
            <a:spcBef>
              <a:spcPct val="0"/>
            </a:spcBef>
            <a:spcAft>
              <a:spcPct val="35000"/>
            </a:spcAft>
            <a:buNone/>
          </a:pPr>
          <a:r>
            <a:rPr lang="en-US" sz="2000" kern="1200" dirty="0">
              <a:latin typeface="+mj-lt"/>
            </a:rPr>
            <a:t>=&gt; do not forget the human resources that need to be involved!</a:t>
          </a:r>
          <a:endParaRPr lang="en-GB" sz="2000" b="1" kern="1200" noProof="0" dirty="0">
            <a:latin typeface="+mj-lt"/>
          </a:endParaRPr>
        </a:p>
      </dsp:txBody>
      <dsp:txXfrm rot="10800000">
        <a:off x="0" y="1394654"/>
        <a:ext cx="10630857" cy="913992"/>
      </dsp:txXfrm>
    </dsp:sp>
    <dsp:sp modelId="{BD126578-6D85-294C-AFAE-281D154F3C7C}">
      <dsp:nvSpPr>
        <dsp:cNvPr id="0" name=""/>
        <dsp:cNvSpPr/>
      </dsp:nvSpPr>
      <dsp:spPr>
        <a:xfrm rot="10800000">
          <a:off x="0" y="1732"/>
          <a:ext cx="10630857" cy="1406640"/>
        </a:xfrm>
        <a:prstGeom prst="upArrowCallou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mj-lt"/>
            </a:rPr>
            <a:t>Base on the planned project activities </a:t>
          </a:r>
        </a:p>
        <a:p>
          <a:pPr marL="0" lvl="0" indent="0" algn="ctr" defTabSz="889000">
            <a:lnSpc>
              <a:spcPct val="90000"/>
            </a:lnSpc>
            <a:spcBef>
              <a:spcPct val="0"/>
            </a:spcBef>
            <a:spcAft>
              <a:spcPct val="35000"/>
            </a:spcAft>
            <a:buNone/>
          </a:pPr>
          <a:r>
            <a:rPr lang="en-US" sz="2000" kern="1200" dirty="0">
              <a:latin typeface="+mj-lt"/>
            </a:rPr>
            <a:t>=&gt; divide them into the cost items necessary for the implementation of the activities</a:t>
          </a:r>
          <a:endParaRPr lang="en-GB" sz="2000" b="1" kern="1200" noProof="0" dirty="0">
            <a:latin typeface="+mj-lt"/>
          </a:endParaRPr>
        </a:p>
      </dsp:txBody>
      <dsp:txXfrm rot="10800000">
        <a:off x="0" y="1732"/>
        <a:ext cx="10630857" cy="9139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949F0A-84CE-414B-912B-4B94A68EE53F}">
      <dsp:nvSpPr>
        <dsp:cNvPr id="0" name=""/>
        <dsp:cNvSpPr/>
      </dsp:nvSpPr>
      <dsp:spPr>
        <a:xfrm>
          <a:off x="3099" y="1383726"/>
          <a:ext cx="1718159" cy="1718159"/>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j-lt"/>
            </a:rPr>
            <a:t>EU financing</a:t>
          </a:r>
        </a:p>
      </dsp:txBody>
      <dsp:txXfrm>
        <a:off x="254718" y="1635345"/>
        <a:ext cx="1214921" cy="1214921"/>
      </dsp:txXfrm>
    </dsp:sp>
    <dsp:sp modelId="{2EE775E4-EA6D-9745-9C77-AFE71F60B44A}">
      <dsp:nvSpPr>
        <dsp:cNvPr id="0" name=""/>
        <dsp:cNvSpPr/>
      </dsp:nvSpPr>
      <dsp:spPr>
        <a:xfrm>
          <a:off x="1860772" y="1744539"/>
          <a:ext cx="996532" cy="996532"/>
        </a:xfrm>
        <a:prstGeom prst="mathPlus">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992862" y="2125613"/>
        <a:ext cx="732352" cy="234384"/>
      </dsp:txXfrm>
    </dsp:sp>
    <dsp:sp modelId="{678C40B5-C7A3-5146-8763-F01F6C36E878}">
      <dsp:nvSpPr>
        <dsp:cNvPr id="0" name=""/>
        <dsp:cNvSpPr/>
      </dsp:nvSpPr>
      <dsp:spPr>
        <a:xfrm>
          <a:off x="2996819" y="1383726"/>
          <a:ext cx="1873102" cy="1718159"/>
        </a:xfrm>
        <a:prstGeom prst="ellipse">
          <a:avLst/>
        </a:prstGeom>
        <a:gradFill rotWithShape="0">
          <a:gsLst>
            <a:gs pos="0">
              <a:schemeClr val="accent4">
                <a:hueOff val="-952551"/>
                <a:satOff val="-4757"/>
                <a:lumOff val="-4052"/>
                <a:alphaOff val="0"/>
                <a:satMod val="103000"/>
                <a:lumMod val="102000"/>
                <a:tint val="94000"/>
              </a:schemeClr>
            </a:gs>
            <a:gs pos="50000">
              <a:schemeClr val="accent4">
                <a:hueOff val="-952551"/>
                <a:satOff val="-4757"/>
                <a:lumOff val="-4052"/>
                <a:alphaOff val="0"/>
                <a:satMod val="110000"/>
                <a:lumMod val="100000"/>
                <a:shade val="100000"/>
              </a:schemeClr>
            </a:gs>
            <a:gs pos="100000">
              <a:schemeClr val="accent4">
                <a:hueOff val="-952551"/>
                <a:satOff val="-4757"/>
                <a:lumOff val="-405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j-lt"/>
            </a:rPr>
            <a:t>Co-financing of the participating countries</a:t>
          </a:r>
        </a:p>
      </dsp:txBody>
      <dsp:txXfrm>
        <a:off x="3271128" y="1635345"/>
        <a:ext cx="1324484" cy="1214921"/>
      </dsp:txXfrm>
    </dsp:sp>
    <dsp:sp modelId="{FD00FED2-B942-104D-880D-A624E4A31A9C}">
      <dsp:nvSpPr>
        <dsp:cNvPr id="0" name=""/>
        <dsp:cNvSpPr/>
      </dsp:nvSpPr>
      <dsp:spPr>
        <a:xfrm>
          <a:off x="5009436" y="1744539"/>
          <a:ext cx="996532" cy="996532"/>
        </a:xfrm>
        <a:prstGeom prst="mathPlus">
          <a:avLst/>
        </a:prstGeom>
        <a:gradFill rotWithShape="0">
          <a:gsLst>
            <a:gs pos="0">
              <a:schemeClr val="accent4">
                <a:hueOff val="-1428826"/>
                <a:satOff val="-7136"/>
                <a:lumOff val="-6078"/>
                <a:alphaOff val="0"/>
                <a:satMod val="103000"/>
                <a:lumMod val="102000"/>
                <a:tint val="94000"/>
              </a:schemeClr>
            </a:gs>
            <a:gs pos="50000">
              <a:schemeClr val="accent4">
                <a:hueOff val="-1428826"/>
                <a:satOff val="-7136"/>
                <a:lumOff val="-6078"/>
                <a:alphaOff val="0"/>
                <a:satMod val="110000"/>
                <a:lumMod val="100000"/>
                <a:shade val="100000"/>
              </a:schemeClr>
            </a:gs>
            <a:gs pos="100000">
              <a:schemeClr val="accent4">
                <a:hueOff val="-1428826"/>
                <a:satOff val="-7136"/>
                <a:lumOff val="-607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5141526" y="2125613"/>
        <a:ext cx="732352" cy="234384"/>
      </dsp:txXfrm>
    </dsp:sp>
    <dsp:sp modelId="{79AB9E2E-22A5-D848-A35A-4B3536A3B7A9}">
      <dsp:nvSpPr>
        <dsp:cNvPr id="0" name=""/>
        <dsp:cNvSpPr/>
      </dsp:nvSpPr>
      <dsp:spPr>
        <a:xfrm>
          <a:off x="6145483" y="1383726"/>
          <a:ext cx="1718159" cy="1718159"/>
        </a:xfrm>
        <a:prstGeom prst="ellipse">
          <a:avLst/>
        </a:prstGeom>
        <a:gradFill rotWithShape="0">
          <a:gsLst>
            <a:gs pos="0">
              <a:schemeClr val="accent4">
                <a:hueOff val="-1905102"/>
                <a:satOff val="-9515"/>
                <a:lumOff val="-8105"/>
                <a:alphaOff val="0"/>
                <a:satMod val="103000"/>
                <a:lumMod val="102000"/>
                <a:tint val="94000"/>
              </a:schemeClr>
            </a:gs>
            <a:gs pos="50000">
              <a:schemeClr val="accent4">
                <a:hueOff val="-1905102"/>
                <a:satOff val="-9515"/>
                <a:lumOff val="-8105"/>
                <a:alphaOff val="0"/>
                <a:satMod val="110000"/>
                <a:lumMod val="100000"/>
                <a:shade val="100000"/>
              </a:schemeClr>
            </a:gs>
            <a:gs pos="100000">
              <a:schemeClr val="accent4">
                <a:hueOff val="-1905102"/>
                <a:satOff val="-9515"/>
                <a:lumOff val="-810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j-lt"/>
            </a:rPr>
            <a:t>Co-financing of the project partners</a:t>
          </a:r>
        </a:p>
      </dsp:txBody>
      <dsp:txXfrm>
        <a:off x="6397102" y="1635345"/>
        <a:ext cx="1214921" cy="1214921"/>
      </dsp:txXfrm>
    </dsp:sp>
    <dsp:sp modelId="{30BB4CE3-D938-244C-B716-4D5F2837ADCD}">
      <dsp:nvSpPr>
        <dsp:cNvPr id="0" name=""/>
        <dsp:cNvSpPr/>
      </dsp:nvSpPr>
      <dsp:spPr>
        <a:xfrm>
          <a:off x="8003156" y="1744539"/>
          <a:ext cx="996532" cy="996532"/>
        </a:xfrm>
        <a:prstGeom prst="mathEqual">
          <a:avLst/>
        </a:prstGeom>
        <a:gradFill rotWithShape="0">
          <a:gsLst>
            <a:gs pos="0">
              <a:schemeClr val="accent4">
                <a:hueOff val="-2857653"/>
                <a:satOff val="-14272"/>
                <a:lumOff val="-12157"/>
                <a:alphaOff val="0"/>
                <a:satMod val="103000"/>
                <a:lumMod val="102000"/>
                <a:tint val="94000"/>
              </a:schemeClr>
            </a:gs>
            <a:gs pos="50000">
              <a:schemeClr val="accent4">
                <a:hueOff val="-2857653"/>
                <a:satOff val="-14272"/>
                <a:lumOff val="-12157"/>
                <a:alphaOff val="0"/>
                <a:satMod val="110000"/>
                <a:lumMod val="100000"/>
                <a:shade val="100000"/>
              </a:schemeClr>
            </a:gs>
            <a:gs pos="100000">
              <a:schemeClr val="accent4">
                <a:hueOff val="-2857653"/>
                <a:satOff val="-14272"/>
                <a:lumOff val="-1215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1644650">
            <a:lnSpc>
              <a:spcPct val="90000"/>
            </a:lnSpc>
            <a:spcBef>
              <a:spcPct val="0"/>
            </a:spcBef>
            <a:spcAft>
              <a:spcPct val="35000"/>
            </a:spcAft>
            <a:buNone/>
          </a:pPr>
          <a:endParaRPr lang="en-US" sz="3700" kern="1200"/>
        </a:p>
      </dsp:txBody>
      <dsp:txXfrm>
        <a:off x="8135246" y="1949825"/>
        <a:ext cx="732352" cy="585960"/>
      </dsp:txXfrm>
    </dsp:sp>
    <dsp:sp modelId="{15BF4773-40AE-A844-9AD9-0A1B71B06631}">
      <dsp:nvSpPr>
        <dsp:cNvPr id="0" name=""/>
        <dsp:cNvSpPr/>
      </dsp:nvSpPr>
      <dsp:spPr>
        <a:xfrm>
          <a:off x="9139203" y="1383726"/>
          <a:ext cx="1718159" cy="1718159"/>
        </a:xfrm>
        <a:prstGeom prst="ellipse">
          <a:avLst/>
        </a:prstGeom>
        <a:gradFill rotWithShape="0">
          <a:gsLst>
            <a:gs pos="0">
              <a:schemeClr val="accent4">
                <a:hueOff val="-2857653"/>
                <a:satOff val="-14272"/>
                <a:lumOff val="-12157"/>
                <a:alphaOff val="0"/>
                <a:satMod val="103000"/>
                <a:lumMod val="102000"/>
                <a:tint val="94000"/>
              </a:schemeClr>
            </a:gs>
            <a:gs pos="50000">
              <a:schemeClr val="accent4">
                <a:hueOff val="-2857653"/>
                <a:satOff val="-14272"/>
                <a:lumOff val="-12157"/>
                <a:alphaOff val="0"/>
                <a:satMod val="110000"/>
                <a:lumMod val="100000"/>
                <a:shade val="100000"/>
              </a:schemeClr>
            </a:gs>
            <a:gs pos="100000">
              <a:schemeClr val="accent4">
                <a:hueOff val="-2857653"/>
                <a:satOff val="-14272"/>
                <a:lumOff val="-1215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mj-lt"/>
            </a:rPr>
            <a:t>Total income</a:t>
          </a:r>
        </a:p>
      </dsp:txBody>
      <dsp:txXfrm>
        <a:off x="9390822" y="1635345"/>
        <a:ext cx="1214921" cy="12149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AD07C9-34C3-0340-8830-B1825EB9287D}">
      <dsp:nvSpPr>
        <dsp:cNvPr id="0" name=""/>
        <dsp:cNvSpPr/>
      </dsp:nvSpPr>
      <dsp:spPr>
        <a:xfrm>
          <a:off x="4975" y="0"/>
          <a:ext cx="4785896" cy="4329962"/>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ts val="0"/>
            </a:spcAft>
            <a:buNone/>
          </a:pPr>
          <a:r>
            <a:rPr lang="en-US" sz="3200" b="1" kern="1200" dirty="0">
              <a:latin typeface="+mj-lt"/>
            </a:rPr>
            <a:t>Expenditure</a:t>
          </a:r>
        </a:p>
      </dsp:txBody>
      <dsp:txXfrm>
        <a:off x="4975" y="0"/>
        <a:ext cx="4785896" cy="1298988"/>
      </dsp:txXfrm>
    </dsp:sp>
    <dsp:sp modelId="{B583228F-BB49-934B-8F92-85F427C60CEF}">
      <dsp:nvSpPr>
        <dsp:cNvPr id="0" name=""/>
        <dsp:cNvSpPr/>
      </dsp:nvSpPr>
      <dsp:spPr>
        <a:xfrm>
          <a:off x="483564" y="1299200"/>
          <a:ext cx="3828717" cy="415712"/>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Staff costs</a:t>
          </a:r>
          <a:endParaRPr lang="en-US" sz="1400" b="1" kern="1200" dirty="0">
            <a:latin typeface="+mj-lt"/>
          </a:endParaRPr>
        </a:p>
      </dsp:txBody>
      <dsp:txXfrm>
        <a:off x="495740" y="1311376"/>
        <a:ext cx="3804365" cy="391360"/>
      </dsp:txXfrm>
    </dsp:sp>
    <dsp:sp modelId="{977DF91E-10AE-9D4F-BF18-5CC092B8BEE4}">
      <dsp:nvSpPr>
        <dsp:cNvPr id="0" name=""/>
        <dsp:cNvSpPr/>
      </dsp:nvSpPr>
      <dsp:spPr>
        <a:xfrm>
          <a:off x="483564" y="1778868"/>
          <a:ext cx="3828717" cy="415712"/>
        </a:xfrm>
        <a:prstGeom prst="roundRect">
          <a:avLst>
            <a:gd name="adj" fmla="val 10000"/>
          </a:avLst>
        </a:prstGeom>
        <a:gradFill rotWithShape="0">
          <a:gsLst>
            <a:gs pos="0">
              <a:schemeClr val="accent4">
                <a:hueOff val="-285765"/>
                <a:satOff val="-1427"/>
                <a:lumOff val="-1216"/>
                <a:alphaOff val="0"/>
                <a:satMod val="103000"/>
                <a:lumMod val="102000"/>
                <a:tint val="94000"/>
              </a:schemeClr>
            </a:gs>
            <a:gs pos="50000">
              <a:schemeClr val="accent4">
                <a:hueOff val="-285765"/>
                <a:satOff val="-1427"/>
                <a:lumOff val="-1216"/>
                <a:alphaOff val="0"/>
                <a:satMod val="110000"/>
                <a:lumMod val="100000"/>
                <a:shade val="100000"/>
              </a:schemeClr>
            </a:gs>
            <a:gs pos="100000">
              <a:schemeClr val="accent4">
                <a:hueOff val="-285765"/>
                <a:satOff val="-1427"/>
                <a:lumOff val="-121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Travel and subsistence costs</a:t>
          </a:r>
          <a:endParaRPr lang="en-US" sz="1400" b="1" kern="1200" dirty="0">
            <a:latin typeface="+mj-lt"/>
          </a:endParaRPr>
        </a:p>
      </dsp:txBody>
      <dsp:txXfrm>
        <a:off x="495740" y="1791044"/>
        <a:ext cx="3804365" cy="391360"/>
      </dsp:txXfrm>
    </dsp:sp>
    <dsp:sp modelId="{9FADE343-56B0-AB40-84F7-F5C109A4E023}">
      <dsp:nvSpPr>
        <dsp:cNvPr id="0" name=""/>
        <dsp:cNvSpPr/>
      </dsp:nvSpPr>
      <dsp:spPr>
        <a:xfrm>
          <a:off x="483564" y="2258536"/>
          <a:ext cx="3828717" cy="415712"/>
        </a:xfrm>
        <a:prstGeom prst="roundRect">
          <a:avLst>
            <a:gd name="adj" fmla="val 10000"/>
          </a:avLst>
        </a:prstGeom>
        <a:gradFill rotWithShape="0">
          <a:gsLst>
            <a:gs pos="0">
              <a:schemeClr val="accent4">
                <a:hueOff val="-571531"/>
                <a:satOff val="-2854"/>
                <a:lumOff val="-2431"/>
                <a:alphaOff val="0"/>
                <a:satMod val="103000"/>
                <a:lumMod val="102000"/>
                <a:tint val="94000"/>
              </a:schemeClr>
            </a:gs>
            <a:gs pos="50000">
              <a:schemeClr val="accent4">
                <a:hueOff val="-571531"/>
                <a:satOff val="-2854"/>
                <a:lumOff val="-2431"/>
                <a:alphaOff val="0"/>
                <a:satMod val="110000"/>
                <a:lumMod val="100000"/>
                <a:shade val="100000"/>
              </a:schemeClr>
            </a:gs>
            <a:gs pos="100000">
              <a:schemeClr val="accent4">
                <a:hueOff val="-571531"/>
                <a:satOff val="-2854"/>
                <a:lumOff val="-243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Equipment and supplies</a:t>
          </a:r>
          <a:endParaRPr lang="en-US" sz="1400" b="1" kern="1200" dirty="0">
            <a:latin typeface="+mj-lt"/>
          </a:endParaRPr>
        </a:p>
      </dsp:txBody>
      <dsp:txXfrm>
        <a:off x="495740" y="2270712"/>
        <a:ext cx="3804365" cy="391360"/>
      </dsp:txXfrm>
    </dsp:sp>
    <dsp:sp modelId="{135385AD-1DB1-B545-9BC7-DF3B74ECB69B}">
      <dsp:nvSpPr>
        <dsp:cNvPr id="0" name=""/>
        <dsp:cNvSpPr/>
      </dsp:nvSpPr>
      <dsp:spPr>
        <a:xfrm>
          <a:off x="483564" y="2738204"/>
          <a:ext cx="3828717" cy="415712"/>
        </a:xfrm>
        <a:prstGeom prst="roundRect">
          <a:avLst>
            <a:gd name="adj" fmla="val 10000"/>
          </a:avLst>
        </a:prstGeom>
        <a:gradFill rotWithShape="0">
          <a:gsLst>
            <a:gs pos="0">
              <a:schemeClr val="accent4">
                <a:hueOff val="-857296"/>
                <a:satOff val="-4282"/>
                <a:lumOff val="-3647"/>
                <a:alphaOff val="0"/>
                <a:satMod val="103000"/>
                <a:lumMod val="102000"/>
                <a:tint val="94000"/>
              </a:schemeClr>
            </a:gs>
            <a:gs pos="50000">
              <a:schemeClr val="accent4">
                <a:hueOff val="-857296"/>
                <a:satOff val="-4282"/>
                <a:lumOff val="-3647"/>
                <a:alphaOff val="0"/>
                <a:satMod val="110000"/>
                <a:lumMod val="100000"/>
                <a:shade val="100000"/>
              </a:schemeClr>
            </a:gs>
            <a:gs pos="100000">
              <a:schemeClr val="accent4">
                <a:hueOff val="-857296"/>
                <a:satOff val="-4282"/>
                <a:lumOff val="-364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Infrastructure and works</a:t>
          </a:r>
          <a:endParaRPr lang="en-US" sz="1400" b="1" kern="1200" dirty="0">
            <a:latin typeface="+mj-lt"/>
          </a:endParaRPr>
        </a:p>
      </dsp:txBody>
      <dsp:txXfrm>
        <a:off x="495740" y="2750380"/>
        <a:ext cx="3804365" cy="391360"/>
      </dsp:txXfrm>
    </dsp:sp>
    <dsp:sp modelId="{D92B45DA-CD31-FC48-9EBB-DFAB5223157F}">
      <dsp:nvSpPr>
        <dsp:cNvPr id="0" name=""/>
        <dsp:cNvSpPr/>
      </dsp:nvSpPr>
      <dsp:spPr>
        <a:xfrm>
          <a:off x="483564" y="3217872"/>
          <a:ext cx="3828717" cy="415712"/>
        </a:xfrm>
        <a:prstGeom prst="roundRect">
          <a:avLst>
            <a:gd name="adj" fmla="val 10000"/>
          </a:avLst>
        </a:prstGeom>
        <a:gradFill rotWithShape="0">
          <a:gsLst>
            <a:gs pos="0">
              <a:schemeClr val="accent4">
                <a:hueOff val="-1143061"/>
                <a:satOff val="-5709"/>
                <a:lumOff val="-4863"/>
                <a:alphaOff val="0"/>
                <a:satMod val="103000"/>
                <a:lumMod val="102000"/>
                <a:tint val="94000"/>
              </a:schemeClr>
            </a:gs>
            <a:gs pos="50000">
              <a:schemeClr val="accent4">
                <a:hueOff val="-1143061"/>
                <a:satOff val="-5709"/>
                <a:lumOff val="-4863"/>
                <a:alphaOff val="0"/>
                <a:satMod val="110000"/>
                <a:lumMod val="100000"/>
                <a:shade val="100000"/>
              </a:schemeClr>
            </a:gs>
            <a:gs pos="100000">
              <a:schemeClr val="accent4">
                <a:hueOff val="-1143061"/>
                <a:satOff val="-5709"/>
                <a:lumOff val="-486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Sub-contracted services</a:t>
          </a:r>
          <a:endParaRPr lang="en-US" sz="1400" b="1" kern="1200" dirty="0">
            <a:latin typeface="+mj-lt"/>
          </a:endParaRPr>
        </a:p>
      </dsp:txBody>
      <dsp:txXfrm>
        <a:off x="495740" y="3230048"/>
        <a:ext cx="3804365" cy="391360"/>
      </dsp:txXfrm>
    </dsp:sp>
    <dsp:sp modelId="{35AB511E-C675-6B46-B5F5-BB00DCC641A3}">
      <dsp:nvSpPr>
        <dsp:cNvPr id="0" name=""/>
        <dsp:cNvSpPr/>
      </dsp:nvSpPr>
      <dsp:spPr>
        <a:xfrm>
          <a:off x="483564" y="3697540"/>
          <a:ext cx="3828717" cy="415712"/>
        </a:xfrm>
        <a:prstGeom prst="roundRect">
          <a:avLst>
            <a:gd name="adj" fmla="val 10000"/>
          </a:avLst>
        </a:prstGeom>
        <a:gradFill rotWithShape="0">
          <a:gsLst>
            <a:gs pos="0">
              <a:schemeClr val="accent4">
                <a:hueOff val="-1428826"/>
                <a:satOff val="-7136"/>
                <a:lumOff val="-6078"/>
                <a:alphaOff val="0"/>
                <a:satMod val="103000"/>
                <a:lumMod val="102000"/>
                <a:tint val="94000"/>
              </a:schemeClr>
            </a:gs>
            <a:gs pos="50000">
              <a:schemeClr val="accent4">
                <a:hueOff val="-1428826"/>
                <a:satOff val="-7136"/>
                <a:lumOff val="-6078"/>
                <a:alphaOff val="0"/>
                <a:satMod val="110000"/>
                <a:lumMod val="100000"/>
                <a:shade val="100000"/>
              </a:schemeClr>
            </a:gs>
            <a:gs pos="100000">
              <a:schemeClr val="accent4">
                <a:hueOff val="-1428826"/>
                <a:satOff val="-7136"/>
                <a:lumOff val="-607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Other costs</a:t>
          </a:r>
          <a:endParaRPr lang="en-US" sz="1400" b="1" kern="1200" dirty="0">
            <a:latin typeface="+mj-lt"/>
          </a:endParaRPr>
        </a:p>
      </dsp:txBody>
      <dsp:txXfrm>
        <a:off x="495740" y="3709716"/>
        <a:ext cx="3804365" cy="391360"/>
      </dsp:txXfrm>
    </dsp:sp>
    <dsp:sp modelId="{942AF8ED-5BA6-F447-A580-CDBC90BDA649}">
      <dsp:nvSpPr>
        <dsp:cNvPr id="0" name=""/>
        <dsp:cNvSpPr/>
      </dsp:nvSpPr>
      <dsp:spPr>
        <a:xfrm>
          <a:off x="5149814" y="0"/>
          <a:ext cx="4785896" cy="4329962"/>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latin typeface="+mj-lt"/>
            </a:rPr>
            <a:t>Income</a:t>
          </a:r>
        </a:p>
      </dsp:txBody>
      <dsp:txXfrm>
        <a:off x="5149814" y="0"/>
        <a:ext cx="4785896" cy="1298988"/>
      </dsp:txXfrm>
    </dsp:sp>
    <dsp:sp modelId="{B3590F16-A216-4341-9219-8A9BD034231D}">
      <dsp:nvSpPr>
        <dsp:cNvPr id="0" name=""/>
        <dsp:cNvSpPr/>
      </dsp:nvSpPr>
      <dsp:spPr>
        <a:xfrm>
          <a:off x="5628403" y="1299807"/>
          <a:ext cx="3828717" cy="500916"/>
        </a:xfrm>
        <a:prstGeom prst="roundRect">
          <a:avLst>
            <a:gd name="adj" fmla="val 10000"/>
          </a:avLst>
        </a:prstGeom>
        <a:gradFill rotWithShape="0">
          <a:gsLst>
            <a:gs pos="0">
              <a:schemeClr val="accent4">
                <a:hueOff val="-1714592"/>
                <a:satOff val="-8563"/>
                <a:lumOff val="-7294"/>
                <a:alphaOff val="0"/>
                <a:satMod val="103000"/>
                <a:lumMod val="102000"/>
                <a:tint val="94000"/>
              </a:schemeClr>
            </a:gs>
            <a:gs pos="50000">
              <a:schemeClr val="accent4">
                <a:hueOff val="-1714592"/>
                <a:satOff val="-8563"/>
                <a:lumOff val="-7294"/>
                <a:alphaOff val="0"/>
                <a:satMod val="110000"/>
                <a:lumMod val="100000"/>
                <a:shade val="100000"/>
              </a:schemeClr>
            </a:gs>
            <a:gs pos="100000">
              <a:schemeClr val="accent4">
                <a:hueOff val="-1714592"/>
                <a:satOff val="-8563"/>
                <a:lumOff val="-729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EU contribution</a:t>
          </a:r>
          <a:endParaRPr lang="en-US" sz="1400" b="1" kern="1200" dirty="0">
            <a:latin typeface="+mj-lt"/>
          </a:endParaRPr>
        </a:p>
      </dsp:txBody>
      <dsp:txXfrm>
        <a:off x="5643074" y="1314478"/>
        <a:ext cx="3799375" cy="471574"/>
      </dsp:txXfrm>
    </dsp:sp>
    <dsp:sp modelId="{8795AA93-E6E4-B541-B25F-CA283578C8AC}">
      <dsp:nvSpPr>
        <dsp:cNvPr id="0" name=""/>
        <dsp:cNvSpPr/>
      </dsp:nvSpPr>
      <dsp:spPr>
        <a:xfrm>
          <a:off x="5628403" y="1877788"/>
          <a:ext cx="3828717" cy="500916"/>
        </a:xfrm>
        <a:prstGeom prst="roundRect">
          <a:avLst>
            <a:gd name="adj" fmla="val 10000"/>
          </a:avLst>
        </a:prstGeom>
        <a:gradFill rotWithShape="0">
          <a:gsLst>
            <a:gs pos="0">
              <a:schemeClr val="accent4">
                <a:hueOff val="-2000357"/>
                <a:satOff val="-9990"/>
                <a:lumOff val="-8510"/>
                <a:alphaOff val="0"/>
                <a:satMod val="103000"/>
                <a:lumMod val="102000"/>
                <a:tint val="94000"/>
              </a:schemeClr>
            </a:gs>
            <a:gs pos="50000">
              <a:schemeClr val="accent4">
                <a:hueOff val="-2000357"/>
                <a:satOff val="-9990"/>
                <a:lumOff val="-8510"/>
                <a:alphaOff val="0"/>
                <a:satMod val="110000"/>
                <a:lumMod val="100000"/>
                <a:shade val="100000"/>
              </a:schemeClr>
            </a:gs>
            <a:gs pos="100000">
              <a:schemeClr val="accent4">
                <a:hueOff val="-2000357"/>
                <a:satOff val="-9990"/>
                <a:lumOff val="-851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Contribution from third parties (e.g. state budget)</a:t>
          </a:r>
          <a:endParaRPr lang="en-US" sz="1400" b="1" kern="1200" dirty="0">
            <a:latin typeface="+mj-lt"/>
          </a:endParaRPr>
        </a:p>
      </dsp:txBody>
      <dsp:txXfrm>
        <a:off x="5643074" y="1892459"/>
        <a:ext cx="3799375" cy="471574"/>
      </dsp:txXfrm>
    </dsp:sp>
    <dsp:sp modelId="{BE9078F9-7072-4042-9347-F6DB3C799A2A}">
      <dsp:nvSpPr>
        <dsp:cNvPr id="0" name=""/>
        <dsp:cNvSpPr/>
      </dsp:nvSpPr>
      <dsp:spPr>
        <a:xfrm>
          <a:off x="5628403" y="2455768"/>
          <a:ext cx="3828717" cy="500916"/>
        </a:xfrm>
        <a:prstGeom prst="roundRect">
          <a:avLst>
            <a:gd name="adj" fmla="val 10000"/>
          </a:avLst>
        </a:prstGeom>
        <a:gradFill rotWithShape="0">
          <a:gsLst>
            <a:gs pos="0">
              <a:schemeClr val="accent4">
                <a:hueOff val="-2286122"/>
                <a:satOff val="-11418"/>
                <a:lumOff val="-9726"/>
                <a:alphaOff val="0"/>
                <a:satMod val="103000"/>
                <a:lumMod val="102000"/>
                <a:tint val="94000"/>
              </a:schemeClr>
            </a:gs>
            <a:gs pos="50000">
              <a:schemeClr val="accent4">
                <a:hueOff val="-2286122"/>
                <a:satOff val="-11418"/>
                <a:lumOff val="-9726"/>
                <a:alphaOff val="0"/>
                <a:satMod val="110000"/>
                <a:lumMod val="100000"/>
                <a:shade val="100000"/>
              </a:schemeClr>
            </a:gs>
            <a:gs pos="100000">
              <a:schemeClr val="accent4">
                <a:hueOff val="-2286122"/>
                <a:satOff val="-11418"/>
                <a:lumOff val="-972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Revenues (e.g. registration fees)</a:t>
          </a:r>
          <a:endParaRPr lang="en-US" sz="1400" b="1" kern="1200" dirty="0">
            <a:latin typeface="+mj-lt"/>
          </a:endParaRPr>
        </a:p>
      </dsp:txBody>
      <dsp:txXfrm>
        <a:off x="5643074" y="2470439"/>
        <a:ext cx="3799375" cy="471574"/>
      </dsp:txXfrm>
    </dsp:sp>
    <dsp:sp modelId="{CE73550A-DAD7-5A46-BAE9-60C494A4084C}">
      <dsp:nvSpPr>
        <dsp:cNvPr id="0" name=""/>
        <dsp:cNvSpPr/>
      </dsp:nvSpPr>
      <dsp:spPr>
        <a:xfrm>
          <a:off x="5628403" y="3033748"/>
          <a:ext cx="3828717" cy="500916"/>
        </a:xfrm>
        <a:prstGeom prst="roundRect">
          <a:avLst>
            <a:gd name="adj" fmla="val 10000"/>
          </a:avLst>
        </a:prstGeom>
        <a:gradFill rotWithShape="0">
          <a:gsLst>
            <a:gs pos="0">
              <a:schemeClr val="accent4">
                <a:hueOff val="-2571888"/>
                <a:satOff val="-12845"/>
                <a:lumOff val="-10941"/>
                <a:alphaOff val="0"/>
                <a:satMod val="103000"/>
                <a:lumMod val="102000"/>
                <a:tint val="94000"/>
              </a:schemeClr>
            </a:gs>
            <a:gs pos="50000">
              <a:schemeClr val="accent4">
                <a:hueOff val="-2571888"/>
                <a:satOff val="-12845"/>
                <a:lumOff val="-10941"/>
                <a:alphaOff val="0"/>
                <a:satMod val="110000"/>
                <a:lumMod val="100000"/>
                <a:shade val="100000"/>
              </a:schemeClr>
            </a:gs>
            <a:gs pos="100000">
              <a:schemeClr val="accent4">
                <a:hueOff val="-2571888"/>
                <a:satOff val="-12845"/>
                <a:lumOff val="-1094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Interest generated by pre-financing received</a:t>
          </a:r>
          <a:endParaRPr lang="en-US" sz="1400" b="1" kern="1200" dirty="0">
            <a:latin typeface="+mj-lt"/>
          </a:endParaRPr>
        </a:p>
      </dsp:txBody>
      <dsp:txXfrm>
        <a:off x="5643074" y="3048419"/>
        <a:ext cx="3799375" cy="471574"/>
      </dsp:txXfrm>
    </dsp:sp>
    <dsp:sp modelId="{B1FDB632-DE11-7449-AA4A-3A17D138E380}">
      <dsp:nvSpPr>
        <dsp:cNvPr id="0" name=""/>
        <dsp:cNvSpPr/>
      </dsp:nvSpPr>
      <dsp:spPr>
        <a:xfrm>
          <a:off x="5628403" y="3611728"/>
          <a:ext cx="3828717" cy="500916"/>
        </a:xfrm>
        <a:prstGeom prst="roundRect">
          <a:avLst>
            <a:gd name="adj" fmla="val 10000"/>
          </a:avLst>
        </a:prstGeom>
        <a:gradFill rotWithShape="0">
          <a:gsLst>
            <a:gs pos="0">
              <a:schemeClr val="accent4">
                <a:hueOff val="-2857653"/>
                <a:satOff val="-14272"/>
                <a:lumOff val="-12157"/>
                <a:alphaOff val="0"/>
                <a:satMod val="103000"/>
                <a:lumMod val="102000"/>
                <a:tint val="94000"/>
              </a:schemeClr>
            </a:gs>
            <a:gs pos="50000">
              <a:schemeClr val="accent4">
                <a:hueOff val="-2857653"/>
                <a:satOff val="-14272"/>
                <a:lumOff val="-12157"/>
                <a:alphaOff val="0"/>
                <a:satMod val="110000"/>
                <a:lumMod val="100000"/>
                <a:shade val="100000"/>
              </a:schemeClr>
            </a:gs>
            <a:gs pos="100000">
              <a:schemeClr val="accent4">
                <a:hueOff val="-2857653"/>
                <a:satOff val="-14272"/>
                <a:lumOff val="-1215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marL="0" lvl="0" indent="0" algn="ctr" defTabSz="622300">
            <a:lnSpc>
              <a:spcPct val="90000"/>
            </a:lnSpc>
            <a:spcBef>
              <a:spcPct val="0"/>
            </a:spcBef>
            <a:spcAft>
              <a:spcPct val="35000"/>
            </a:spcAft>
            <a:buNone/>
          </a:pPr>
          <a:r>
            <a:rPr lang="en-US" sz="1400" b="1" kern="1200">
              <a:latin typeface="+mj-lt"/>
            </a:rPr>
            <a:t>Own contribution</a:t>
          </a:r>
          <a:endParaRPr lang="en-US" sz="1400" b="1" kern="1200" dirty="0">
            <a:latin typeface="+mj-lt"/>
          </a:endParaRPr>
        </a:p>
      </dsp:txBody>
      <dsp:txXfrm>
        <a:off x="5643074" y="3626399"/>
        <a:ext cx="3799375" cy="4715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DA056E-3587-8442-AA1B-2A8408C15EA6}">
      <dsp:nvSpPr>
        <dsp:cNvPr id="0" name=""/>
        <dsp:cNvSpPr/>
      </dsp:nvSpPr>
      <dsp:spPr>
        <a:xfrm>
          <a:off x="50" y="21239"/>
          <a:ext cx="4873582" cy="1094400"/>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rtl="0">
            <a:lnSpc>
              <a:spcPct val="90000"/>
            </a:lnSpc>
            <a:spcBef>
              <a:spcPct val="0"/>
            </a:spcBef>
            <a:spcAft>
              <a:spcPct val="35000"/>
            </a:spcAft>
            <a:buNone/>
          </a:pPr>
          <a:r>
            <a:rPr lang="en-US" sz="3200" b="1" kern="1200" dirty="0">
              <a:latin typeface="+mj-lt"/>
            </a:rPr>
            <a:t>Payments</a:t>
          </a:r>
        </a:p>
      </dsp:txBody>
      <dsp:txXfrm>
        <a:off x="50" y="21239"/>
        <a:ext cx="4873582" cy="1094400"/>
      </dsp:txXfrm>
    </dsp:sp>
    <dsp:sp modelId="{E57B8BB7-4F9E-6645-8A5D-B36FF93A09A9}">
      <dsp:nvSpPr>
        <dsp:cNvPr id="0" name=""/>
        <dsp:cNvSpPr/>
      </dsp:nvSpPr>
      <dsp:spPr>
        <a:xfrm>
          <a:off x="50" y="1115639"/>
          <a:ext cx="4873582" cy="3813834"/>
        </a:xfrm>
        <a:prstGeom prst="rect">
          <a:avLst/>
        </a:prstGeom>
        <a:solidFill>
          <a:schemeClr val="accent4">
            <a:tint val="40000"/>
            <a:alpha val="90000"/>
            <a:hueOff val="0"/>
            <a:satOff val="0"/>
            <a:lumOff val="0"/>
            <a:alphaOff val="0"/>
          </a:schemeClr>
        </a:solidFill>
        <a:ln w="6350" cap="flat" cmpd="sng" algn="ctr">
          <a:solidFill>
            <a:schemeClr val="accent4">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b="0" kern="1200" dirty="0">
              <a:latin typeface="+mj-lt"/>
            </a:rPr>
            <a:t>Expenditure put in the </a:t>
          </a:r>
          <a:r>
            <a:rPr lang="en-US" sz="2400" b="1" kern="1200" dirty="0">
              <a:latin typeface="+mj-lt"/>
            </a:rPr>
            <a:t>time perspective (until end of implementation)</a:t>
          </a:r>
        </a:p>
        <a:p>
          <a:pPr marL="228600" lvl="1" indent="-228600" algn="l" defTabSz="1066800" rtl="0">
            <a:lnSpc>
              <a:spcPct val="90000"/>
            </a:lnSpc>
            <a:spcBef>
              <a:spcPct val="0"/>
            </a:spcBef>
            <a:spcAft>
              <a:spcPct val="15000"/>
            </a:spcAft>
            <a:buChar char="•"/>
          </a:pPr>
          <a:r>
            <a:rPr lang="en-US" sz="2400" b="0" kern="1200" dirty="0">
              <a:latin typeface="+mj-lt"/>
            </a:rPr>
            <a:t>Based on the </a:t>
          </a:r>
          <a:r>
            <a:rPr lang="en-US" sz="2400" b="1" kern="1200" dirty="0">
              <a:latin typeface="+mj-lt"/>
            </a:rPr>
            <a:t>occurrence of the project activities </a:t>
          </a:r>
          <a:r>
            <a:rPr lang="en-US" sz="2400" b="0" kern="1200" dirty="0">
              <a:latin typeface="+mj-lt"/>
            </a:rPr>
            <a:t>during the project implementation</a:t>
          </a:r>
        </a:p>
        <a:p>
          <a:pPr marL="228600" lvl="1" indent="-228600" algn="l" defTabSz="1066800" rtl="0">
            <a:lnSpc>
              <a:spcPct val="90000"/>
            </a:lnSpc>
            <a:spcBef>
              <a:spcPct val="0"/>
            </a:spcBef>
            <a:spcAft>
              <a:spcPct val="15000"/>
            </a:spcAft>
            <a:buChar char="•"/>
          </a:pPr>
          <a:r>
            <a:rPr lang="en-US" sz="2400" b="0" kern="1200" dirty="0">
              <a:latin typeface="+mj-lt"/>
            </a:rPr>
            <a:t>Take into account </a:t>
          </a:r>
          <a:r>
            <a:rPr lang="en-US" sz="2400" b="1" kern="1200" dirty="0">
              <a:latin typeface="+mj-lt"/>
            </a:rPr>
            <a:t>the major procurements!</a:t>
          </a:r>
        </a:p>
      </dsp:txBody>
      <dsp:txXfrm>
        <a:off x="50" y="1115639"/>
        <a:ext cx="4873582" cy="3813834"/>
      </dsp:txXfrm>
    </dsp:sp>
    <dsp:sp modelId="{F775E839-A831-0E46-87D8-561B3CF4F5E0}">
      <dsp:nvSpPr>
        <dsp:cNvPr id="0" name=""/>
        <dsp:cNvSpPr/>
      </dsp:nvSpPr>
      <dsp:spPr>
        <a:xfrm>
          <a:off x="5555935" y="21239"/>
          <a:ext cx="4873582" cy="1094400"/>
        </a:xfrm>
        <a:prstGeom prst="rect">
          <a:avLst/>
        </a:prstGeom>
        <a:gradFill rotWithShape="0">
          <a:gsLst>
            <a:gs pos="0">
              <a:schemeClr val="accent4">
                <a:hueOff val="-2857653"/>
                <a:satOff val="-14272"/>
                <a:lumOff val="-12157"/>
                <a:alphaOff val="0"/>
                <a:satMod val="103000"/>
                <a:lumMod val="102000"/>
                <a:tint val="94000"/>
              </a:schemeClr>
            </a:gs>
            <a:gs pos="50000">
              <a:schemeClr val="accent4">
                <a:hueOff val="-2857653"/>
                <a:satOff val="-14272"/>
                <a:lumOff val="-12157"/>
                <a:alphaOff val="0"/>
                <a:satMod val="110000"/>
                <a:lumMod val="100000"/>
                <a:shade val="100000"/>
              </a:schemeClr>
            </a:gs>
            <a:gs pos="100000">
              <a:schemeClr val="accent4">
                <a:hueOff val="-2857653"/>
                <a:satOff val="-14272"/>
                <a:lumOff val="-12157"/>
                <a:alphaOff val="0"/>
                <a:lumMod val="99000"/>
                <a:satMod val="120000"/>
                <a:shade val="78000"/>
              </a:schemeClr>
            </a:gs>
          </a:gsLst>
          <a:lin ang="5400000" scaled="0"/>
        </a:gradFill>
        <a:ln w="6350" cap="flat" cmpd="sng" algn="ctr">
          <a:solidFill>
            <a:schemeClr val="accent4">
              <a:hueOff val="-2857653"/>
              <a:satOff val="-14272"/>
              <a:lumOff val="-12157"/>
              <a:alphaOff val="0"/>
            </a:schemeClr>
          </a:solidFill>
          <a:prstDash val="solid"/>
          <a:miter lim="800000"/>
        </a:ln>
        <a:effectLst/>
      </dsp:spPr>
      <dsp:style>
        <a:lnRef idx="1">
          <a:scrgbClr r="0" g="0" b="0"/>
        </a:lnRef>
        <a:fillRef idx="3">
          <a:scrgbClr r="0" g="0" b="0"/>
        </a:fillRef>
        <a:effectRef idx="2">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rtl="0">
            <a:lnSpc>
              <a:spcPct val="90000"/>
            </a:lnSpc>
            <a:spcBef>
              <a:spcPct val="0"/>
            </a:spcBef>
            <a:spcAft>
              <a:spcPct val="35000"/>
            </a:spcAft>
            <a:buNone/>
          </a:pPr>
          <a:r>
            <a:rPr lang="en-US" sz="3200" b="1" kern="1200" dirty="0">
              <a:latin typeface="+mj-lt"/>
            </a:rPr>
            <a:t>Receipts</a:t>
          </a:r>
        </a:p>
      </dsp:txBody>
      <dsp:txXfrm>
        <a:off x="5555935" y="21239"/>
        <a:ext cx="4873582" cy="1094400"/>
      </dsp:txXfrm>
    </dsp:sp>
    <dsp:sp modelId="{74510FA1-D98F-E44D-9769-C34311BFD940}">
      <dsp:nvSpPr>
        <dsp:cNvPr id="0" name=""/>
        <dsp:cNvSpPr/>
      </dsp:nvSpPr>
      <dsp:spPr>
        <a:xfrm>
          <a:off x="5555935" y="1115639"/>
          <a:ext cx="4873582" cy="3813834"/>
        </a:xfrm>
        <a:prstGeom prst="rect">
          <a:avLst/>
        </a:prstGeom>
        <a:solidFill>
          <a:schemeClr val="accent4">
            <a:tint val="40000"/>
            <a:alpha val="90000"/>
            <a:hueOff val="-2077006"/>
            <a:satOff val="-18849"/>
            <a:lumOff val="-2716"/>
            <a:alphaOff val="0"/>
          </a:schemeClr>
        </a:solidFill>
        <a:ln w="6350" cap="flat" cmpd="sng" algn="ctr">
          <a:solidFill>
            <a:schemeClr val="accent4">
              <a:tint val="40000"/>
              <a:alpha val="90000"/>
              <a:hueOff val="-2077006"/>
              <a:satOff val="-18849"/>
              <a:lumOff val="-2716"/>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rtl="0">
            <a:lnSpc>
              <a:spcPct val="90000"/>
            </a:lnSpc>
            <a:spcBef>
              <a:spcPct val="0"/>
            </a:spcBef>
            <a:spcAft>
              <a:spcPct val="15000"/>
            </a:spcAft>
            <a:buChar char="•"/>
          </a:pPr>
          <a:r>
            <a:rPr lang="en-US" sz="2400" b="0" kern="1200" dirty="0">
              <a:latin typeface="+mj-lt"/>
            </a:rPr>
            <a:t>Income put in the </a:t>
          </a:r>
          <a:r>
            <a:rPr lang="en-US" sz="2400" b="1" kern="1200" dirty="0">
              <a:latin typeface="+mj-lt"/>
            </a:rPr>
            <a:t>time perspective (until end of execution)</a:t>
          </a:r>
        </a:p>
        <a:p>
          <a:pPr marL="228600" lvl="1" indent="-228600" algn="l" defTabSz="1066800" rtl="0">
            <a:lnSpc>
              <a:spcPct val="90000"/>
            </a:lnSpc>
            <a:spcBef>
              <a:spcPct val="0"/>
            </a:spcBef>
            <a:spcAft>
              <a:spcPct val="15000"/>
            </a:spcAft>
            <a:buChar char="•"/>
          </a:pPr>
          <a:r>
            <a:rPr lang="en-US" sz="2400" b="0" kern="1200" dirty="0">
              <a:latin typeface="+mj-lt"/>
            </a:rPr>
            <a:t>Based on the </a:t>
          </a:r>
          <a:r>
            <a:rPr lang="en-US" sz="2400" b="1" kern="1200" dirty="0">
              <a:latin typeface="+mj-lt"/>
            </a:rPr>
            <a:t>provisions for payment of the grant and state co-financing, as defined in the grant contract </a:t>
          </a:r>
        </a:p>
        <a:p>
          <a:pPr marL="228600" lvl="1" indent="-228600" algn="l" defTabSz="1066800" rtl="0">
            <a:lnSpc>
              <a:spcPct val="90000"/>
            </a:lnSpc>
            <a:spcBef>
              <a:spcPct val="0"/>
            </a:spcBef>
            <a:spcAft>
              <a:spcPct val="15000"/>
            </a:spcAft>
            <a:buChar char="•"/>
          </a:pPr>
          <a:r>
            <a:rPr lang="en-US" sz="2400" b="0" kern="1200" dirty="0">
              <a:latin typeface="+mj-lt"/>
            </a:rPr>
            <a:t>Take into account </a:t>
          </a:r>
          <a:r>
            <a:rPr lang="en-US" sz="2400" b="1" kern="1200" dirty="0">
              <a:latin typeface="+mj-lt"/>
            </a:rPr>
            <a:t>availability of the own co-financing! … and more!!</a:t>
          </a:r>
        </a:p>
      </dsp:txBody>
      <dsp:txXfrm>
        <a:off x="5555935" y="1115639"/>
        <a:ext cx="4873582" cy="381383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95BE5-1591-AD44-AE80-38ADA788D1CF}" type="datetimeFigureOut">
              <a:rPr lang="en-US" smtClean="0"/>
              <a:pPr/>
              <a:t>6/21/2017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620A6-3106-3D41-BF4A-81770CEB1EC1}" type="slidenum">
              <a:rPr lang="en-US" smtClean="0"/>
              <a:pPr/>
              <a:t>‹#›</a:t>
            </a:fld>
            <a:endParaRPr lang="en-US"/>
          </a:p>
        </p:txBody>
      </p:sp>
    </p:spTree>
    <p:extLst>
      <p:ext uri="{BB962C8B-B14F-4D97-AF65-F5344CB8AC3E}">
        <p14:creationId xmlns:p14="http://schemas.microsoft.com/office/powerpoint/2010/main" val="1674663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noProof="0" dirty="0"/>
          </a:p>
        </p:txBody>
      </p:sp>
      <p:sp>
        <p:nvSpPr>
          <p:cNvPr id="4" name="Segnaposto numero diapositiva 3"/>
          <p:cNvSpPr>
            <a:spLocks noGrp="1"/>
          </p:cNvSpPr>
          <p:nvPr>
            <p:ph type="sldNum" sz="quarter" idx="10"/>
          </p:nvPr>
        </p:nvSpPr>
        <p:spPr/>
        <p:txBody>
          <a:bodyPr/>
          <a:lstStyle/>
          <a:p>
            <a:fld id="{EF4620A6-3106-3D41-BF4A-81770CEB1EC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10</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Co-financing of the participating</a:t>
            </a:r>
            <a:r>
              <a:rPr lang="en-US" baseline="0" dirty="0"/>
              <a:t> countries might be there or not, for some programmes it is included into the programme financing (in this case the presenting expert can modify the presentation accordingly).</a:t>
            </a:r>
          </a:p>
          <a:p>
            <a:r>
              <a:rPr lang="en-US" baseline="0" dirty="0"/>
              <a:t>It is important to stress here that the project partners will need to provide their own co-financing to the project, and this has to be taken into account when making the financial plan of the project, as well as when assessing their own financial capacity to implement the project.</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11</a:t>
            </a:fld>
            <a:endParaRPr lang="en-US"/>
          </a:p>
        </p:txBody>
      </p:sp>
    </p:spTree>
    <p:extLst>
      <p:ext uri="{BB962C8B-B14F-4D97-AF65-F5344CB8AC3E}">
        <p14:creationId xmlns:p14="http://schemas.microsoft.com/office/powerpoint/2010/main" val="3269616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12</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13</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14</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Realistic</a:t>
            </a:r>
            <a:r>
              <a:rPr lang="en-US" baseline="0" dirty="0"/>
              <a:t> is key here, as the financial plan has to be based on the real situation, not designed in a way that “it looks good on the paper”. It has to be stressed that the plan is indicative, i.e. there should be no close monitoring of its </a:t>
            </a:r>
            <a:r>
              <a:rPr lang="en-US" baseline="0" dirty="0" err="1"/>
              <a:t>fulfilment</a:t>
            </a:r>
            <a:r>
              <a:rPr lang="en-US" baseline="0" dirty="0"/>
              <a:t>, it should rather be viewed by the applicants as a tool for themselves to understand how the cash flow of the project might work.</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15</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Realistic</a:t>
            </a:r>
            <a:r>
              <a:rPr lang="en-US" baseline="0" dirty="0"/>
              <a:t> is key here, as the financial plan has to be based on the real situation, not designed in a way that “it looks good on the paper”. It has to be stressed that the plan is indicative, i.e. there should be no close monitoring of its </a:t>
            </a:r>
            <a:r>
              <a:rPr lang="en-US" baseline="0" dirty="0" err="1"/>
              <a:t>fulfilment</a:t>
            </a:r>
            <a:r>
              <a:rPr lang="en-US" baseline="0" dirty="0"/>
              <a:t>, it should rather be viewed by the applicants as a tool for themselves to understand how the cash flow of the project might work.</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16</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F4620A6-3106-3D41-BF4A-81770CEB1EC1}"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2</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3</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4</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5</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6</a:t>
            </a:fld>
            <a:endParaRPr lang="en-US"/>
          </a:p>
        </p:txBody>
      </p:sp>
    </p:spTree>
    <p:extLst>
      <p:ext uri="{BB962C8B-B14F-4D97-AF65-F5344CB8AC3E}">
        <p14:creationId xmlns:p14="http://schemas.microsoft.com/office/powerpoint/2010/main" val="64375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should be adjusted in line</a:t>
            </a:r>
            <a:r>
              <a:rPr lang="en-US" baseline="0" dirty="0"/>
              <a:t> with the programme requirements, e.g. for some programmes expenditure verification can be for free </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7</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the available</a:t>
            </a:r>
            <a:r>
              <a:rPr lang="en-US" baseline="0" dirty="0"/>
              <a:t> time and size of the group, the task can be executed either in pairs (giving a possibility for a short discussion) or in groups (e.g. among the participants seated around a cabaret style table). Depending on the priorities supported by the programme, the task can be adjusted </a:t>
            </a:r>
            <a:r>
              <a:rPr lang="en-US" baseline="0"/>
              <a:t>if needed.</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8</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9</a:t>
            </a:fld>
            <a:endParaRPr lang="en-US"/>
          </a:p>
        </p:txBody>
      </p:sp>
    </p:spTree>
    <p:extLst>
      <p:ext uri="{BB962C8B-B14F-4D97-AF65-F5344CB8AC3E}">
        <p14:creationId xmlns:p14="http://schemas.microsoft.com/office/powerpoint/2010/main" val="1151106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7744" y="1789882"/>
            <a:ext cx="6154044" cy="1726692"/>
          </a:xfrm>
          <a:prstGeom prst="rect">
            <a:avLst/>
          </a:prstGeom>
        </p:spPr>
        <p:txBody>
          <a:bodyPr anchor="b"/>
          <a:lstStyle>
            <a:lvl1pPr algn="l">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Subtitle 2"/>
          <p:cNvSpPr>
            <a:spLocks noGrp="1"/>
          </p:cNvSpPr>
          <p:nvPr>
            <p:ph type="subTitle" idx="1" hasCustomPrompt="1"/>
          </p:nvPr>
        </p:nvSpPr>
        <p:spPr>
          <a:xfrm>
            <a:off x="757744" y="3733560"/>
            <a:ext cx="6154044" cy="791543"/>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dirty="0" err="1"/>
              <a:t>Click</a:t>
            </a:r>
            <a:r>
              <a:rPr lang="fi-FI" dirty="0"/>
              <a:t> to </a:t>
            </a:r>
            <a:r>
              <a:rPr lang="fi-FI" dirty="0" err="1"/>
              <a:t>edit</a:t>
            </a:r>
            <a:r>
              <a:rPr lang="fi-FI" dirty="0"/>
              <a:t> Master </a:t>
            </a:r>
            <a:r>
              <a:rPr lang="fi-FI" dirty="0" err="1"/>
              <a:t>subtitle</a:t>
            </a:r>
            <a:r>
              <a:rPr lang="fi-FI" dirty="0"/>
              <a:t> </a:t>
            </a:r>
            <a:r>
              <a:rPr lang="fi-FI" dirty="0" err="1"/>
              <a:t>style</a:t>
            </a:r>
            <a:r>
              <a:rPr lang="fi-FI" dirty="0"/>
              <a:t>	</a:t>
            </a:r>
            <a:endParaRPr lang="en-US" dirty="0"/>
          </a:p>
        </p:txBody>
      </p:sp>
      <p:graphicFrame>
        <p:nvGraphicFramePr>
          <p:cNvPr id="4" name="Table 3"/>
          <p:cNvGraphicFramePr>
            <a:graphicFrameLocks noGrp="1"/>
          </p:cNvGraphicFramePr>
          <p:nvPr userDrawn="1">
            <p:extLst>
              <p:ext uri="{D42A27DB-BD31-4B8C-83A1-F6EECF244321}">
                <p14:modId xmlns:p14="http://schemas.microsoft.com/office/powerpoint/2010/main" val="1138676460"/>
              </p:ext>
            </p:extLst>
          </p:nvPr>
        </p:nvGraphicFramePr>
        <p:xfrm>
          <a:off x="0" y="5928494"/>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a16="http://schemas.microsoft.com/office/drawing/2014/main" val="10000"/>
                  </a:ext>
                </a:extLst>
              </a:tr>
            </a:tbl>
          </a:graphicData>
        </a:graphic>
      </p:graphicFrame>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0" y="6304855"/>
            <a:ext cx="871728" cy="481584"/>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7744" y="6304855"/>
            <a:ext cx="713232" cy="481584"/>
          </a:xfrm>
          <a:prstGeom prst="rect">
            <a:avLst/>
          </a:prstGeom>
        </p:spPr>
      </p:pic>
      <p:pic>
        <p:nvPicPr>
          <p:cNvPr id="20" name="Picture 19"/>
          <p:cNvPicPr>
            <a:picLocks noChangeAspect="1"/>
          </p:cNvPicPr>
          <p:nvPr userDrawn="1"/>
        </p:nvPicPr>
        <p:blipFill>
          <a:blip r:embed="rId4">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pic>
        <p:nvPicPr>
          <p:cNvPr id="10" name="Picture 4">
            <a:extLst>
              <a:ext uri="{FF2B5EF4-FFF2-40B4-BE49-F238E27FC236}">
                <a16:creationId xmlns:a16="http://schemas.microsoft.com/office/drawing/2014/main" id="{543AE10C-F096-4269-B7EE-D5A5A17743E5}"/>
              </a:ext>
            </a:extLst>
          </p:cNvPr>
          <p:cNvPicPr>
            <a:picLocks noChangeAspect="1"/>
          </p:cNvPicPr>
          <p:nvPr userDrawn="1"/>
        </p:nvPicPr>
        <p:blipFill>
          <a:blip r:embed="rId5">
            <a:alphaModFix amt="35000"/>
            <a:extLst>
              <a:ext uri="{28A0092B-C50C-407E-A947-70E740481C1C}">
                <a14:useLocalDpi xmlns:a14="http://schemas.microsoft.com/office/drawing/2010/main" val="0"/>
              </a:ext>
            </a:extLst>
          </a:blip>
          <a:stretch>
            <a:fillRect/>
          </a:stretch>
        </p:blipFill>
        <p:spPr>
          <a:xfrm>
            <a:off x="6964553" y="2334471"/>
            <a:ext cx="5227447" cy="3589720"/>
          </a:xfrm>
          <a:prstGeom prst="rect">
            <a:avLst/>
          </a:prstGeom>
        </p:spPr>
      </p:pic>
    </p:spTree>
    <p:extLst>
      <p:ext uri="{BB962C8B-B14F-4D97-AF65-F5344CB8AC3E}">
        <p14:creationId xmlns:p14="http://schemas.microsoft.com/office/powerpoint/2010/main" val="810740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Rettangolo arrotondato 8"/>
          <p:cNvSpPr/>
          <p:nvPr userDrawn="1"/>
        </p:nvSpPr>
        <p:spPr>
          <a:xfrm>
            <a:off x="806605" y="6176981"/>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9" name="Rettangolo arrotondato 9"/>
          <p:cNvSpPr/>
          <p:nvPr userDrawn="1"/>
        </p:nvSpPr>
        <p:spPr>
          <a:xfrm>
            <a:off x="806605" y="425753"/>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10" name="Title 1"/>
          <p:cNvSpPr>
            <a:spLocks noGrp="1"/>
          </p:cNvSpPr>
          <p:nvPr>
            <p:ph type="ctrTitle"/>
          </p:nvPr>
        </p:nvSpPr>
        <p:spPr>
          <a:xfrm>
            <a:off x="1492405" y="2233567"/>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pic>
        <p:nvPicPr>
          <p:cNvPr id="7" name="Picture 2" descr="C:\Users\Utente\Desktop\Lavoro\ENI CBC facility\02_Implementation phase\Activity H.1 - Dissemination and publicity\Visual identity\Tesim corporate\Tesim logotype regular\raster\Jpeg RGB\Tesim logo 5 color RGB.jpg"/>
          <p:cNvPicPr>
            <a:picLocks noChangeAspect="1" noChangeArrowheads="1"/>
          </p:cNvPicPr>
          <p:nvPr userDrawn="1"/>
        </p:nvPicPr>
        <p:blipFill>
          <a:blip r:embed="rId2" cstate="print"/>
          <a:srcRect/>
          <a:stretch>
            <a:fillRect/>
          </a:stretch>
        </p:blipFill>
        <p:spPr bwMode="auto">
          <a:xfrm>
            <a:off x="10530117" y="4761153"/>
            <a:ext cx="792088" cy="1275841"/>
          </a:xfrm>
          <a:prstGeom prst="rect">
            <a:avLst/>
          </a:prstGeom>
          <a:noFill/>
        </p:spPr>
      </p:pic>
      <p:pic>
        <p:nvPicPr>
          <p:cNvPr id="11" name="Picture 3">
            <a:extLst>
              <a:ext uri="{FF2B5EF4-FFF2-40B4-BE49-F238E27FC236}">
                <a16:creationId xmlns:a16="http://schemas.microsoft.com/office/drawing/2014/main" id="{613C97EB-2D7F-48C4-A1DC-BA8483E7AF18}"/>
              </a:ext>
            </a:extLst>
          </p:cNvPr>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3496306" y="802888"/>
            <a:ext cx="7825899" cy="5374093"/>
          </a:xfrm>
          <a:prstGeom prst="rect">
            <a:avLst/>
          </a:prstGeom>
        </p:spPr>
      </p:pic>
    </p:spTree>
    <p:extLst>
      <p:ext uri="{BB962C8B-B14F-4D97-AF65-F5344CB8AC3E}">
        <p14:creationId xmlns:p14="http://schemas.microsoft.com/office/powerpoint/2010/main" val="518904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06605" y="1627321"/>
            <a:ext cx="10515600" cy="3784399"/>
          </a:xfrm>
        </p:spPr>
        <p:txBody>
          <a:bodyPr/>
          <a:lstStyle>
            <a:lvl1pPr marL="0" indent="0" algn="ctr">
              <a:buNone/>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3"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22"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4"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0"/>
          </p:nvPr>
        </p:nvSpPr>
        <p:spPr>
          <a:xfrm>
            <a:off x="838200" y="311099"/>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0" name="Picture 1">
            <a:extLst>
              <a:ext uri="{FF2B5EF4-FFF2-40B4-BE49-F238E27FC236}">
                <a16:creationId xmlns:a16="http://schemas.microsoft.com/office/drawing/2014/main" id="{479F827C-119C-45C6-94C7-7CBA18C1C305}"/>
              </a:ext>
            </a:extLst>
          </p:cNvPr>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257462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3074"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3" name="Content Placeholder 2"/>
          <p:cNvSpPr>
            <a:spLocks noGrp="1"/>
          </p:cNvSpPr>
          <p:nvPr>
            <p:ph sz="half" idx="1"/>
          </p:nvPr>
        </p:nvSpPr>
        <p:spPr>
          <a:xfrm>
            <a:off x="838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9"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9" name="Text Placeholder 8"/>
          <p:cNvSpPr>
            <a:spLocks noGrp="1"/>
          </p:cNvSpPr>
          <p:nvPr>
            <p:ph type="body" sz="quarter" idx="10"/>
          </p:nvPr>
        </p:nvSpPr>
        <p:spPr>
          <a:xfrm>
            <a:off x="838200" y="311099"/>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3"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7"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14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4098"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3" name="Text Placeholder 2"/>
          <p:cNvSpPr>
            <a:spLocks noGrp="1"/>
          </p:cNvSpPr>
          <p:nvPr>
            <p:ph type="body" idx="1"/>
          </p:nvPr>
        </p:nvSpPr>
        <p:spPr>
          <a:xfrm>
            <a:off x="839788" y="1681163"/>
            <a:ext cx="5157787"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4" name="Content Placeholder 3"/>
          <p:cNvSpPr>
            <a:spLocks noGrp="1"/>
          </p:cNvSpPr>
          <p:nvPr>
            <p:ph sz="half" idx="2"/>
          </p:nvPr>
        </p:nvSpPr>
        <p:spPr>
          <a:xfrm>
            <a:off x="839788" y="2505075"/>
            <a:ext cx="5157787"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5" name="Text Placeholder 4"/>
          <p:cNvSpPr>
            <a:spLocks noGrp="1"/>
          </p:cNvSpPr>
          <p:nvPr>
            <p:ph type="body" sz="quarter" idx="3"/>
          </p:nvPr>
        </p:nvSpPr>
        <p:spPr>
          <a:xfrm>
            <a:off x="6172200" y="1681163"/>
            <a:ext cx="5183188"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6" name="Content Placeholder 5"/>
          <p:cNvSpPr>
            <a:spLocks noGrp="1"/>
          </p:cNvSpPr>
          <p:nvPr>
            <p:ph sz="quarter" idx="4"/>
          </p:nvPr>
        </p:nvSpPr>
        <p:spPr>
          <a:xfrm>
            <a:off x="6172200" y="2505075"/>
            <a:ext cx="5183188"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1"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8" name="Text Placeholder 8"/>
          <p:cNvSpPr>
            <a:spLocks noGrp="1"/>
          </p:cNvSpPr>
          <p:nvPr>
            <p:ph type="body" sz="quarter" idx="10"/>
          </p:nvPr>
        </p:nvSpPr>
        <p:spPr>
          <a:xfrm>
            <a:off x="838200" y="311099"/>
            <a:ext cx="8894763" cy="595983"/>
          </a:xfrm>
        </p:spPr>
        <p:txBody>
          <a:bodyPr>
            <a:normAutofit/>
          </a:bodyPr>
          <a:lstStyle>
            <a:lvl1pPr marL="0" indent="0">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103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8" name="Picture 2" descr="C:\Users\Utente\Desktop\Map_Reduced_Big.png"/>
          <p:cNvPicPr>
            <a:picLocks noChangeAspect="1" noChangeArrowheads="1"/>
          </p:cNvPicPr>
          <p:nvPr userDrawn="1"/>
        </p:nvPicPr>
        <p:blipFill>
          <a:blip r:embed="rId2"/>
          <a:srcRect/>
          <a:stretch>
            <a:fillRect/>
          </a:stretch>
        </p:blipFill>
        <p:spPr bwMode="auto">
          <a:xfrm>
            <a:off x="3495601" y="371790"/>
            <a:ext cx="8693380" cy="5499228"/>
          </a:xfrm>
          <a:prstGeom prst="rect">
            <a:avLst/>
          </a:prstGeom>
          <a:noFill/>
        </p:spPr>
      </p:pic>
      <p:sp>
        <p:nvSpPr>
          <p:cNvPr id="19" name="Title 1"/>
          <p:cNvSpPr>
            <a:spLocks noGrp="1"/>
          </p:cNvSpPr>
          <p:nvPr>
            <p:ph type="ctrTitle"/>
          </p:nvPr>
        </p:nvSpPr>
        <p:spPr>
          <a:xfrm>
            <a:off x="1607672" y="2235240"/>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endParaRPr lang="en-US" dirty="0"/>
          </a:p>
        </p:txBody>
      </p:sp>
      <p:graphicFrame>
        <p:nvGraphicFramePr>
          <p:cNvPr id="3" name="Table 2"/>
          <p:cNvGraphicFramePr>
            <a:graphicFrameLocks noGrp="1"/>
          </p:cNvGraphicFramePr>
          <p:nvPr userDrawn="1">
            <p:extLst>
              <p:ext uri="{D42A27DB-BD31-4B8C-83A1-F6EECF244321}">
                <p14:modId xmlns:p14="http://schemas.microsoft.com/office/powerpoint/2010/main" val="1163763868"/>
              </p:ext>
            </p:extLst>
          </p:nvPr>
        </p:nvGraphicFramePr>
        <p:xfrm>
          <a:off x="0" y="5871018"/>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a16="http://schemas.microsoft.com/office/drawing/2014/main" val="10000"/>
                  </a:ext>
                </a:extLst>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7744" y="6276137"/>
            <a:ext cx="713232" cy="481584"/>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51672" y="6329965"/>
            <a:ext cx="871728" cy="481584"/>
          </a:xfrm>
          <a:prstGeom prst="rect">
            <a:avLst/>
          </a:prstGeom>
        </p:spPr>
      </p:pic>
      <p:pic>
        <p:nvPicPr>
          <p:cNvPr id="18" name="Picture 17"/>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spTree>
    <p:extLst>
      <p:ext uri="{BB962C8B-B14F-4D97-AF65-F5344CB8AC3E}">
        <p14:creationId xmlns:p14="http://schemas.microsoft.com/office/powerpoint/2010/main" val="819065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5122"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2"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Content Placeholder 2"/>
          <p:cNvSpPr>
            <a:spLocks noGrp="1"/>
          </p:cNvSpPr>
          <p:nvPr>
            <p:ph idx="1"/>
          </p:nvPr>
        </p:nvSpPr>
        <p:spPr>
          <a:xfrm>
            <a:off x="5183188" y="1751308"/>
            <a:ext cx="6172200" cy="3719594"/>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0"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7" name="Text Placeholder 8"/>
          <p:cNvSpPr>
            <a:spLocks noGrp="1"/>
          </p:cNvSpPr>
          <p:nvPr>
            <p:ph type="body" sz="quarter" idx="10"/>
          </p:nvPr>
        </p:nvSpPr>
        <p:spPr>
          <a:xfrm>
            <a:off x="838200" y="311099"/>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8"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9"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0471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6146"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3" name="Picture Placeholder 2"/>
          <p:cNvSpPr>
            <a:spLocks noGrp="1"/>
          </p:cNvSpPr>
          <p:nvPr>
            <p:ph type="pic" idx="1"/>
          </p:nvPr>
        </p:nvSpPr>
        <p:spPr>
          <a:xfrm>
            <a:off x="5183188" y="1751308"/>
            <a:ext cx="6172200" cy="371959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11"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2"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26" name="Text Placeholder 8"/>
          <p:cNvSpPr>
            <a:spLocks noGrp="1"/>
          </p:cNvSpPr>
          <p:nvPr>
            <p:ph type="body" sz="quarter" idx="10"/>
          </p:nvPr>
        </p:nvSpPr>
        <p:spPr>
          <a:xfrm>
            <a:off x="838200" y="311099"/>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88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170"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cxnSp>
        <p:nvCxnSpPr>
          <p:cNvPr id="6"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p:nvPr>
        </p:nvSpPr>
        <p:spPr>
          <a:xfrm>
            <a:off x="838200" y="311099"/>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4"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5"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324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67072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5" r:id="rId6"/>
    <p:sldLayoutId id="2147483656" r:id="rId7"/>
    <p:sldLayoutId id="2147483657" r:id="rId8"/>
    <p:sldLayoutId id="2147483661" r:id="rId9"/>
  </p:sldLayoutIdLst>
  <p:hf sldNum="0" hdr="0" dt="0"/>
  <p:txStyles>
    <p:titleStyle>
      <a:lvl1pPr algn="l" defTabSz="914400" rtl="0" eaLnBrk="1" latinLnBrk="0" hangingPunct="1">
        <a:lnSpc>
          <a:spcPct val="90000"/>
        </a:lnSpc>
        <a:spcBef>
          <a:spcPct val="0"/>
        </a:spcBef>
        <a:buNone/>
        <a:defRPr sz="4400" b="1" kern="1200">
          <a:solidFill>
            <a:srgbClr val="07147A"/>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Clr>
          <a:srgbClr val="751D70"/>
        </a:buClr>
        <a:buFont typeface="Arial" charset="0"/>
        <a:buChar char="•"/>
        <a:defRPr sz="2800" b="1" kern="1200">
          <a:solidFill>
            <a:srgbClr val="07147A"/>
          </a:solidFill>
          <a:latin typeface="Century Gothic" charset="0"/>
          <a:ea typeface="Century Gothic" charset="0"/>
          <a:cs typeface="Century Gothic" charset="0"/>
        </a:defRPr>
      </a:lvl1pPr>
      <a:lvl2pPr marL="914400" indent="-457200" algn="l" defTabSz="914400" rtl="0" eaLnBrk="1" latinLnBrk="0" hangingPunct="1">
        <a:lnSpc>
          <a:spcPct val="90000"/>
        </a:lnSpc>
        <a:spcBef>
          <a:spcPts val="500"/>
        </a:spcBef>
        <a:buClr>
          <a:srgbClr val="751D70"/>
        </a:buClr>
        <a:buFont typeface="Arial" charset="0"/>
        <a:buChar char="•"/>
        <a:defRPr sz="2400" b="0" kern="1200">
          <a:solidFill>
            <a:srgbClr val="07147A"/>
          </a:solidFill>
          <a:latin typeface="Century Gothic" charset="0"/>
          <a:ea typeface="Century Gothic" charset="0"/>
          <a:cs typeface="Century Gothic" charset="0"/>
        </a:defRPr>
      </a:lvl2pPr>
      <a:lvl3pPr marL="1371600" indent="-4572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3pPr>
      <a:lvl4pPr marL="17145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4pPr>
      <a:lvl5pPr marL="21717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7744" y="3330179"/>
            <a:ext cx="6154044" cy="792424"/>
          </a:xfrm>
        </p:spPr>
        <p:txBody>
          <a:bodyPr/>
          <a:lstStyle/>
          <a:p>
            <a:pPr>
              <a:lnSpc>
                <a:spcPct val="120000"/>
              </a:lnSpc>
            </a:pPr>
            <a:r>
              <a:rPr lang="en-US" dirty="0"/>
              <a:t>Developing a project budget and a financial plan</a:t>
            </a:r>
          </a:p>
        </p:txBody>
      </p:sp>
      <p:sp>
        <p:nvSpPr>
          <p:cNvPr id="4" name="Subtitle 2">
            <a:extLst>
              <a:ext uri="{FF2B5EF4-FFF2-40B4-BE49-F238E27FC236}">
                <a16:creationId xmlns:a16="http://schemas.microsoft.com/office/drawing/2014/main" id="{440BB859-4EF6-4D0F-817B-69AEADDBA202}"/>
              </a:ext>
            </a:extLst>
          </p:cNvPr>
          <p:cNvSpPr>
            <a:spLocks noGrp="1"/>
          </p:cNvSpPr>
          <p:nvPr>
            <p:ph type="subTitle" idx="1"/>
          </p:nvPr>
        </p:nvSpPr>
        <p:spPr>
          <a:xfrm>
            <a:off x="757744" y="4264502"/>
            <a:ext cx="6154044" cy="791543"/>
          </a:xfrm>
        </p:spPr>
        <p:txBody>
          <a:bodyPr>
            <a:normAutofit/>
          </a:bodyPr>
          <a:lstStyle/>
          <a:p>
            <a:r>
              <a:rPr lang="en-US" sz="1600" dirty="0" err="1">
                <a:solidFill>
                  <a:schemeClr val="bg1">
                    <a:lumMod val="50000"/>
                  </a:schemeClr>
                </a:solidFill>
              </a:rPr>
              <a:t>Uzhgorod</a:t>
            </a:r>
            <a:r>
              <a:rPr lang="en-US" sz="1600" dirty="0">
                <a:solidFill>
                  <a:schemeClr val="bg1">
                    <a:lumMod val="50000"/>
                  </a:schemeClr>
                </a:solidFill>
              </a:rPr>
              <a:t> &amp; Satu Mare (6</a:t>
            </a:r>
            <a:r>
              <a:rPr lang="en-US" sz="1600" baseline="30000" dirty="0">
                <a:solidFill>
                  <a:schemeClr val="bg1">
                    <a:lumMod val="50000"/>
                  </a:schemeClr>
                </a:solidFill>
              </a:rPr>
              <a:t>th</a:t>
            </a:r>
            <a:r>
              <a:rPr lang="en-US" sz="1600" dirty="0">
                <a:solidFill>
                  <a:schemeClr val="bg1">
                    <a:lumMod val="50000"/>
                  </a:schemeClr>
                </a:solidFill>
              </a:rPr>
              <a:t> &amp; 7</a:t>
            </a:r>
            <a:r>
              <a:rPr lang="en-US" sz="1600" baseline="30000" dirty="0">
                <a:solidFill>
                  <a:schemeClr val="bg1">
                    <a:lumMod val="50000"/>
                  </a:schemeClr>
                </a:solidFill>
              </a:rPr>
              <a:t>th</a:t>
            </a:r>
            <a:r>
              <a:rPr lang="en-US" sz="1600" dirty="0">
                <a:solidFill>
                  <a:schemeClr val="bg1">
                    <a:lumMod val="50000"/>
                  </a:schemeClr>
                </a:solidFill>
              </a:rPr>
              <a:t> July 2017)</a:t>
            </a:r>
          </a:p>
        </p:txBody>
      </p:sp>
    </p:spTree>
    <p:extLst>
      <p:ext uri="{BB962C8B-B14F-4D97-AF65-F5344CB8AC3E}">
        <p14:creationId xmlns:p14="http://schemas.microsoft.com/office/powerpoint/2010/main" val="707108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Important!</a:t>
            </a:r>
          </a:p>
        </p:txBody>
      </p:sp>
      <p:sp>
        <p:nvSpPr>
          <p:cNvPr id="7" name="Content Placeholder 6"/>
          <p:cNvSpPr>
            <a:spLocks noGrp="1"/>
          </p:cNvSpPr>
          <p:nvPr>
            <p:ph idx="1"/>
          </p:nvPr>
        </p:nvSpPr>
        <p:spPr>
          <a:xfrm>
            <a:off x="838200" y="1312436"/>
            <a:ext cx="9614648" cy="4517985"/>
          </a:xfrm>
        </p:spPr>
        <p:txBody>
          <a:bodyPr>
            <a:normAutofit lnSpcReduction="10000"/>
          </a:bodyPr>
          <a:lstStyle/>
          <a:p>
            <a:r>
              <a:rPr lang="en-US" dirty="0"/>
              <a:t>When putting together the project budget:</a:t>
            </a:r>
          </a:p>
          <a:p>
            <a:endParaRPr lang="en-US" dirty="0"/>
          </a:p>
          <a:p>
            <a:pPr marL="342900" indent="-342900" algn="l">
              <a:buFont typeface="Wingdings" charset="2"/>
              <a:buChar char="v"/>
            </a:pPr>
            <a:r>
              <a:rPr lang="en-US" dirty="0"/>
              <a:t>Be realistic! </a:t>
            </a:r>
          </a:p>
          <a:p>
            <a:pPr marL="1257300" lvl="1" indent="-342900">
              <a:buFont typeface="Symbol" charset="0"/>
              <a:buChar char=""/>
            </a:pPr>
            <a:r>
              <a:rPr lang="en-US" b="1" dirty="0">
                <a:solidFill>
                  <a:srgbClr val="660066"/>
                </a:solidFill>
              </a:rPr>
              <a:t>Do not overestimate</a:t>
            </a:r>
            <a:r>
              <a:rPr lang="en-US" b="0" dirty="0"/>
              <a:t>, as during the assessment your project budget will be compared to the others</a:t>
            </a:r>
          </a:p>
          <a:p>
            <a:pPr marL="1257300" lvl="1" indent="-342900">
              <a:buFont typeface="Symbol" charset="0"/>
              <a:buChar char=""/>
            </a:pPr>
            <a:r>
              <a:rPr lang="en-US" b="1" dirty="0">
                <a:solidFill>
                  <a:srgbClr val="660066"/>
                </a:solidFill>
              </a:rPr>
              <a:t>Do not underestimate</a:t>
            </a:r>
            <a:r>
              <a:rPr lang="en-US" dirty="0"/>
              <a:t>, as in case of the project approval you will need to deliver promised project results with the proposed budget</a:t>
            </a:r>
          </a:p>
          <a:p>
            <a:pPr lvl="1" indent="0">
              <a:buNone/>
            </a:pPr>
            <a:endParaRPr lang="en-US" dirty="0"/>
          </a:p>
          <a:p>
            <a:pPr marL="342900" indent="-342900" algn="just">
              <a:buFont typeface="Wingdings" charset="2"/>
              <a:buChar char="v"/>
            </a:pPr>
            <a:r>
              <a:rPr lang="en-US" dirty="0"/>
              <a:t>Be cost effective!</a:t>
            </a:r>
          </a:p>
          <a:p>
            <a:pPr marL="1257300" lvl="1" indent="-342900" algn="just">
              <a:buFont typeface="Symbol" charset="0"/>
              <a:buChar char=""/>
            </a:pPr>
            <a:r>
              <a:rPr lang="en-US" dirty="0"/>
              <a:t>Comply with the requirements of sound financial management, in particular, regarding economy and efficiency</a:t>
            </a:r>
          </a:p>
          <a:p>
            <a:pPr lvl="1" indent="0" algn="just">
              <a:buNone/>
            </a:pPr>
            <a:endParaRPr lang="en-US" dirty="0"/>
          </a:p>
          <a:p>
            <a:pPr marL="342900" indent="-342900" algn="just">
              <a:buFont typeface="Wingdings" charset="2"/>
              <a:buChar char="v"/>
            </a:pPr>
            <a:r>
              <a:rPr lang="en-US" dirty="0"/>
              <a:t>Do not forget that you will need to co-finance the project!</a:t>
            </a:r>
          </a:p>
        </p:txBody>
      </p:sp>
    </p:spTree>
    <p:extLst>
      <p:ext uri="{BB962C8B-B14F-4D97-AF65-F5344CB8AC3E}">
        <p14:creationId xmlns:p14="http://schemas.microsoft.com/office/powerpoint/2010/main" val="3477364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14268570"/>
              </p:ext>
            </p:extLst>
          </p:nvPr>
        </p:nvGraphicFramePr>
        <p:xfrm>
          <a:off x="688072" y="907082"/>
          <a:ext cx="10860462" cy="4485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2"/>
          <p:cNvSpPr>
            <a:spLocks noGrp="1"/>
          </p:cNvSpPr>
          <p:nvPr>
            <p:ph type="body" sz="quarter" idx="10"/>
          </p:nvPr>
        </p:nvSpPr>
        <p:spPr/>
        <p:txBody>
          <a:bodyPr/>
          <a:lstStyle/>
          <a:p>
            <a:r>
              <a:rPr lang="en-US" dirty="0"/>
              <a:t>Income</a:t>
            </a:r>
          </a:p>
        </p:txBody>
      </p:sp>
    </p:spTree>
    <p:extLst>
      <p:ext uri="{BB962C8B-B14F-4D97-AF65-F5344CB8AC3E}">
        <p14:creationId xmlns:p14="http://schemas.microsoft.com/office/powerpoint/2010/main" val="1562997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Expenditure and income</a:t>
            </a:r>
          </a:p>
          <a:p>
            <a:endParaRPr lang="en-US" dirty="0"/>
          </a:p>
        </p:txBody>
      </p:sp>
      <p:graphicFrame>
        <p:nvGraphicFramePr>
          <p:cNvPr id="2" name="Diagram 1"/>
          <p:cNvGraphicFramePr/>
          <p:nvPr>
            <p:extLst>
              <p:ext uri="{D42A27DB-BD31-4B8C-83A1-F6EECF244321}">
                <p14:modId xmlns:p14="http://schemas.microsoft.com/office/powerpoint/2010/main" val="4177152266"/>
              </p:ext>
            </p:extLst>
          </p:nvPr>
        </p:nvGraphicFramePr>
        <p:xfrm>
          <a:off x="1100941" y="1205600"/>
          <a:ext cx="9940686" cy="4329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Oval 3">
            <a:extLst>
              <a:ext uri="{FF2B5EF4-FFF2-40B4-BE49-F238E27FC236}">
                <a16:creationId xmlns:a16="http://schemas.microsoft.com/office/drawing/2014/main" id="{FE20C45A-65E0-4B13-876C-9BF9B589C24D}"/>
              </a:ext>
            </a:extLst>
          </p:cNvPr>
          <p:cNvSpPr/>
          <p:nvPr/>
        </p:nvSpPr>
        <p:spPr>
          <a:xfrm>
            <a:off x="1966180" y="5702710"/>
            <a:ext cx="3520220" cy="875071"/>
          </a:xfrm>
          <a:prstGeom prst="ellipse">
            <a:avLst/>
          </a:prstGeom>
          <a:solidFill>
            <a:srgbClr val="751D70"/>
          </a:solidFill>
          <a:ln>
            <a:solidFill>
              <a:srgbClr val="751D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j-lt"/>
              </a:rPr>
              <a:t>Rules on revenues are different in the two </a:t>
            </a:r>
            <a:r>
              <a:rPr lang="en-US" dirty="0" err="1">
                <a:latin typeface="+mj-lt"/>
              </a:rPr>
              <a:t>programmes</a:t>
            </a:r>
            <a:endParaRPr lang="en-US" dirty="0">
              <a:latin typeface="+mj-lt"/>
            </a:endParaRPr>
          </a:p>
        </p:txBody>
      </p:sp>
      <p:sp>
        <p:nvSpPr>
          <p:cNvPr id="5" name="Oval 4">
            <a:extLst>
              <a:ext uri="{FF2B5EF4-FFF2-40B4-BE49-F238E27FC236}">
                <a16:creationId xmlns:a16="http://schemas.microsoft.com/office/drawing/2014/main" id="{24E5B10D-68A4-45EE-95EB-8964F1912A42}"/>
              </a:ext>
            </a:extLst>
          </p:cNvPr>
          <p:cNvSpPr/>
          <p:nvPr/>
        </p:nvSpPr>
        <p:spPr>
          <a:xfrm>
            <a:off x="6263148" y="5712542"/>
            <a:ext cx="4419601" cy="875071"/>
          </a:xfrm>
          <a:prstGeom prst="ellipse">
            <a:avLst/>
          </a:prstGeom>
          <a:solidFill>
            <a:srgbClr val="751D70"/>
          </a:solidFill>
          <a:ln>
            <a:solidFill>
              <a:srgbClr val="751D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j-lt"/>
              </a:rPr>
              <a:t>No profit rule during project implementation applies!</a:t>
            </a:r>
          </a:p>
        </p:txBody>
      </p:sp>
    </p:spTree>
    <p:extLst>
      <p:ext uri="{BB962C8B-B14F-4D97-AF65-F5344CB8AC3E}">
        <p14:creationId xmlns:p14="http://schemas.microsoft.com/office/powerpoint/2010/main" val="1186187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Financial plan: </a:t>
            </a:r>
            <a:br>
              <a:rPr lang="en-US" sz="3600" dirty="0"/>
            </a:br>
            <a:r>
              <a:rPr lang="en-US" sz="3600" dirty="0"/>
              <a:t>a new requirement for the projects</a:t>
            </a:r>
          </a:p>
        </p:txBody>
      </p:sp>
    </p:spTree>
    <p:extLst>
      <p:ext uri="{BB962C8B-B14F-4D97-AF65-F5344CB8AC3E}">
        <p14:creationId xmlns:p14="http://schemas.microsoft.com/office/powerpoint/2010/main" val="3730007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Planning project financial flow</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727690135"/>
              </p:ext>
            </p:extLst>
          </p:nvPr>
        </p:nvGraphicFramePr>
        <p:xfrm>
          <a:off x="769373" y="1214113"/>
          <a:ext cx="10429569" cy="49507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01034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Project financial plan</a:t>
            </a:r>
          </a:p>
        </p:txBody>
      </p:sp>
      <p:sp>
        <p:nvSpPr>
          <p:cNvPr id="7" name="Content Placeholder 6"/>
          <p:cNvSpPr>
            <a:spLocks noGrp="1"/>
          </p:cNvSpPr>
          <p:nvPr>
            <p:ph idx="1"/>
          </p:nvPr>
        </p:nvSpPr>
        <p:spPr>
          <a:xfrm>
            <a:off x="838200" y="1312436"/>
            <a:ext cx="9614648" cy="4517985"/>
          </a:xfrm>
        </p:spPr>
        <p:txBody>
          <a:bodyPr>
            <a:normAutofit/>
          </a:bodyPr>
          <a:lstStyle/>
          <a:p>
            <a:pPr marL="342900" indent="-342900" algn="l">
              <a:lnSpc>
                <a:spcPct val="100000"/>
              </a:lnSpc>
              <a:buFont typeface="Wingdings" charset="2"/>
              <a:buChar char="v"/>
            </a:pPr>
            <a:r>
              <a:rPr lang="en-US" b="0" dirty="0"/>
              <a:t>An indicative overview of the </a:t>
            </a:r>
            <a:r>
              <a:rPr lang="en-US" dirty="0"/>
              <a:t>financial flow of the project</a:t>
            </a:r>
          </a:p>
          <a:p>
            <a:pPr marL="342900" indent="-342900" algn="l">
              <a:lnSpc>
                <a:spcPct val="100000"/>
              </a:lnSpc>
              <a:buFont typeface="Wingdings" charset="2"/>
              <a:buChar char="v"/>
            </a:pPr>
            <a:r>
              <a:rPr lang="en-US" b="0" dirty="0"/>
              <a:t>Can help project partners </a:t>
            </a:r>
            <a:r>
              <a:rPr lang="en-US" dirty="0"/>
              <a:t>to assess their financial capacity </a:t>
            </a:r>
            <a:r>
              <a:rPr lang="en-US" b="0" dirty="0"/>
              <a:t>to implement the planned project</a:t>
            </a:r>
          </a:p>
          <a:p>
            <a:pPr marL="342900" indent="-342900" algn="l">
              <a:lnSpc>
                <a:spcPct val="100000"/>
              </a:lnSpc>
              <a:buFont typeface="Wingdings" charset="2"/>
              <a:buChar char="v"/>
            </a:pPr>
            <a:r>
              <a:rPr lang="en-US" b="0" dirty="0"/>
              <a:t>Tool for </a:t>
            </a:r>
            <a:r>
              <a:rPr lang="en-US" dirty="0"/>
              <a:t>allocation of financial resources </a:t>
            </a:r>
            <a:r>
              <a:rPr lang="en-US" b="0" dirty="0"/>
              <a:t>during the project implementation</a:t>
            </a:r>
          </a:p>
          <a:p>
            <a:pPr>
              <a:lnSpc>
                <a:spcPct val="100000"/>
              </a:lnSpc>
            </a:pPr>
            <a:endParaRPr lang="en-US" dirty="0">
              <a:solidFill>
                <a:srgbClr val="660066"/>
              </a:solidFill>
            </a:endParaRPr>
          </a:p>
          <a:p>
            <a:pPr>
              <a:lnSpc>
                <a:spcPct val="100000"/>
              </a:lnSpc>
            </a:pPr>
            <a:r>
              <a:rPr lang="en-US" dirty="0">
                <a:solidFill>
                  <a:srgbClr val="660066"/>
                </a:solidFill>
              </a:rPr>
              <a:t>This plan has to be REALISTIC!</a:t>
            </a:r>
          </a:p>
          <a:p>
            <a:pPr marL="342900" indent="-342900" algn="l">
              <a:lnSpc>
                <a:spcPct val="100000"/>
              </a:lnSpc>
              <a:buFont typeface="Wingdings" charset="2"/>
              <a:buChar char="v"/>
            </a:pPr>
            <a:endParaRPr lang="en-US" dirty="0"/>
          </a:p>
        </p:txBody>
      </p:sp>
    </p:spTree>
    <p:extLst>
      <p:ext uri="{BB962C8B-B14F-4D97-AF65-F5344CB8AC3E}">
        <p14:creationId xmlns:p14="http://schemas.microsoft.com/office/powerpoint/2010/main" val="2250902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When developing the financial plan</a:t>
            </a:r>
          </a:p>
        </p:txBody>
      </p:sp>
      <p:sp>
        <p:nvSpPr>
          <p:cNvPr id="7" name="Content Placeholder 6"/>
          <p:cNvSpPr>
            <a:spLocks noGrp="1"/>
          </p:cNvSpPr>
          <p:nvPr>
            <p:ph idx="1"/>
          </p:nvPr>
        </p:nvSpPr>
        <p:spPr>
          <a:xfrm>
            <a:off x="838200" y="1312436"/>
            <a:ext cx="10518058" cy="4891719"/>
          </a:xfrm>
        </p:spPr>
        <p:txBody>
          <a:bodyPr>
            <a:normAutofit lnSpcReduction="10000"/>
          </a:bodyPr>
          <a:lstStyle/>
          <a:p>
            <a:pPr marL="342900" indent="-342900" algn="just">
              <a:lnSpc>
                <a:spcPct val="100000"/>
              </a:lnSpc>
              <a:buFont typeface="Arial"/>
              <a:buChar char="•"/>
            </a:pPr>
            <a:r>
              <a:rPr lang="en-US" dirty="0">
                <a:solidFill>
                  <a:schemeClr val="tx1">
                    <a:lumMod val="75000"/>
                  </a:schemeClr>
                </a:solidFill>
              </a:rPr>
              <a:t>Take into account information from all project partners, not just the lead applicant!</a:t>
            </a:r>
          </a:p>
          <a:p>
            <a:pPr marL="342900" indent="-342900" algn="just">
              <a:lnSpc>
                <a:spcPct val="100000"/>
              </a:lnSpc>
              <a:buFont typeface="Arial"/>
              <a:buChar char="•"/>
            </a:pPr>
            <a:endParaRPr lang="en-US" dirty="0">
              <a:solidFill>
                <a:schemeClr val="tx1">
                  <a:lumMod val="75000"/>
                </a:schemeClr>
              </a:solidFill>
            </a:endParaRPr>
          </a:p>
          <a:p>
            <a:pPr marL="342900" indent="-342900" algn="just">
              <a:lnSpc>
                <a:spcPct val="100000"/>
              </a:lnSpc>
              <a:buFont typeface="Arial"/>
              <a:buChar char="•"/>
            </a:pPr>
            <a:r>
              <a:rPr lang="en-US" dirty="0">
                <a:solidFill>
                  <a:schemeClr val="tx1">
                    <a:lumMod val="75000"/>
                  </a:schemeClr>
                </a:solidFill>
              </a:rPr>
              <a:t>Remember that there is a gap in time between submission of the report and transfer of the next pre-financing instalment!</a:t>
            </a:r>
          </a:p>
          <a:p>
            <a:pPr marL="342900" indent="-342900" algn="just">
              <a:lnSpc>
                <a:spcPct val="100000"/>
              </a:lnSpc>
              <a:buFont typeface="Arial"/>
              <a:buChar char="•"/>
            </a:pPr>
            <a:endParaRPr lang="en-US" dirty="0">
              <a:solidFill>
                <a:schemeClr val="tx1">
                  <a:lumMod val="75000"/>
                </a:schemeClr>
              </a:solidFill>
            </a:endParaRPr>
          </a:p>
          <a:p>
            <a:pPr marL="342900" indent="-342900" algn="just">
              <a:lnSpc>
                <a:spcPct val="100000"/>
              </a:lnSpc>
              <a:buFont typeface="Arial"/>
              <a:buChar char="•"/>
            </a:pPr>
            <a:r>
              <a:rPr lang="en-US" dirty="0">
                <a:solidFill>
                  <a:schemeClr val="tx1">
                    <a:lumMod val="75000"/>
                  </a:schemeClr>
                </a:solidFill>
              </a:rPr>
              <a:t>Be ready to provide more than your own co-financing at the moments when the project cash flow is negative</a:t>
            </a:r>
          </a:p>
          <a:p>
            <a:pPr marL="342900" indent="-342900" algn="just">
              <a:lnSpc>
                <a:spcPct val="100000"/>
              </a:lnSpc>
              <a:buFont typeface="Arial"/>
              <a:buChar char="•"/>
            </a:pPr>
            <a:endParaRPr lang="en-US" dirty="0">
              <a:solidFill>
                <a:schemeClr val="tx1">
                  <a:lumMod val="75000"/>
                </a:schemeClr>
              </a:solidFill>
            </a:endParaRPr>
          </a:p>
          <a:p>
            <a:pPr marL="342900" indent="-342900" algn="just">
              <a:lnSpc>
                <a:spcPct val="100000"/>
              </a:lnSpc>
              <a:buFont typeface="Arial"/>
              <a:buChar char="•"/>
            </a:pPr>
            <a:r>
              <a:rPr lang="en-US" dirty="0">
                <a:solidFill>
                  <a:schemeClr val="tx1">
                    <a:lumMod val="75000"/>
                  </a:schemeClr>
                </a:solidFill>
              </a:rPr>
              <a:t>Take into account that the PRE-FINANCING by the partners will be much higher than the CO-FINANCING in certain moments of the execution period</a:t>
            </a:r>
          </a:p>
          <a:p>
            <a:pPr marL="342900" indent="-342900" algn="l">
              <a:lnSpc>
                <a:spcPct val="100000"/>
              </a:lnSpc>
              <a:buFont typeface="Wingdings" charset="2"/>
              <a:buChar char="v"/>
            </a:pPr>
            <a:endParaRPr lang="en-US" dirty="0"/>
          </a:p>
        </p:txBody>
      </p:sp>
    </p:spTree>
    <p:extLst>
      <p:ext uri="{BB962C8B-B14F-4D97-AF65-F5344CB8AC3E}">
        <p14:creationId xmlns:p14="http://schemas.microsoft.com/office/powerpoint/2010/main" val="2552120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Good luck </a:t>
            </a:r>
            <a:br>
              <a:rPr lang="en-US" dirty="0"/>
            </a:br>
            <a:r>
              <a:rPr lang="en-US" dirty="0"/>
              <a:t>with your project budget and financial plan development!</a:t>
            </a:r>
          </a:p>
        </p:txBody>
      </p:sp>
    </p:spTree>
    <p:extLst>
      <p:ext uri="{BB962C8B-B14F-4D97-AF65-F5344CB8AC3E}">
        <p14:creationId xmlns:p14="http://schemas.microsoft.com/office/powerpoint/2010/main" val="2133485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Why is a budget needed?</a:t>
            </a:r>
          </a:p>
        </p:txBody>
      </p:sp>
    </p:spTree>
    <p:extLst>
      <p:ext uri="{BB962C8B-B14F-4D97-AF65-F5344CB8AC3E}">
        <p14:creationId xmlns:p14="http://schemas.microsoft.com/office/powerpoint/2010/main" val="2131782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Purpose of the project budget</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589968087"/>
              </p:ext>
            </p:extLst>
          </p:nvPr>
        </p:nvGraphicFramePr>
        <p:xfrm>
          <a:off x="484238" y="1297517"/>
          <a:ext cx="11402962" cy="49020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2974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Budget and the financial plan</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892716118"/>
              </p:ext>
            </p:extLst>
          </p:nvPr>
        </p:nvGraphicFramePr>
        <p:xfrm>
          <a:off x="725674" y="1147031"/>
          <a:ext cx="10540999" cy="51222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p:nvPr/>
        </p:nvSpPr>
        <p:spPr>
          <a:xfrm>
            <a:off x="838199" y="1147031"/>
            <a:ext cx="10507133" cy="830997"/>
          </a:xfrm>
          <a:prstGeom prst="rect">
            <a:avLst/>
          </a:prstGeom>
        </p:spPr>
        <p:txBody>
          <a:bodyPr wrap="square">
            <a:spAutoFit/>
          </a:bodyPr>
          <a:lstStyle/>
          <a:p>
            <a:pPr lvl="0"/>
            <a:r>
              <a:rPr lang="en-US" sz="2400" b="1" dirty="0">
                <a:latin typeface="+mj-lt"/>
              </a:rPr>
              <a:t>It is required that the projects provide </a:t>
            </a:r>
            <a:r>
              <a:rPr lang="en-US" sz="2400" b="1" dirty="0">
                <a:solidFill>
                  <a:srgbClr val="660066"/>
                </a:solidFill>
                <a:latin typeface="+mj-lt"/>
              </a:rPr>
              <a:t>two-fold financial information on the project in the application</a:t>
            </a:r>
            <a:endParaRPr lang="en-US" sz="2400" dirty="0">
              <a:solidFill>
                <a:srgbClr val="660066"/>
              </a:solidFill>
              <a:latin typeface="+mj-lt"/>
            </a:endParaRPr>
          </a:p>
        </p:txBody>
      </p:sp>
      <p:sp>
        <p:nvSpPr>
          <p:cNvPr id="5" name="Oval 4">
            <a:extLst>
              <a:ext uri="{FF2B5EF4-FFF2-40B4-BE49-F238E27FC236}">
                <a16:creationId xmlns:a16="http://schemas.microsoft.com/office/drawing/2014/main" id="{AF3EFF53-D3FF-4326-BEB5-6E84FB942A3A}"/>
              </a:ext>
            </a:extLst>
          </p:cNvPr>
          <p:cNvSpPr/>
          <p:nvPr/>
        </p:nvSpPr>
        <p:spPr>
          <a:xfrm>
            <a:off x="3736258" y="5653548"/>
            <a:ext cx="5584723" cy="993058"/>
          </a:xfrm>
          <a:prstGeom prst="ellipse">
            <a:avLst/>
          </a:prstGeom>
          <a:solidFill>
            <a:srgbClr val="751D70"/>
          </a:solidFill>
          <a:ln>
            <a:solidFill>
              <a:srgbClr val="751D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mj-lt"/>
              </a:rPr>
              <a:t>Additional information may be required to assess the financial capacity of the partners</a:t>
            </a:r>
          </a:p>
        </p:txBody>
      </p:sp>
    </p:spTree>
    <p:extLst>
      <p:ext uri="{BB962C8B-B14F-4D97-AF65-F5344CB8AC3E}">
        <p14:creationId xmlns:p14="http://schemas.microsoft.com/office/powerpoint/2010/main" val="2637311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How should the budget be developed?</a:t>
            </a:r>
          </a:p>
        </p:txBody>
      </p:sp>
    </p:spTree>
    <p:extLst>
      <p:ext uri="{BB962C8B-B14F-4D97-AF65-F5344CB8AC3E}">
        <p14:creationId xmlns:p14="http://schemas.microsoft.com/office/powerpoint/2010/main" val="3869958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Budget development</a:t>
            </a:r>
          </a:p>
        </p:txBody>
      </p:sp>
      <p:graphicFrame>
        <p:nvGraphicFramePr>
          <p:cNvPr id="12" name="Diagramma 13"/>
          <p:cNvGraphicFramePr/>
          <p:nvPr>
            <p:extLst>
              <p:ext uri="{D42A27DB-BD31-4B8C-83A1-F6EECF244321}">
                <p14:modId xmlns:p14="http://schemas.microsoft.com/office/powerpoint/2010/main" val="755048216"/>
              </p:ext>
            </p:extLst>
          </p:nvPr>
        </p:nvGraphicFramePr>
        <p:xfrm>
          <a:off x="838200" y="1136830"/>
          <a:ext cx="10630857" cy="50968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9353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Budget development</a:t>
            </a:r>
          </a:p>
        </p:txBody>
      </p:sp>
      <p:sp>
        <p:nvSpPr>
          <p:cNvPr id="5" name="Oval Callout 4"/>
          <p:cNvSpPr/>
          <p:nvPr/>
        </p:nvSpPr>
        <p:spPr>
          <a:xfrm>
            <a:off x="643466" y="2418809"/>
            <a:ext cx="2493434" cy="1405466"/>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Information dissemination</a:t>
            </a:r>
            <a:endParaRPr lang="en-US" dirty="0">
              <a:effectLst/>
              <a:latin typeface="Century Gothic"/>
              <a:ea typeface="Calibri"/>
              <a:cs typeface="Times New Roman"/>
            </a:endParaRPr>
          </a:p>
        </p:txBody>
      </p:sp>
      <p:sp>
        <p:nvSpPr>
          <p:cNvPr id="8" name="Oval Callout 7"/>
          <p:cNvSpPr/>
          <p:nvPr/>
        </p:nvSpPr>
        <p:spPr>
          <a:xfrm>
            <a:off x="8570913" y="2645292"/>
            <a:ext cx="2324100" cy="1178983"/>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Expenditure verification (UA)</a:t>
            </a:r>
            <a:endParaRPr lang="en-US" dirty="0">
              <a:effectLst/>
              <a:latin typeface="Century Gothic"/>
              <a:ea typeface="Calibri"/>
              <a:cs typeface="Times New Roman"/>
            </a:endParaRPr>
          </a:p>
        </p:txBody>
      </p:sp>
      <p:sp>
        <p:nvSpPr>
          <p:cNvPr id="9" name="Oval Callout 8"/>
          <p:cNvSpPr/>
          <p:nvPr/>
        </p:nvSpPr>
        <p:spPr>
          <a:xfrm>
            <a:off x="5624052" y="2931807"/>
            <a:ext cx="2411344" cy="1219200"/>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Coordination</a:t>
            </a:r>
            <a:endParaRPr lang="en-US" dirty="0">
              <a:effectLst/>
              <a:latin typeface="Century Gothic"/>
              <a:ea typeface="Calibri"/>
              <a:cs typeface="Times New Roman"/>
            </a:endParaRPr>
          </a:p>
        </p:txBody>
      </p:sp>
      <p:sp>
        <p:nvSpPr>
          <p:cNvPr id="10" name="Oval Callout 9"/>
          <p:cNvSpPr/>
          <p:nvPr/>
        </p:nvSpPr>
        <p:spPr>
          <a:xfrm>
            <a:off x="3056466" y="3104608"/>
            <a:ext cx="2556934" cy="1439333"/>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Participation in programme events</a:t>
            </a:r>
            <a:endParaRPr lang="en-US" dirty="0">
              <a:effectLst/>
              <a:latin typeface="Century Gothic"/>
              <a:ea typeface="Calibri"/>
              <a:cs typeface="Times New Roman"/>
            </a:endParaRPr>
          </a:p>
        </p:txBody>
      </p:sp>
      <p:sp>
        <p:nvSpPr>
          <p:cNvPr id="11" name="Oval Callout 10"/>
          <p:cNvSpPr/>
          <p:nvPr/>
        </p:nvSpPr>
        <p:spPr>
          <a:xfrm>
            <a:off x="643466" y="4612217"/>
            <a:ext cx="2895601" cy="134831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Communication activities</a:t>
            </a:r>
            <a:endParaRPr lang="en-US" dirty="0">
              <a:effectLst/>
              <a:latin typeface="Century Gothic"/>
              <a:ea typeface="Calibri"/>
              <a:cs typeface="Times New Roman"/>
            </a:endParaRPr>
          </a:p>
        </p:txBody>
      </p:sp>
      <p:sp>
        <p:nvSpPr>
          <p:cNvPr id="12" name="Oval Callout 11"/>
          <p:cNvSpPr/>
          <p:nvPr/>
        </p:nvSpPr>
        <p:spPr>
          <a:xfrm>
            <a:off x="4468283" y="4767766"/>
            <a:ext cx="2290234" cy="1223434"/>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Project evaluation</a:t>
            </a:r>
            <a:endParaRPr lang="en-US" dirty="0">
              <a:effectLst/>
              <a:latin typeface="Century Gothic"/>
              <a:ea typeface="Calibri"/>
              <a:cs typeface="Times New Roman"/>
            </a:endParaRPr>
          </a:p>
        </p:txBody>
      </p:sp>
      <p:sp>
        <p:nvSpPr>
          <p:cNvPr id="13" name="Oval Callout 12"/>
          <p:cNvSpPr/>
          <p:nvPr/>
        </p:nvSpPr>
        <p:spPr>
          <a:xfrm>
            <a:off x="7715250" y="4315508"/>
            <a:ext cx="2398183" cy="1341967"/>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Project visibility</a:t>
            </a:r>
            <a:endParaRPr lang="en-US" dirty="0">
              <a:effectLst/>
              <a:latin typeface="Century Gothic"/>
              <a:ea typeface="Calibri"/>
              <a:cs typeface="Times New Roman"/>
            </a:endParaRPr>
          </a:p>
        </p:txBody>
      </p:sp>
      <p:sp>
        <p:nvSpPr>
          <p:cNvPr id="2" name="Rectangle 1"/>
          <p:cNvSpPr/>
          <p:nvPr/>
        </p:nvSpPr>
        <p:spPr>
          <a:xfrm>
            <a:off x="838199" y="1280353"/>
            <a:ext cx="10456333" cy="830997"/>
          </a:xfrm>
          <a:prstGeom prst="rect">
            <a:avLst/>
          </a:prstGeom>
        </p:spPr>
        <p:txBody>
          <a:bodyPr wrap="square">
            <a:spAutoFit/>
          </a:bodyPr>
          <a:lstStyle/>
          <a:p>
            <a:r>
              <a:rPr lang="en-US" sz="2400" b="1" dirty="0">
                <a:latin typeface="+mj-lt"/>
              </a:rPr>
              <a:t>Do not forget to include into the project budget the following costs that might also be needed for the implementation of the project!</a:t>
            </a:r>
          </a:p>
        </p:txBody>
      </p:sp>
    </p:spTree>
    <p:extLst>
      <p:ext uri="{BB962C8B-B14F-4D97-AF65-F5344CB8AC3E}">
        <p14:creationId xmlns:p14="http://schemas.microsoft.com/office/powerpoint/2010/main" val="2148199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Practical task: </a:t>
            </a:r>
            <a:br>
              <a:rPr lang="en-US" sz="3600" dirty="0"/>
            </a:br>
            <a:r>
              <a:rPr lang="en-US" sz="3600" dirty="0"/>
              <a:t>activity-based project planning</a:t>
            </a:r>
          </a:p>
        </p:txBody>
      </p:sp>
    </p:spTree>
    <p:extLst>
      <p:ext uri="{BB962C8B-B14F-4D97-AF65-F5344CB8AC3E}">
        <p14:creationId xmlns:p14="http://schemas.microsoft.com/office/powerpoint/2010/main" val="3619000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Important!</a:t>
            </a:r>
          </a:p>
        </p:txBody>
      </p:sp>
      <p:sp>
        <p:nvSpPr>
          <p:cNvPr id="7" name="Content Placeholder 6"/>
          <p:cNvSpPr>
            <a:spLocks noGrp="1"/>
          </p:cNvSpPr>
          <p:nvPr>
            <p:ph idx="1"/>
          </p:nvPr>
        </p:nvSpPr>
        <p:spPr>
          <a:xfrm>
            <a:off x="838199" y="1186585"/>
            <a:ext cx="10488561" cy="4517985"/>
          </a:xfrm>
        </p:spPr>
        <p:txBody>
          <a:bodyPr>
            <a:normAutofit/>
          </a:bodyPr>
          <a:lstStyle/>
          <a:p>
            <a:r>
              <a:rPr lang="en-US" dirty="0"/>
              <a:t>Please take into account:</a:t>
            </a:r>
          </a:p>
          <a:p>
            <a:endParaRPr lang="en-US" dirty="0"/>
          </a:p>
          <a:p>
            <a:pPr marL="342900" indent="-342900" algn="just">
              <a:spcAft>
                <a:spcPts val="600"/>
              </a:spcAft>
              <a:buFont typeface="Wingdings" charset="2"/>
              <a:buChar char="v"/>
            </a:pPr>
            <a:r>
              <a:rPr lang="en-US" dirty="0"/>
              <a:t>Only costs indicated in the project budget will be eligible during project implementation</a:t>
            </a:r>
          </a:p>
          <a:p>
            <a:pPr marL="342900" indent="-342900" algn="just">
              <a:spcAft>
                <a:spcPts val="600"/>
              </a:spcAft>
              <a:buFont typeface="Wingdings" charset="2"/>
              <a:buChar char="v"/>
            </a:pPr>
            <a:r>
              <a:rPr lang="en-US" dirty="0"/>
              <a:t>Costs need to be reasonable and necessary for the project implementation</a:t>
            </a:r>
          </a:p>
          <a:p>
            <a:pPr marL="342900" indent="-342900" algn="just">
              <a:spcAft>
                <a:spcPts val="600"/>
              </a:spcAft>
              <a:buFont typeface="Wingdings" charset="2"/>
              <a:buChar char="v"/>
            </a:pPr>
            <a:r>
              <a:rPr lang="en-US" dirty="0"/>
              <a:t>Expenditures will need to be backed up with the documents according to the national legislation</a:t>
            </a:r>
          </a:p>
          <a:p>
            <a:pPr marL="342900" indent="-342900" algn="just">
              <a:spcAft>
                <a:spcPts val="600"/>
              </a:spcAft>
              <a:buFont typeface="Wingdings" charset="2"/>
              <a:buChar char="v"/>
            </a:pPr>
            <a:r>
              <a:rPr lang="en-US" dirty="0"/>
              <a:t>Check if there are limitations to the minimum/ maximum project budget in the programme!</a:t>
            </a:r>
          </a:p>
        </p:txBody>
      </p:sp>
    </p:spTree>
    <p:extLst>
      <p:ext uri="{BB962C8B-B14F-4D97-AF65-F5344CB8AC3E}">
        <p14:creationId xmlns:p14="http://schemas.microsoft.com/office/powerpoint/2010/main" val="1968737455"/>
      </p:ext>
    </p:extLst>
  </p:cSld>
  <p:clrMapOvr>
    <a:masterClrMapping/>
  </p:clrMapOvr>
</p:sld>
</file>

<file path=ppt/theme/theme1.xml><?xml version="1.0" encoding="utf-8"?>
<a:theme xmlns:a="http://schemas.openxmlformats.org/drawingml/2006/main" name="Office Theme">
  <a:themeElements>
    <a:clrScheme name="TESIM COLOURS">
      <a:dk1>
        <a:srgbClr val="07147A"/>
      </a:dk1>
      <a:lt1>
        <a:srgbClr val="FFFFFF"/>
      </a:lt1>
      <a:dk2>
        <a:srgbClr val="751D70"/>
      </a:dk2>
      <a:lt2>
        <a:srgbClr val="FFFFFF"/>
      </a:lt2>
      <a:accent1>
        <a:srgbClr val="5B9BD5"/>
      </a:accent1>
      <a:accent2>
        <a:srgbClr val="5A1BAD"/>
      </a:accent2>
      <a:accent3>
        <a:srgbClr val="A5A5A5"/>
      </a:accent3>
      <a:accent4>
        <a:srgbClr val="9B66E0"/>
      </a:accent4>
      <a:accent5>
        <a:srgbClr val="4472C4"/>
      </a:accent5>
      <a:accent6>
        <a:srgbClr val="07147A"/>
      </a:accent6>
      <a:hlink>
        <a:srgbClr val="4755C6"/>
      </a:hlink>
      <a:folHlink>
        <a:srgbClr val="42103F"/>
      </a:folHlink>
    </a:clrScheme>
    <a:fontScheme name="Century Gothic-Palatino Linotyp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defRPr sz="3600" dirty="0" err="1" smtClean="0">
            <a:solidFill>
              <a:srgbClr val="07147A"/>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42124</TotalTime>
  <Words>1124</Words>
  <Application>Microsoft Office PowerPoint</Application>
  <PresentationFormat>Pantalla panoràmica</PresentationFormat>
  <Paragraphs>128</Paragraphs>
  <Slides>17</Slides>
  <Notes>17</Notes>
  <HiddenSlides>0</HiddenSlides>
  <MMClips>0</MMClips>
  <ScaleCrop>false</ScaleCrop>
  <HeadingPairs>
    <vt:vector size="6" baseType="variant">
      <vt:variant>
        <vt:lpstr>Tipus de lletra utilitzats</vt:lpstr>
      </vt:variant>
      <vt:variant>
        <vt:i4>7</vt:i4>
      </vt:variant>
      <vt:variant>
        <vt:lpstr>Tema</vt:lpstr>
      </vt:variant>
      <vt:variant>
        <vt:i4>1</vt:i4>
      </vt:variant>
      <vt:variant>
        <vt:lpstr>Títols de les diapositives</vt:lpstr>
      </vt:variant>
      <vt:variant>
        <vt:i4>17</vt:i4>
      </vt:variant>
    </vt:vector>
  </HeadingPairs>
  <TitlesOfParts>
    <vt:vector size="25" baseType="lpstr">
      <vt:lpstr>Arial</vt:lpstr>
      <vt:lpstr>Calibri</vt:lpstr>
      <vt:lpstr>Century Gothic</vt:lpstr>
      <vt:lpstr>Palatino Linotype</vt:lpstr>
      <vt:lpstr>Symbol</vt:lpstr>
      <vt:lpstr>Times New Roman</vt:lpstr>
      <vt:lpstr>Wingdings</vt:lpstr>
      <vt:lpstr>Office Theme</vt:lpstr>
      <vt:lpstr>Developing a project budget and a financial plan</vt:lpstr>
      <vt:lpstr>Why is a budget needed?</vt:lpstr>
      <vt:lpstr>Presentació del PowerPoint</vt:lpstr>
      <vt:lpstr>Presentació del PowerPoint</vt:lpstr>
      <vt:lpstr>How should the budget be developed?</vt:lpstr>
      <vt:lpstr>Presentació del PowerPoint</vt:lpstr>
      <vt:lpstr>Presentació del PowerPoint</vt:lpstr>
      <vt:lpstr>Practical task:  activity-based project planning</vt:lpstr>
      <vt:lpstr>Presentació del PowerPoint</vt:lpstr>
      <vt:lpstr>Presentació del PowerPoint</vt:lpstr>
      <vt:lpstr>Presentació del PowerPoint</vt:lpstr>
      <vt:lpstr>Presentació del PowerPoint</vt:lpstr>
      <vt:lpstr>Financial plan:  a new requirement for the projects</vt:lpstr>
      <vt:lpstr>Presentació del PowerPoint</vt:lpstr>
      <vt:lpstr>Presentació del PowerPoint</vt:lpstr>
      <vt:lpstr>Presentació del PowerPoint</vt:lpstr>
      <vt:lpstr>Good luck  with your project budget and financial plan development!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Aisling Walsh</dc:creator>
  <cp:lastModifiedBy>Albert Sorrosal</cp:lastModifiedBy>
  <cp:revision>114</cp:revision>
  <dcterms:created xsi:type="dcterms:W3CDTF">2016-05-03T14:42:57Z</dcterms:created>
  <dcterms:modified xsi:type="dcterms:W3CDTF">2017-06-21T16:06:40Z</dcterms:modified>
</cp:coreProperties>
</file>