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84" r:id="rId3"/>
    <p:sldId id="285" r:id="rId4"/>
    <p:sldId id="286" r:id="rId5"/>
    <p:sldId id="287" r:id="rId6"/>
    <p:sldId id="257" r:id="rId7"/>
    <p:sldId id="258" r:id="rId8"/>
    <p:sldId id="267" r:id="rId9"/>
    <p:sldId id="264" r:id="rId10"/>
    <p:sldId id="266" r:id="rId11"/>
    <p:sldId id="265" r:id="rId12"/>
    <p:sldId id="270" r:id="rId13"/>
    <p:sldId id="269" r:id="rId14"/>
    <p:sldId id="274" r:id="rId15"/>
    <p:sldId id="275" r:id="rId16"/>
    <p:sldId id="281" r:id="rId17"/>
    <p:sldId id="282" r:id="rId18"/>
    <p:sldId id="283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147A"/>
    <a:srgbClr val="000000"/>
    <a:srgbClr val="751D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Orta Stil 2 - Vurgu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Orta Stil 2 - Vurgu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Orta Stil 2 - Vurgu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Orta Stil 2 - Vurgu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Orta Stil 2 - Vurgu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Orta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39" autoAdjust="0"/>
    <p:restoredTop sz="84690" autoAdjust="0"/>
  </p:normalViewPr>
  <p:slideViewPr>
    <p:cSldViewPr snapToGrid="0" snapToObjects="1">
      <p:cViewPr varScale="1">
        <p:scale>
          <a:sx n="93" d="100"/>
          <a:sy n="93" d="100"/>
        </p:scale>
        <p:origin x="786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E340D5-0C03-46D1-BA49-733CC19B560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780EBB1A-0D03-463A-9C80-AFF032301B76}">
      <dgm:prSet phldrT="[Metin]"/>
      <dgm:spPr/>
      <dgm:t>
        <a:bodyPr/>
        <a:lstStyle/>
        <a:p>
          <a:r>
            <a:rPr lang="tr-TR" dirty="0">
              <a:latin typeface="+mj-lt"/>
            </a:rPr>
            <a:t>Time</a:t>
          </a:r>
        </a:p>
      </dgm:t>
    </dgm:pt>
    <dgm:pt modelId="{A13FC471-FE11-43E5-8FCF-0A159E8C94E3}" type="parTrans" cxnId="{CFD09560-C127-48AC-A84A-54EE6303E5FF}">
      <dgm:prSet/>
      <dgm:spPr/>
      <dgm:t>
        <a:bodyPr/>
        <a:lstStyle/>
        <a:p>
          <a:endParaRPr lang="tr-TR"/>
        </a:p>
      </dgm:t>
    </dgm:pt>
    <dgm:pt modelId="{72BF53A8-464A-4073-B270-5C9A6EAE8969}" type="sibTrans" cxnId="{CFD09560-C127-48AC-A84A-54EE6303E5FF}">
      <dgm:prSet/>
      <dgm:spPr/>
      <dgm:t>
        <a:bodyPr/>
        <a:lstStyle/>
        <a:p>
          <a:endParaRPr lang="tr-TR"/>
        </a:p>
      </dgm:t>
    </dgm:pt>
    <dgm:pt modelId="{A3363A75-BC5D-4D16-BB21-8734E27A1A2B}">
      <dgm:prSet phldrT="[Metin]"/>
      <dgm:spPr/>
      <dgm:t>
        <a:bodyPr/>
        <a:lstStyle/>
        <a:p>
          <a:r>
            <a:rPr lang="en-US" noProof="0" dirty="0">
              <a:latin typeface="+mj-lt"/>
            </a:rPr>
            <a:t>Within a given period</a:t>
          </a:r>
        </a:p>
      </dgm:t>
    </dgm:pt>
    <dgm:pt modelId="{2F887853-7E7B-496A-AFBC-F4434FA57C68}" type="parTrans" cxnId="{D01E6ADE-B7D2-4C63-B46E-D6BB236CE129}">
      <dgm:prSet/>
      <dgm:spPr/>
      <dgm:t>
        <a:bodyPr/>
        <a:lstStyle/>
        <a:p>
          <a:endParaRPr lang="tr-TR"/>
        </a:p>
      </dgm:t>
    </dgm:pt>
    <dgm:pt modelId="{01C22939-1057-4BA4-A55D-2991258201A4}" type="sibTrans" cxnId="{D01E6ADE-B7D2-4C63-B46E-D6BB236CE129}">
      <dgm:prSet/>
      <dgm:spPr/>
      <dgm:t>
        <a:bodyPr/>
        <a:lstStyle/>
        <a:p>
          <a:endParaRPr lang="tr-TR"/>
        </a:p>
      </dgm:t>
    </dgm:pt>
    <dgm:pt modelId="{01211658-9C45-42CE-A078-98E6CF611EAA}">
      <dgm:prSet phldrT="[Metin]"/>
      <dgm:spPr/>
      <dgm:t>
        <a:bodyPr/>
        <a:lstStyle/>
        <a:p>
          <a:r>
            <a:rPr lang="en-US" noProof="0" dirty="0">
              <a:latin typeface="+mj-lt"/>
            </a:rPr>
            <a:t>Scope</a:t>
          </a:r>
        </a:p>
      </dgm:t>
    </dgm:pt>
    <dgm:pt modelId="{3FE1AD9C-455C-48A4-8185-EF0965C24DDE}" type="parTrans" cxnId="{C73AF1FD-78C8-47B8-8649-9AC034EF9C56}">
      <dgm:prSet/>
      <dgm:spPr/>
      <dgm:t>
        <a:bodyPr/>
        <a:lstStyle/>
        <a:p>
          <a:endParaRPr lang="tr-TR"/>
        </a:p>
      </dgm:t>
    </dgm:pt>
    <dgm:pt modelId="{5EDD05F9-FA20-44CE-816D-C523BF9C9C5B}" type="sibTrans" cxnId="{C73AF1FD-78C8-47B8-8649-9AC034EF9C56}">
      <dgm:prSet/>
      <dgm:spPr/>
      <dgm:t>
        <a:bodyPr/>
        <a:lstStyle/>
        <a:p>
          <a:endParaRPr lang="tr-TR"/>
        </a:p>
      </dgm:t>
    </dgm:pt>
    <dgm:pt modelId="{9E428A3B-98A8-4D7E-8E15-BAD4176C6002}">
      <dgm:prSet phldrT="[Metin]"/>
      <dgm:spPr/>
      <dgm:t>
        <a:bodyPr/>
        <a:lstStyle/>
        <a:p>
          <a:r>
            <a:rPr lang="en-US" noProof="0" dirty="0">
              <a:latin typeface="+mj-lt"/>
            </a:rPr>
            <a:t>In order to achieve predefined goals</a:t>
          </a:r>
        </a:p>
      </dgm:t>
    </dgm:pt>
    <dgm:pt modelId="{984A4E9E-0D30-4592-9271-B7EF7CC25DBF}" type="parTrans" cxnId="{807B66DE-0EFE-43C6-8D2C-E480EB44D66B}">
      <dgm:prSet/>
      <dgm:spPr/>
      <dgm:t>
        <a:bodyPr/>
        <a:lstStyle/>
        <a:p>
          <a:endParaRPr lang="tr-TR"/>
        </a:p>
      </dgm:t>
    </dgm:pt>
    <dgm:pt modelId="{F4020CAF-5B70-42DC-8792-6C5C1798F212}" type="sibTrans" cxnId="{807B66DE-0EFE-43C6-8D2C-E480EB44D66B}">
      <dgm:prSet/>
      <dgm:spPr/>
      <dgm:t>
        <a:bodyPr/>
        <a:lstStyle/>
        <a:p>
          <a:endParaRPr lang="tr-TR"/>
        </a:p>
      </dgm:t>
    </dgm:pt>
    <dgm:pt modelId="{6E2FA6A1-71E0-4FE9-8206-70C760B0F1C3}">
      <dgm:prSet phldrT="[Metin]"/>
      <dgm:spPr/>
      <dgm:t>
        <a:bodyPr/>
        <a:lstStyle/>
        <a:p>
          <a:r>
            <a:rPr lang="en-US" noProof="0" dirty="0">
              <a:latin typeface="+mj-lt"/>
            </a:rPr>
            <a:t>Budget/Cost</a:t>
          </a:r>
        </a:p>
      </dgm:t>
    </dgm:pt>
    <dgm:pt modelId="{CC76D9C4-AA6A-45F3-AF16-9C264EF85EA4}" type="parTrans" cxnId="{9278C6EC-C8B2-4FF6-A850-51E39F07BA9B}">
      <dgm:prSet/>
      <dgm:spPr/>
      <dgm:t>
        <a:bodyPr/>
        <a:lstStyle/>
        <a:p>
          <a:endParaRPr lang="tr-TR"/>
        </a:p>
      </dgm:t>
    </dgm:pt>
    <dgm:pt modelId="{852D9520-4DF6-43B2-9101-E2401F4FB65E}" type="sibTrans" cxnId="{9278C6EC-C8B2-4FF6-A850-51E39F07BA9B}">
      <dgm:prSet/>
      <dgm:spPr/>
      <dgm:t>
        <a:bodyPr/>
        <a:lstStyle/>
        <a:p>
          <a:endParaRPr lang="tr-TR"/>
        </a:p>
      </dgm:t>
    </dgm:pt>
    <dgm:pt modelId="{B6683710-D0A7-422C-964A-D4F4FF1A82CA}">
      <dgm:prSet phldrT="[Metin]"/>
      <dgm:spPr/>
      <dgm:t>
        <a:bodyPr/>
        <a:lstStyle/>
        <a:p>
          <a:r>
            <a:rPr lang="en-US" noProof="0" dirty="0">
              <a:latin typeface="+mj-lt"/>
            </a:rPr>
            <a:t>Implemented with limited resources</a:t>
          </a:r>
        </a:p>
      </dgm:t>
    </dgm:pt>
    <dgm:pt modelId="{E3D991AB-A047-4DFB-BF35-34846B073817}" type="parTrans" cxnId="{E738CCD1-3D90-4179-97BB-CC973885D287}">
      <dgm:prSet/>
      <dgm:spPr/>
      <dgm:t>
        <a:bodyPr/>
        <a:lstStyle/>
        <a:p>
          <a:endParaRPr lang="tr-TR"/>
        </a:p>
      </dgm:t>
    </dgm:pt>
    <dgm:pt modelId="{4C9039AB-1C86-4645-8839-8702B7C523E4}" type="sibTrans" cxnId="{E738CCD1-3D90-4179-97BB-CC973885D287}">
      <dgm:prSet/>
      <dgm:spPr/>
      <dgm:t>
        <a:bodyPr/>
        <a:lstStyle/>
        <a:p>
          <a:endParaRPr lang="tr-TR"/>
        </a:p>
      </dgm:t>
    </dgm:pt>
    <dgm:pt modelId="{FE60F297-933D-4066-B1E2-77B539A2A86B}" type="pres">
      <dgm:prSet presAssocID="{F0E340D5-0C03-46D1-BA49-733CC19B5606}" presName="Name0" presStyleCnt="0">
        <dgm:presLayoutVars>
          <dgm:dir/>
          <dgm:animLvl val="lvl"/>
          <dgm:resizeHandles val="exact"/>
        </dgm:presLayoutVars>
      </dgm:prSet>
      <dgm:spPr/>
    </dgm:pt>
    <dgm:pt modelId="{8918AD55-54D5-4238-A060-A9CA0EF36B7A}" type="pres">
      <dgm:prSet presAssocID="{780EBB1A-0D03-463A-9C80-AFF032301B76}" presName="linNode" presStyleCnt="0"/>
      <dgm:spPr/>
    </dgm:pt>
    <dgm:pt modelId="{69C5BF65-CE79-4A90-9ADC-2480B181BA56}" type="pres">
      <dgm:prSet presAssocID="{780EBB1A-0D03-463A-9C80-AFF032301B76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D1C05998-DCB2-48E5-A728-CCEA2D031D60}" type="pres">
      <dgm:prSet presAssocID="{780EBB1A-0D03-463A-9C80-AFF032301B76}" presName="descendantText" presStyleLbl="alignAccFollowNode1" presStyleIdx="0" presStyleCnt="3">
        <dgm:presLayoutVars>
          <dgm:bulletEnabled val="1"/>
        </dgm:presLayoutVars>
      </dgm:prSet>
      <dgm:spPr/>
    </dgm:pt>
    <dgm:pt modelId="{8B8A37F1-A15E-4274-A800-8E74D61A7B5B}" type="pres">
      <dgm:prSet presAssocID="{72BF53A8-464A-4073-B270-5C9A6EAE8969}" presName="sp" presStyleCnt="0"/>
      <dgm:spPr/>
    </dgm:pt>
    <dgm:pt modelId="{149D71F5-75AF-485A-9355-842EC4DF0896}" type="pres">
      <dgm:prSet presAssocID="{01211658-9C45-42CE-A078-98E6CF611EAA}" presName="linNode" presStyleCnt="0"/>
      <dgm:spPr/>
    </dgm:pt>
    <dgm:pt modelId="{FAE1D96A-66DC-4D0A-9BA9-F54B8BA6218E}" type="pres">
      <dgm:prSet presAssocID="{01211658-9C45-42CE-A078-98E6CF611EAA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0AEA0182-792F-4A4B-8173-DE8238FB1DFC}" type="pres">
      <dgm:prSet presAssocID="{01211658-9C45-42CE-A078-98E6CF611EAA}" presName="descendantText" presStyleLbl="alignAccFollowNode1" presStyleIdx="1" presStyleCnt="3">
        <dgm:presLayoutVars>
          <dgm:bulletEnabled val="1"/>
        </dgm:presLayoutVars>
      </dgm:prSet>
      <dgm:spPr/>
    </dgm:pt>
    <dgm:pt modelId="{D7FB8417-3D4D-4AA5-A554-6DA066BA85E4}" type="pres">
      <dgm:prSet presAssocID="{5EDD05F9-FA20-44CE-816D-C523BF9C9C5B}" presName="sp" presStyleCnt="0"/>
      <dgm:spPr/>
    </dgm:pt>
    <dgm:pt modelId="{9E219F4B-8DB5-4C3E-B161-B4DEDF665C7B}" type="pres">
      <dgm:prSet presAssocID="{6E2FA6A1-71E0-4FE9-8206-70C760B0F1C3}" presName="linNode" presStyleCnt="0"/>
      <dgm:spPr/>
    </dgm:pt>
    <dgm:pt modelId="{C16E9981-92A0-4BE6-8D65-D73462180D57}" type="pres">
      <dgm:prSet presAssocID="{6E2FA6A1-71E0-4FE9-8206-70C760B0F1C3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FFF9850E-649A-4DE9-BDEB-43D425A890B8}" type="pres">
      <dgm:prSet presAssocID="{6E2FA6A1-71E0-4FE9-8206-70C760B0F1C3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560AC334-704A-4B95-A258-EA9BDC982A1F}" type="presOf" srcId="{B6683710-D0A7-422C-964A-D4F4FF1A82CA}" destId="{FFF9850E-649A-4DE9-BDEB-43D425A890B8}" srcOrd="0" destOrd="0" presId="urn:microsoft.com/office/officeart/2005/8/layout/vList5"/>
    <dgm:cxn modelId="{BE624635-5769-4B68-B393-74069438A24B}" type="presOf" srcId="{9E428A3B-98A8-4D7E-8E15-BAD4176C6002}" destId="{0AEA0182-792F-4A4B-8173-DE8238FB1DFC}" srcOrd="0" destOrd="0" presId="urn:microsoft.com/office/officeart/2005/8/layout/vList5"/>
    <dgm:cxn modelId="{CFD09560-C127-48AC-A84A-54EE6303E5FF}" srcId="{F0E340D5-0C03-46D1-BA49-733CC19B5606}" destId="{780EBB1A-0D03-463A-9C80-AFF032301B76}" srcOrd="0" destOrd="0" parTransId="{A13FC471-FE11-43E5-8FCF-0A159E8C94E3}" sibTransId="{72BF53A8-464A-4073-B270-5C9A6EAE8969}"/>
    <dgm:cxn modelId="{46800B41-494E-49D8-857E-EFD1C88EF7CC}" type="presOf" srcId="{A3363A75-BC5D-4D16-BB21-8734E27A1A2B}" destId="{D1C05998-DCB2-48E5-A728-CCEA2D031D60}" srcOrd="0" destOrd="0" presId="urn:microsoft.com/office/officeart/2005/8/layout/vList5"/>
    <dgm:cxn modelId="{7AE89B48-5768-4C26-9BC8-F4949DE6F20A}" type="presOf" srcId="{780EBB1A-0D03-463A-9C80-AFF032301B76}" destId="{69C5BF65-CE79-4A90-9ADC-2480B181BA56}" srcOrd="0" destOrd="0" presId="urn:microsoft.com/office/officeart/2005/8/layout/vList5"/>
    <dgm:cxn modelId="{545C278D-9A85-4A8C-8996-74591A7E5B8D}" type="presOf" srcId="{F0E340D5-0C03-46D1-BA49-733CC19B5606}" destId="{FE60F297-933D-4066-B1E2-77B539A2A86B}" srcOrd="0" destOrd="0" presId="urn:microsoft.com/office/officeart/2005/8/layout/vList5"/>
    <dgm:cxn modelId="{E738CCD1-3D90-4179-97BB-CC973885D287}" srcId="{6E2FA6A1-71E0-4FE9-8206-70C760B0F1C3}" destId="{B6683710-D0A7-422C-964A-D4F4FF1A82CA}" srcOrd="0" destOrd="0" parTransId="{E3D991AB-A047-4DFB-BF35-34846B073817}" sibTransId="{4C9039AB-1C86-4645-8839-8702B7C523E4}"/>
    <dgm:cxn modelId="{807B66DE-0EFE-43C6-8D2C-E480EB44D66B}" srcId="{01211658-9C45-42CE-A078-98E6CF611EAA}" destId="{9E428A3B-98A8-4D7E-8E15-BAD4176C6002}" srcOrd="0" destOrd="0" parTransId="{984A4E9E-0D30-4592-9271-B7EF7CC25DBF}" sibTransId="{F4020CAF-5B70-42DC-8792-6C5C1798F212}"/>
    <dgm:cxn modelId="{D01E6ADE-B7D2-4C63-B46E-D6BB236CE129}" srcId="{780EBB1A-0D03-463A-9C80-AFF032301B76}" destId="{A3363A75-BC5D-4D16-BB21-8734E27A1A2B}" srcOrd="0" destOrd="0" parTransId="{2F887853-7E7B-496A-AFBC-F4434FA57C68}" sibTransId="{01C22939-1057-4BA4-A55D-2991258201A4}"/>
    <dgm:cxn modelId="{0C0CF9E3-9939-4625-8A0D-034C9D06F4FC}" type="presOf" srcId="{6E2FA6A1-71E0-4FE9-8206-70C760B0F1C3}" destId="{C16E9981-92A0-4BE6-8D65-D73462180D57}" srcOrd="0" destOrd="0" presId="urn:microsoft.com/office/officeart/2005/8/layout/vList5"/>
    <dgm:cxn modelId="{9278C6EC-C8B2-4FF6-A850-51E39F07BA9B}" srcId="{F0E340D5-0C03-46D1-BA49-733CC19B5606}" destId="{6E2FA6A1-71E0-4FE9-8206-70C760B0F1C3}" srcOrd="2" destOrd="0" parTransId="{CC76D9C4-AA6A-45F3-AF16-9C264EF85EA4}" sibTransId="{852D9520-4DF6-43B2-9101-E2401F4FB65E}"/>
    <dgm:cxn modelId="{AAD33CF0-17C2-4D3C-9114-97E2C7399B0F}" type="presOf" srcId="{01211658-9C45-42CE-A078-98E6CF611EAA}" destId="{FAE1D96A-66DC-4D0A-9BA9-F54B8BA6218E}" srcOrd="0" destOrd="0" presId="urn:microsoft.com/office/officeart/2005/8/layout/vList5"/>
    <dgm:cxn modelId="{C73AF1FD-78C8-47B8-8649-9AC034EF9C56}" srcId="{F0E340D5-0C03-46D1-BA49-733CC19B5606}" destId="{01211658-9C45-42CE-A078-98E6CF611EAA}" srcOrd="1" destOrd="0" parTransId="{3FE1AD9C-455C-48A4-8185-EF0965C24DDE}" sibTransId="{5EDD05F9-FA20-44CE-816D-C523BF9C9C5B}"/>
    <dgm:cxn modelId="{3B5014D4-B186-4E72-9075-3A2F2721FE00}" type="presParOf" srcId="{FE60F297-933D-4066-B1E2-77B539A2A86B}" destId="{8918AD55-54D5-4238-A060-A9CA0EF36B7A}" srcOrd="0" destOrd="0" presId="urn:microsoft.com/office/officeart/2005/8/layout/vList5"/>
    <dgm:cxn modelId="{F659F653-52D3-4B13-B40C-673C25159F76}" type="presParOf" srcId="{8918AD55-54D5-4238-A060-A9CA0EF36B7A}" destId="{69C5BF65-CE79-4A90-9ADC-2480B181BA56}" srcOrd="0" destOrd="0" presId="urn:microsoft.com/office/officeart/2005/8/layout/vList5"/>
    <dgm:cxn modelId="{C2C44979-5480-47AB-B042-FE99CE234869}" type="presParOf" srcId="{8918AD55-54D5-4238-A060-A9CA0EF36B7A}" destId="{D1C05998-DCB2-48E5-A728-CCEA2D031D60}" srcOrd="1" destOrd="0" presId="urn:microsoft.com/office/officeart/2005/8/layout/vList5"/>
    <dgm:cxn modelId="{6D591DA0-A3EF-4243-A3D1-E61B95CF5392}" type="presParOf" srcId="{FE60F297-933D-4066-B1E2-77B539A2A86B}" destId="{8B8A37F1-A15E-4274-A800-8E74D61A7B5B}" srcOrd="1" destOrd="0" presId="urn:microsoft.com/office/officeart/2005/8/layout/vList5"/>
    <dgm:cxn modelId="{C791DE1F-1499-4604-85F5-B340B9640520}" type="presParOf" srcId="{FE60F297-933D-4066-B1E2-77B539A2A86B}" destId="{149D71F5-75AF-485A-9355-842EC4DF0896}" srcOrd="2" destOrd="0" presId="urn:microsoft.com/office/officeart/2005/8/layout/vList5"/>
    <dgm:cxn modelId="{014E3CBE-68FE-42E0-BAD6-48918583088C}" type="presParOf" srcId="{149D71F5-75AF-485A-9355-842EC4DF0896}" destId="{FAE1D96A-66DC-4D0A-9BA9-F54B8BA6218E}" srcOrd="0" destOrd="0" presId="urn:microsoft.com/office/officeart/2005/8/layout/vList5"/>
    <dgm:cxn modelId="{5F47461B-341D-4D6C-B474-101C1D8BF2CD}" type="presParOf" srcId="{149D71F5-75AF-485A-9355-842EC4DF0896}" destId="{0AEA0182-792F-4A4B-8173-DE8238FB1DFC}" srcOrd="1" destOrd="0" presId="urn:microsoft.com/office/officeart/2005/8/layout/vList5"/>
    <dgm:cxn modelId="{BB16AE92-4EDF-4071-A84A-489435F6F316}" type="presParOf" srcId="{FE60F297-933D-4066-B1E2-77B539A2A86B}" destId="{D7FB8417-3D4D-4AA5-A554-6DA066BA85E4}" srcOrd="3" destOrd="0" presId="urn:microsoft.com/office/officeart/2005/8/layout/vList5"/>
    <dgm:cxn modelId="{E97396E6-7914-40AE-B692-F0525E9A07B4}" type="presParOf" srcId="{FE60F297-933D-4066-B1E2-77B539A2A86B}" destId="{9E219F4B-8DB5-4C3E-B161-B4DEDF665C7B}" srcOrd="4" destOrd="0" presId="urn:microsoft.com/office/officeart/2005/8/layout/vList5"/>
    <dgm:cxn modelId="{4666DB2E-79AA-4230-A90F-4DA39A98771A}" type="presParOf" srcId="{9E219F4B-8DB5-4C3E-B161-B4DEDF665C7B}" destId="{C16E9981-92A0-4BE6-8D65-D73462180D57}" srcOrd="0" destOrd="0" presId="urn:microsoft.com/office/officeart/2005/8/layout/vList5"/>
    <dgm:cxn modelId="{FBE40169-5C2C-499B-BAD1-31FAA89E8138}" type="presParOf" srcId="{9E219F4B-8DB5-4C3E-B161-B4DEDF665C7B}" destId="{FFF9850E-649A-4DE9-BDEB-43D425A890B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EBEE1E-2597-4898-8961-7F7E33C69CD2}" type="doc">
      <dgm:prSet loTypeId="urn:microsoft.com/office/officeart/2005/8/layout/cycle5" loCatId="cycl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tr-TR"/>
        </a:p>
      </dgm:t>
    </dgm:pt>
    <dgm:pt modelId="{9B8F3475-BF97-4BA6-8A07-08F50B03AC25}">
      <dgm:prSet phldrT="[Metin]"/>
      <dgm:spPr>
        <a:ln w="38100">
          <a:solidFill>
            <a:schemeClr val="accent2"/>
          </a:solidFill>
        </a:ln>
      </dgm:spPr>
      <dgm:t>
        <a:bodyPr/>
        <a:lstStyle/>
        <a:p>
          <a:r>
            <a:rPr lang="en-US" noProof="0" dirty="0">
              <a:latin typeface="+mj-lt"/>
            </a:rPr>
            <a:t>Identification of Project Ideas</a:t>
          </a:r>
        </a:p>
      </dgm:t>
    </dgm:pt>
    <dgm:pt modelId="{2E2BF1D9-9F38-4181-85AD-25CE29A801ED}" type="parTrans" cxnId="{0DDD2224-09BD-4174-AFE3-1DCA92305349}">
      <dgm:prSet/>
      <dgm:spPr/>
      <dgm:t>
        <a:bodyPr/>
        <a:lstStyle/>
        <a:p>
          <a:endParaRPr lang="tr-TR"/>
        </a:p>
      </dgm:t>
    </dgm:pt>
    <dgm:pt modelId="{FB353F96-5166-4265-8350-FAB3C1EB41F4}" type="sibTrans" cxnId="{0DDD2224-09BD-4174-AFE3-1DCA92305349}">
      <dgm:prSet/>
      <dgm:spPr>
        <a:ln w="38100">
          <a:solidFill>
            <a:schemeClr val="accent2"/>
          </a:solidFill>
        </a:ln>
      </dgm:spPr>
      <dgm:t>
        <a:bodyPr/>
        <a:lstStyle/>
        <a:p>
          <a:endParaRPr lang="tr-TR"/>
        </a:p>
      </dgm:t>
    </dgm:pt>
    <dgm:pt modelId="{2C5AF347-D295-4500-9DB2-B7903EDBE3E2}">
      <dgm:prSet phldrT="[Metin]"/>
      <dgm:spPr>
        <a:ln w="38100">
          <a:solidFill>
            <a:schemeClr val="accent2"/>
          </a:solidFill>
        </a:ln>
      </dgm:spPr>
      <dgm:t>
        <a:bodyPr/>
        <a:lstStyle/>
        <a:p>
          <a:r>
            <a:rPr lang="en-US" noProof="0" dirty="0">
              <a:latin typeface="+mj-lt"/>
            </a:rPr>
            <a:t>Analysis of the Project Idea</a:t>
          </a:r>
        </a:p>
      </dgm:t>
    </dgm:pt>
    <dgm:pt modelId="{DEC2E1C7-87C2-4F18-BB66-D4BC9E59371C}" type="parTrans" cxnId="{CD45987C-0FAF-4536-BCC8-BFF1A5FF233A}">
      <dgm:prSet/>
      <dgm:spPr/>
      <dgm:t>
        <a:bodyPr/>
        <a:lstStyle/>
        <a:p>
          <a:endParaRPr lang="tr-TR"/>
        </a:p>
      </dgm:t>
    </dgm:pt>
    <dgm:pt modelId="{F8676F8A-703A-4997-8C54-29DCF58F081D}" type="sibTrans" cxnId="{CD45987C-0FAF-4536-BCC8-BFF1A5FF233A}">
      <dgm:prSet/>
      <dgm:spPr>
        <a:ln w="38100">
          <a:solidFill>
            <a:schemeClr val="accent2"/>
          </a:solidFill>
        </a:ln>
      </dgm:spPr>
      <dgm:t>
        <a:bodyPr/>
        <a:lstStyle/>
        <a:p>
          <a:endParaRPr lang="tr-TR"/>
        </a:p>
      </dgm:t>
    </dgm:pt>
    <dgm:pt modelId="{29B6B572-DF74-4853-BC6E-834EDABC44B0}">
      <dgm:prSet phldrT="[Metin]"/>
      <dgm:spPr>
        <a:ln w="38100">
          <a:solidFill>
            <a:schemeClr val="accent2"/>
          </a:solidFill>
        </a:ln>
      </dgm:spPr>
      <dgm:t>
        <a:bodyPr/>
        <a:lstStyle/>
        <a:p>
          <a:r>
            <a:rPr lang="en-US" noProof="0" dirty="0">
              <a:latin typeface="+mj-lt"/>
            </a:rPr>
            <a:t>Planning / Proposal</a:t>
          </a:r>
        </a:p>
      </dgm:t>
    </dgm:pt>
    <dgm:pt modelId="{2BCE1D42-BD16-4573-A5C0-DF926C53BD58}" type="parTrans" cxnId="{5FD57F7A-9B98-4217-A190-A3C4602AFF9A}">
      <dgm:prSet/>
      <dgm:spPr/>
      <dgm:t>
        <a:bodyPr/>
        <a:lstStyle/>
        <a:p>
          <a:endParaRPr lang="tr-TR"/>
        </a:p>
      </dgm:t>
    </dgm:pt>
    <dgm:pt modelId="{1C187A60-C227-4178-9BFC-B6C97A549A32}" type="sibTrans" cxnId="{5FD57F7A-9B98-4217-A190-A3C4602AFF9A}">
      <dgm:prSet/>
      <dgm:spPr>
        <a:ln w="38100">
          <a:solidFill>
            <a:schemeClr val="accent2"/>
          </a:solidFill>
        </a:ln>
      </dgm:spPr>
      <dgm:t>
        <a:bodyPr/>
        <a:lstStyle/>
        <a:p>
          <a:endParaRPr lang="tr-TR"/>
        </a:p>
      </dgm:t>
    </dgm:pt>
    <dgm:pt modelId="{D8F3E987-3E5A-448C-B210-C40AB9DD0995}">
      <dgm:prSet phldrT="[Metin]"/>
      <dgm:spPr>
        <a:ln w="38100">
          <a:solidFill>
            <a:schemeClr val="accent2"/>
          </a:solidFill>
        </a:ln>
      </dgm:spPr>
      <dgm:t>
        <a:bodyPr/>
        <a:lstStyle/>
        <a:p>
          <a:r>
            <a:rPr lang="en-US" noProof="0" dirty="0">
              <a:latin typeface="+mj-lt"/>
            </a:rPr>
            <a:t>Financing</a:t>
          </a:r>
        </a:p>
      </dgm:t>
    </dgm:pt>
    <dgm:pt modelId="{032F7911-AA05-4DA5-A45D-1EF3112B7398}" type="parTrans" cxnId="{8B6D8704-EE77-45C7-BEE6-4775BCC3AD06}">
      <dgm:prSet/>
      <dgm:spPr/>
      <dgm:t>
        <a:bodyPr/>
        <a:lstStyle/>
        <a:p>
          <a:endParaRPr lang="tr-TR"/>
        </a:p>
      </dgm:t>
    </dgm:pt>
    <dgm:pt modelId="{D4B12EF2-53AC-4A34-86FA-705510FFCAE5}" type="sibTrans" cxnId="{8B6D8704-EE77-45C7-BEE6-4775BCC3AD06}">
      <dgm:prSet/>
      <dgm:spPr>
        <a:ln w="38100">
          <a:solidFill>
            <a:schemeClr val="accent2"/>
          </a:solidFill>
        </a:ln>
      </dgm:spPr>
      <dgm:t>
        <a:bodyPr/>
        <a:lstStyle/>
        <a:p>
          <a:endParaRPr lang="tr-TR"/>
        </a:p>
      </dgm:t>
    </dgm:pt>
    <dgm:pt modelId="{6FC2B3B9-D213-4001-B4A8-771D567ECE2D}">
      <dgm:prSet phldrT="[Metin]"/>
      <dgm:spPr>
        <a:ln w="38100">
          <a:solidFill>
            <a:schemeClr val="accent2"/>
          </a:solidFill>
        </a:ln>
      </dgm:spPr>
      <dgm:t>
        <a:bodyPr/>
        <a:lstStyle/>
        <a:p>
          <a:r>
            <a:rPr lang="en-US" noProof="0" dirty="0">
              <a:latin typeface="+mj-lt"/>
            </a:rPr>
            <a:t>Implementation</a:t>
          </a:r>
        </a:p>
      </dgm:t>
    </dgm:pt>
    <dgm:pt modelId="{EAE7787C-4778-4BC9-B5B2-E93CD2479CF5}" type="parTrans" cxnId="{D3D6E095-9F6A-4333-91E0-0A52049DD3EB}">
      <dgm:prSet/>
      <dgm:spPr/>
      <dgm:t>
        <a:bodyPr/>
        <a:lstStyle/>
        <a:p>
          <a:endParaRPr lang="tr-TR"/>
        </a:p>
      </dgm:t>
    </dgm:pt>
    <dgm:pt modelId="{7CC0D9E5-868C-41AD-B730-5F05051B15F6}" type="sibTrans" cxnId="{D3D6E095-9F6A-4333-91E0-0A52049DD3EB}">
      <dgm:prSet/>
      <dgm:spPr>
        <a:ln w="38100">
          <a:solidFill>
            <a:schemeClr val="accent2"/>
          </a:solidFill>
        </a:ln>
      </dgm:spPr>
      <dgm:t>
        <a:bodyPr/>
        <a:lstStyle/>
        <a:p>
          <a:endParaRPr lang="tr-TR"/>
        </a:p>
      </dgm:t>
    </dgm:pt>
    <dgm:pt modelId="{26EBAFF7-FB17-499A-B613-86A3473B25D2}">
      <dgm:prSet/>
      <dgm:spPr>
        <a:ln w="38100">
          <a:solidFill>
            <a:schemeClr val="accent2"/>
          </a:solidFill>
        </a:ln>
      </dgm:spPr>
      <dgm:t>
        <a:bodyPr/>
        <a:lstStyle/>
        <a:p>
          <a:r>
            <a:rPr lang="en-US" noProof="0" dirty="0">
              <a:latin typeface="+mj-lt"/>
            </a:rPr>
            <a:t>Monitoring</a:t>
          </a:r>
        </a:p>
      </dgm:t>
    </dgm:pt>
    <dgm:pt modelId="{716CD705-52AB-4A51-BD49-CFE427378301}" type="parTrans" cxnId="{0813ACD2-1F86-4813-AC7B-AA9C7A966FB2}">
      <dgm:prSet/>
      <dgm:spPr/>
      <dgm:t>
        <a:bodyPr/>
        <a:lstStyle/>
        <a:p>
          <a:endParaRPr lang="tr-TR"/>
        </a:p>
      </dgm:t>
    </dgm:pt>
    <dgm:pt modelId="{727105FF-6704-4A14-B2B3-120A3C0B8FBC}" type="sibTrans" cxnId="{0813ACD2-1F86-4813-AC7B-AA9C7A966FB2}">
      <dgm:prSet/>
      <dgm:spPr>
        <a:ln w="38100">
          <a:solidFill>
            <a:schemeClr val="accent2"/>
          </a:solidFill>
        </a:ln>
      </dgm:spPr>
      <dgm:t>
        <a:bodyPr/>
        <a:lstStyle/>
        <a:p>
          <a:endParaRPr lang="tr-TR"/>
        </a:p>
      </dgm:t>
    </dgm:pt>
    <dgm:pt modelId="{7675646E-1974-4138-A6E6-A14F08887D53}" type="pres">
      <dgm:prSet presAssocID="{6CEBEE1E-2597-4898-8961-7F7E33C69CD2}" presName="cycle" presStyleCnt="0">
        <dgm:presLayoutVars>
          <dgm:dir/>
          <dgm:resizeHandles val="exact"/>
        </dgm:presLayoutVars>
      </dgm:prSet>
      <dgm:spPr/>
    </dgm:pt>
    <dgm:pt modelId="{9D15F6E1-C538-4BCC-8EC1-A80FE8315E8C}" type="pres">
      <dgm:prSet presAssocID="{9B8F3475-BF97-4BA6-8A07-08F50B03AC25}" presName="node" presStyleLbl="node1" presStyleIdx="0" presStyleCnt="6">
        <dgm:presLayoutVars>
          <dgm:bulletEnabled val="1"/>
        </dgm:presLayoutVars>
      </dgm:prSet>
      <dgm:spPr/>
    </dgm:pt>
    <dgm:pt modelId="{34AB38F6-2815-44C2-8F57-28F681C4C482}" type="pres">
      <dgm:prSet presAssocID="{9B8F3475-BF97-4BA6-8A07-08F50B03AC25}" presName="spNode" presStyleCnt="0"/>
      <dgm:spPr/>
    </dgm:pt>
    <dgm:pt modelId="{A8ADFE0A-E5CC-4E19-A8DF-381E735737E5}" type="pres">
      <dgm:prSet presAssocID="{FB353F96-5166-4265-8350-FAB3C1EB41F4}" presName="sibTrans" presStyleLbl="sibTrans1D1" presStyleIdx="0" presStyleCnt="6"/>
      <dgm:spPr/>
    </dgm:pt>
    <dgm:pt modelId="{78444BD6-F3CD-4867-91DC-8A32B8CE24FB}" type="pres">
      <dgm:prSet presAssocID="{2C5AF347-D295-4500-9DB2-B7903EDBE3E2}" presName="node" presStyleLbl="node1" presStyleIdx="1" presStyleCnt="6">
        <dgm:presLayoutVars>
          <dgm:bulletEnabled val="1"/>
        </dgm:presLayoutVars>
      </dgm:prSet>
      <dgm:spPr/>
    </dgm:pt>
    <dgm:pt modelId="{5D1815A0-A16E-4937-AE8E-162C188D9BD8}" type="pres">
      <dgm:prSet presAssocID="{2C5AF347-D295-4500-9DB2-B7903EDBE3E2}" presName="spNode" presStyleCnt="0"/>
      <dgm:spPr/>
    </dgm:pt>
    <dgm:pt modelId="{521F0BB2-E70A-404D-860C-FBF6AC1AE3F1}" type="pres">
      <dgm:prSet presAssocID="{F8676F8A-703A-4997-8C54-29DCF58F081D}" presName="sibTrans" presStyleLbl="sibTrans1D1" presStyleIdx="1" presStyleCnt="6"/>
      <dgm:spPr/>
    </dgm:pt>
    <dgm:pt modelId="{AC5EC5BF-91CF-43EC-826E-64776B011871}" type="pres">
      <dgm:prSet presAssocID="{29B6B572-DF74-4853-BC6E-834EDABC44B0}" presName="node" presStyleLbl="node1" presStyleIdx="2" presStyleCnt="6">
        <dgm:presLayoutVars>
          <dgm:bulletEnabled val="1"/>
        </dgm:presLayoutVars>
      </dgm:prSet>
      <dgm:spPr/>
    </dgm:pt>
    <dgm:pt modelId="{D8B3FE18-3CDA-487C-9DC1-7ADA3F7EAECF}" type="pres">
      <dgm:prSet presAssocID="{29B6B572-DF74-4853-BC6E-834EDABC44B0}" presName="spNode" presStyleCnt="0"/>
      <dgm:spPr/>
    </dgm:pt>
    <dgm:pt modelId="{5814BBE4-AD3C-4805-A81B-E6FEC92322C4}" type="pres">
      <dgm:prSet presAssocID="{1C187A60-C227-4178-9BFC-B6C97A549A32}" presName="sibTrans" presStyleLbl="sibTrans1D1" presStyleIdx="2" presStyleCnt="6"/>
      <dgm:spPr/>
    </dgm:pt>
    <dgm:pt modelId="{9AAA59AE-F1A4-4DB7-82AF-4A51D416D708}" type="pres">
      <dgm:prSet presAssocID="{D8F3E987-3E5A-448C-B210-C40AB9DD0995}" presName="node" presStyleLbl="node1" presStyleIdx="3" presStyleCnt="6">
        <dgm:presLayoutVars>
          <dgm:bulletEnabled val="1"/>
        </dgm:presLayoutVars>
      </dgm:prSet>
      <dgm:spPr/>
    </dgm:pt>
    <dgm:pt modelId="{D8F898AF-CF01-4F6A-8B56-53FEC54E3B70}" type="pres">
      <dgm:prSet presAssocID="{D8F3E987-3E5A-448C-B210-C40AB9DD0995}" presName="spNode" presStyleCnt="0"/>
      <dgm:spPr/>
    </dgm:pt>
    <dgm:pt modelId="{1037497B-7130-4766-BBE7-BA1E71C3244A}" type="pres">
      <dgm:prSet presAssocID="{D4B12EF2-53AC-4A34-86FA-705510FFCAE5}" presName="sibTrans" presStyleLbl="sibTrans1D1" presStyleIdx="3" presStyleCnt="6"/>
      <dgm:spPr/>
    </dgm:pt>
    <dgm:pt modelId="{8A5EBD05-398B-4872-BE18-AA8F0A1DF092}" type="pres">
      <dgm:prSet presAssocID="{6FC2B3B9-D213-4001-B4A8-771D567ECE2D}" presName="node" presStyleLbl="node1" presStyleIdx="4" presStyleCnt="6">
        <dgm:presLayoutVars>
          <dgm:bulletEnabled val="1"/>
        </dgm:presLayoutVars>
      </dgm:prSet>
      <dgm:spPr/>
    </dgm:pt>
    <dgm:pt modelId="{D03A71E9-0DD4-47AA-B811-71DDB10338B5}" type="pres">
      <dgm:prSet presAssocID="{6FC2B3B9-D213-4001-B4A8-771D567ECE2D}" presName="spNode" presStyleCnt="0"/>
      <dgm:spPr/>
    </dgm:pt>
    <dgm:pt modelId="{978DF078-91F8-47EB-B544-07771FC81790}" type="pres">
      <dgm:prSet presAssocID="{7CC0D9E5-868C-41AD-B730-5F05051B15F6}" presName="sibTrans" presStyleLbl="sibTrans1D1" presStyleIdx="4" presStyleCnt="6"/>
      <dgm:spPr/>
    </dgm:pt>
    <dgm:pt modelId="{8DDE500C-A895-49B5-8270-4FAE239FC4FF}" type="pres">
      <dgm:prSet presAssocID="{26EBAFF7-FB17-499A-B613-86A3473B25D2}" presName="node" presStyleLbl="node1" presStyleIdx="5" presStyleCnt="6">
        <dgm:presLayoutVars>
          <dgm:bulletEnabled val="1"/>
        </dgm:presLayoutVars>
      </dgm:prSet>
      <dgm:spPr/>
    </dgm:pt>
    <dgm:pt modelId="{ABEE6FB7-353B-4A55-9420-B91B2428E668}" type="pres">
      <dgm:prSet presAssocID="{26EBAFF7-FB17-499A-B613-86A3473B25D2}" presName="spNode" presStyleCnt="0"/>
      <dgm:spPr/>
    </dgm:pt>
    <dgm:pt modelId="{E50DDD07-65B3-428C-928C-65A338B0416A}" type="pres">
      <dgm:prSet presAssocID="{727105FF-6704-4A14-B2B3-120A3C0B8FBC}" presName="sibTrans" presStyleLbl="sibTrans1D1" presStyleIdx="5" presStyleCnt="6"/>
      <dgm:spPr/>
    </dgm:pt>
  </dgm:ptLst>
  <dgm:cxnLst>
    <dgm:cxn modelId="{8B6D8704-EE77-45C7-BEE6-4775BCC3AD06}" srcId="{6CEBEE1E-2597-4898-8961-7F7E33C69CD2}" destId="{D8F3E987-3E5A-448C-B210-C40AB9DD0995}" srcOrd="3" destOrd="0" parTransId="{032F7911-AA05-4DA5-A45D-1EF3112B7398}" sibTransId="{D4B12EF2-53AC-4A34-86FA-705510FFCAE5}"/>
    <dgm:cxn modelId="{0DDD2224-09BD-4174-AFE3-1DCA92305349}" srcId="{6CEBEE1E-2597-4898-8961-7F7E33C69CD2}" destId="{9B8F3475-BF97-4BA6-8A07-08F50B03AC25}" srcOrd="0" destOrd="0" parTransId="{2E2BF1D9-9F38-4181-85AD-25CE29A801ED}" sibTransId="{FB353F96-5166-4265-8350-FAB3C1EB41F4}"/>
    <dgm:cxn modelId="{1AF81B3A-AAEA-4331-B3FF-01E44445F1A7}" type="presOf" srcId="{F8676F8A-703A-4997-8C54-29DCF58F081D}" destId="{521F0BB2-E70A-404D-860C-FBF6AC1AE3F1}" srcOrd="0" destOrd="0" presId="urn:microsoft.com/office/officeart/2005/8/layout/cycle5"/>
    <dgm:cxn modelId="{A07F193B-6ED6-410A-B56D-D2899AD5E62D}" type="presOf" srcId="{9B8F3475-BF97-4BA6-8A07-08F50B03AC25}" destId="{9D15F6E1-C538-4BCC-8EC1-A80FE8315E8C}" srcOrd="0" destOrd="0" presId="urn:microsoft.com/office/officeart/2005/8/layout/cycle5"/>
    <dgm:cxn modelId="{2274B25B-A1A0-4B3B-B2EC-8EF082F525CE}" type="presOf" srcId="{D4B12EF2-53AC-4A34-86FA-705510FFCAE5}" destId="{1037497B-7130-4766-BBE7-BA1E71C3244A}" srcOrd="0" destOrd="0" presId="urn:microsoft.com/office/officeart/2005/8/layout/cycle5"/>
    <dgm:cxn modelId="{EF080B43-28E5-47DB-88D4-3828AE7AD998}" type="presOf" srcId="{7CC0D9E5-868C-41AD-B730-5F05051B15F6}" destId="{978DF078-91F8-47EB-B544-07771FC81790}" srcOrd="0" destOrd="0" presId="urn:microsoft.com/office/officeart/2005/8/layout/cycle5"/>
    <dgm:cxn modelId="{7D3D4F4E-3381-4396-945E-F4C661653A92}" type="presOf" srcId="{6FC2B3B9-D213-4001-B4A8-771D567ECE2D}" destId="{8A5EBD05-398B-4872-BE18-AA8F0A1DF092}" srcOrd="0" destOrd="0" presId="urn:microsoft.com/office/officeart/2005/8/layout/cycle5"/>
    <dgm:cxn modelId="{A3B5D570-67C4-4ABE-A358-257F419E33E1}" type="presOf" srcId="{2C5AF347-D295-4500-9DB2-B7903EDBE3E2}" destId="{78444BD6-F3CD-4867-91DC-8A32B8CE24FB}" srcOrd="0" destOrd="0" presId="urn:microsoft.com/office/officeart/2005/8/layout/cycle5"/>
    <dgm:cxn modelId="{CA7D7C51-E1DA-4F88-825B-DC072FF5C0E4}" type="presOf" srcId="{FB353F96-5166-4265-8350-FAB3C1EB41F4}" destId="{A8ADFE0A-E5CC-4E19-A8DF-381E735737E5}" srcOrd="0" destOrd="0" presId="urn:microsoft.com/office/officeart/2005/8/layout/cycle5"/>
    <dgm:cxn modelId="{5FD57F7A-9B98-4217-A190-A3C4602AFF9A}" srcId="{6CEBEE1E-2597-4898-8961-7F7E33C69CD2}" destId="{29B6B572-DF74-4853-BC6E-834EDABC44B0}" srcOrd="2" destOrd="0" parTransId="{2BCE1D42-BD16-4573-A5C0-DF926C53BD58}" sibTransId="{1C187A60-C227-4178-9BFC-B6C97A549A32}"/>
    <dgm:cxn modelId="{CD45987C-0FAF-4536-BCC8-BFF1A5FF233A}" srcId="{6CEBEE1E-2597-4898-8961-7F7E33C69CD2}" destId="{2C5AF347-D295-4500-9DB2-B7903EDBE3E2}" srcOrd="1" destOrd="0" parTransId="{DEC2E1C7-87C2-4F18-BB66-D4BC9E59371C}" sibTransId="{F8676F8A-703A-4997-8C54-29DCF58F081D}"/>
    <dgm:cxn modelId="{B948AD85-C161-4759-B948-530021629811}" type="presOf" srcId="{D8F3E987-3E5A-448C-B210-C40AB9DD0995}" destId="{9AAA59AE-F1A4-4DB7-82AF-4A51D416D708}" srcOrd="0" destOrd="0" presId="urn:microsoft.com/office/officeart/2005/8/layout/cycle5"/>
    <dgm:cxn modelId="{D3D6E095-9F6A-4333-91E0-0A52049DD3EB}" srcId="{6CEBEE1E-2597-4898-8961-7F7E33C69CD2}" destId="{6FC2B3B9-D213-4001-B4A8-771D567ECE2D}" srcOrd="4" destOrd="0" parTransId="{EAE7787C-4778-4BC9-B5B2-E93CD2479CF5}" sibTransId="{7CC0D9E5-868C-41AD-B730-5F05051B15F6}"/>
    <dgm:cxn modelId="{5735BD9B-0F92-47E4-8EE8-D9C6FD528C37}" type="presOf" srcId="{727105FF-6704-4A14-B2B3-120A3C0B8FBC}" destId="{E50DDD07-65B3-428C-928C-65A338B0416A}" srcOrd="0" destOrd="0" presId="urn:microsoft.com/office/officeart/2005/8/layout/cycle5"/>
    <dgm:cxn modelId="{77E96DAC-6648-47F6-A25A-E9B6BF2467B7}" type="presOf" srcId="{1C187A60-C227-4178-9BFC-B6C97A549A32}" destId="{5814BBE4-AD3C-4805-A81B-E6FEC92322C4}" srcOrd="0" destOrd="0" presId="urn:microsoft.com/office/officeart/2005/8/layout/cycle5"/>
    <dgm:cxn modelId="{700284B2-2354-4779-A40B-CC1977F0CC15}" type="presOf" srcId="{29B6B572-DF74-4853-BC6E-834EDABC44B0}" destId="{AC5EC5BF-91CF-43EC-826E-64776B011871}" srcOrd="0" destOrd="0" presId="urn:microsoft.com/office/officeart/2005/8/layout/cycle5"/>
    <dgm:cxn modelId="{BEB3B8B5-0B08-42FE-9219-F5DCA5AA185F}" type="presOf" srcId="{26EBAFF7-FB17-499A-B613-86A3473B25D2}" destId="{8DDE500C-A895-49B5-8270-4FAE239FC4FF}" srcOrd="0" destOrd="0" presId="urn:microsoft.com/office/officeart/2005/8/layout/cycle5"/>
    <dgm:cxn modelId="{0813ACD2-1F86-4813-AC7B-AA9C7A966FB2}" srcId="{6CEBEE1E-2597-4898-8961-7F7E33C69CD2}" destId="{26EBAFF7-FB17-499A-B613-86A3473B25D2}" srcOrd="5" destOrd="0" parTransId="{716CD705-52AB-4A51-BD49-CFE427378301}" sibTransId="{727105FF-6704-4A14-B2B3-120A3C0B8FBC}"/>
    <dgm:cxn modelId="{8B329BDB-A182-4621-826E-807BC2B1319F}" type="presOf" srcId="{6CEBEE1E-2597-4898-8961-7F7E33C69CD2}" destId="{7675646E-1974-4138-A6E6-A14F08887D53}" srcOrd="0" destOrd="0" presId="urn:microsoft.com/office/officeart/2005/8/layout/cycle5"/>
    <dgm:cxn modelId="{649C711D-9572-464B-951E-1A6B4E3641B0}" type="presParOf" srcId="{7675646E-1974-4138-A6E6-A14F08887D53}" destId="{9D15F6E1-C538-4BCC-8EC1-A80FE8315E8C}" srcOrd="0" destOrd="0" presId="urn:microsoft.com/office/officeart/2005/8/layout/cycle5"/>
    <dgm:cxn modelId="{4DB8B3F5-E4D3-46E0-A4EB-A94444E74958}" type="presParOf" srcId="{7675646E-1974-4138-A6E6-A14F08887D53}" destId="{34AB38F6-2815-44C2-8F57-28F681C4C482}" srcOrd="1" destOrd="0" presId="urn:microsoft.com/office/officeart/2005/8/layout/cycle5"/>
    <dgm:cxn modelId="{50024A31-2B2C-474D-9706-21A65410DFFE}" type="presParOf" srcId="{7675646E-1974-4138-A6E6-A14F08887D53}" destId="{A8ADFE0A-E5CC-4E19-A8DF-381E735737E5}" srcOrd="2" destOrd="0" presId="urn:microsoft.com/office/officeart/2005/8/layout/cycle5"/>
    <dgm:cxn modelId="{E7046A11-98A4-4F4F-8154-731DD28C99A2}" type="presParOf" srcId="{7675646E-1974-4138-A6E6-A14F08887D53}" destId="{78444BD6-F3CD-4867-91DC-8A32B8CE24FB}" srcOrd="3" destOrd="0" presId="urn:microsoft.com/office/officeart/2005/8/layout/cycle5"/>
    <dgm:cxn modelId="{CA004E39-A6F6-4869-9BC6-BBF0FF3D57B4}" type="presParOf" srcId="{7675646E-1974-4138-A6E6-A14F08887D53}" destId="{5D1815A0-A16E-4937-AE8E-162C188D9BD8}" srcOrd="4" destOrd="0" presId="urn:microsoft.com/office/officeart/2005/8/layout/cycle5"/>
    <dgm:cxn modelId="{F2DC9A97-4926-45F0-B4D9-C4BE91AD9822}" type="presParOf" srcId="{7675646E-1974-4138-A6E6-A14F08887D53}" destId="{521F0BB2-E70A-404D-860C-FBF6AC1AE3F1}" srcOrd="5" destOrd="0" presId="urn:microsoft.com/office/officeart/2005/8/layout/cycle5"/>
    <dgm:cxn modelId="{09015A22-40FF-424F-8E2C-9DB3E5923745}" type="presParOf" srcId="{7675646E-1974-4138-A6E6-A14F08887D53}" destId="{AC5EC5BF-91CF-43EC-826E-64776B011871}" srcOrd="6" destOrd="0" presId="urn:microsoft.com/office/officeart/2005/8/layout/cycle5"/>
    <dgm:cxn modelId="{393F590B-06EE-4407-B71B-8049D0EEB709}" type="presParOf" srcId="{7675646E-1974-4138-A6E6-A14F08887D53}" destId="{D8B3FE18-3CDA-487C-9DC1-7ADA3F7EAECF}" srcOrd="7" destOrd="0" presId="urn:microsoft.com/office/officeart/2005/8/layout/cycle5"/>
    <dgm:cxn modelId="{459095A9-9115-43A6-8786-0BD0A07FC37E}" type="presParOf" srcId="{7675646E-1974-4138-A6E6-A14F08887D53}" destId="{5814BBE4-AD3C-4805-A81B-E6FEC92322C4}" srcOrd="8" destOrd="0" presId="urn:microsoft.com/office/officeart/2005/8/layout/cycle5"/>
    <dgm:cxn modelId="{FD2819CB-8AED-4B48-AF30-011BD71DE9A8}" type="presParOf" srcId="{7675646E-1974-4138-A6E6-A14F08887D53}" destId="{9AAA59AE-F1A4-4DB7-82AF-4A51D416D708}" srcOrd="9" destOrd="0" presId="urn:microsoft.com/office/officeart/2005/8/layout/cycle5"/>
    <dgm:cxn modelId="{C8ED5DE1-7949-4B1E-B2B2-0554CE643491}" type="presParOf" srcId="{7675646E-1974-4138-A6E6-A14F08887D53}" destId="{D8F898AF-CF01-4F6A-8B56-53FEC54E3B70}" srcOrd="10" destOrd="0" presId="urn:microsoft.com/office/officeart/2005/8/layout/cycle5"/>
    <dgm:cxn modelId="{C1A20854-262F-41BC-8053-6EDCCFED43A5}" type="presParOf" srcId="{7675646E-1974-4138-A6E6-A14F08887D53}" destId="{1037497B-7130-4766-BBE7-BA1E71C3244A}" srcOrd="11" destOrd="0" presId="urn:microsoft.com/office/officeart/2005/8/layout/cycle5"/>
    <dgm:cxn modelId="{338F752A-3A85-414C-9575-DE2A69ABCA8F}" type="presParOf" srcId="{7675646E-1974-4138-A6E6-A14F08887D53}" destId="{8A5EBD05-398B-4872-BE18-AA8F0A1DF092}" srcOrd="12" destOrd="0" presId="urn:microsoft.com/office/officeart/2005/8/layout/cycle5"/>
    <dgm:cxn modelId="{0537A32B-3BB1-478C-B13C-0EE0666F2DAC}" type="presParOf" srcId="{7675646E-1974-4138-A6E6-A14F08887D53}" destId="{D03A71E9-0DD4-47AA-B811-71DDB10338B5}" srcOrd="13" destOrd="0" presId="urn:microsoft.com/office/officeart/2005/8/layout/cycle5"/>
    <dgm:cxn modelId="{1A14820F-13E0-49DE-8532-6BCF70DF906D}" type="presParOf" srcId="{7675646E-1974-4138-A6E6-A14F08887D53}" destId="{978DF078-91F8-47EB-B544-07771FC81790}" srcOrd="14" destOrd="0" presId="urn:microsoft.com/office/officeart/2005/8/layout/cycle5"/>
    <dgm:cxn modelId="{49D7DB22-C3EC-4248-8A19-8932EBE8FB27}" type="presParOf" srcId="{7675646E-1974-4138-A6E6-A14F08887D53}" destId="{8DDE500C-A895-49B5-8270-4FAE239FC4FF}" srcOrd="15" destOrd="0" presId="urn:microsoft.com/office/officeart/2005/8/layout/cycle5"/>
    <dgm:cxn modelId="{A2D0CDCF-8D22-4C66-AF4A-99EEBB5A7900}" type="presParOf" srcId="{7675646E-1974-4138-A6E6-A14F08887D53}" destId="{ABEE6FB7-353B-4A55-9420-B91B2428E668}" srcOrd="16" destOrd="0" presId="urn:microsoft.com/office/officeart/2005/8/layout/cycle5"/>
    <dgm:cxn modelId="{A7F14959-9858-4063-A833-B727255368E1}" type="presParOf" srcId="{7675646E-1974-4138-A6E6-A14F08887D53}" destId="{E50DDD07-65B3-428C-928C-65A338B0416A}" srcOrd="17" destOrd="0" presId="urn:microsoft.com/office/officeart/2005/8/layout/cycle5"/>
  </dgm:cxnLst>
  <dgm:bg/>
  <dgm:whole>
    <a:ln w="28575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8AB4D49-B4E2-434C-818F-DB55714F73AC}" type="doc">
      <dgm:prSet loTypeId="urn:microsoft.com/office/officeart/2005/8/layout/hierarchy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55C8C642-4C4E-6E49-A3BA-692D3E4B6F66}">
      <dgm:prSet phldrT="[Texte]"/>
      <dgm:spPr/>
      <dgm:t>
        <a:bodyPr/>
        <a:lstStyle/>
        <a:p>
          <a:r>
            <a:rPr lang="fr-FR" dirty="0"/>
            <a:t>1</a:t>
          </a:r>
        </a:p>
      </dgm:t>
    </dgm:pt>
    <dgm:pt modelId="{86A4E034-8FAD-2246-B457-6229ADDB6108}" type="parTrans" cxnId="{465A078E-B0D3-B848-81DE-A2C387FCFDE5}">
      <dgm:prSet/>
      <dgm:spPr/>
      <dgm:t>
        <a:bodyPr/>
        <a:lstStyle/>
        <a:p>
          <a:endParaRPr lang="fr-FR"/>
        </a:p>
      </dgm:t>
    </dgm:pt>
    <dgm:pt modelId="{EAF8CF4B-2138-4A4F-81C6-A91B1F88F174}" type="sibTrans" cxnId="{465A078E-B0D3-B848-81DE-A2C387FCFDE5}">
      <dgm:prSet/>
      <dgm:spPr/>
      <dgm:t>
        <a:bodyPr/>
        <a:lstStyle/>
        <a:p>
          <a:endParaRPr lang="fr-FR"/>
        </a:p>
      </dgm:t>
    </dgm:pt>
    <dgm:pt modelId="{428F91A5-505F-064D-A4BA-169BCFA8686C}">
      <dgm:prSet phldrT="[Texte]"/>
      <dgm:spPr/>
      <dgm:t>
        <a:bodyPr/>
        <a:lstStyle/>
        <a:p>
          <a:r>
            <a:rPr lang="fr-FR" dirty="0"/>
            <a:t>1.1</a:t>
          </a:r>
        </a:p>
      </dgm:t>
    </dgm:pt>
    <dgm:pt modelId="{7EA6E70A-6664-D64E-8507-0A07081F2123}" type="parTrans" cxnId="{48B1924D-0AAE-A642-B9A9-DB86A52FCC82}">
      <dgm:prSet/>
      <dgm:spPr/>
      <dgm:t>
        <a:bodyPr/>
        <a:lstStyle/>
        <a:p>
          <a:endParaRPr lang="fr-FR"/>
        </a:p>
      </dgm:t>
    </dgm:pt>
    <dgm:pt modelId="{CFB17BDB-C963-FB4D-93F7-D414156D94F8}" type="sibTrans" cxnId="{48B1924D-0AAE-A642-B9A9-DB86A52FCC82}">
      <dgm:prSet/>
      <dgm:spPr/>
      <dgm:t>
        <a:bodyPr/>
        <a:lstStyle/>
        <a:p>
          <a:endParaRPr lang="fr-FR"/>
        </a:p>
      </dgm:t>
    </dgm:pt>
    <dgm:pt modelId="{6C384A9A-F6EB-894C-B8C3-09A73BD6148D}">
      <dgm:prSet phldrT="[Texte]"/>
      <dgm:spPr/>
      <dgm:t>
        <a:bodyPr/>
        <a:lstStyle/>
        <a:p>
          <a:r>
            <a:rPr lang="fr-FR" dirty="0"/>
            <a:t>1.1.1</a:t>
          </a:r>
        </a:p>
      </dgm:t>
    </dgm:pt>
    <dgm:pt modelId="{CFC0F3F0-6741-FD4E-A722-4BD73737C0E9}" type="parTrans" cxnId="{96C5B9F8-2A8E-2D4A-9A34-0D02930D806F}">
      <dgm:prSet/>
      <dgm:spPr/>
      <dgm:t>
        <a:bodyPr/>
        <a:lstStyle/>
        <a:p>
          <a:endParaRPr lang="fr-FR"/>
        </a:p>
      </dgm:t>
    </dgm:pt>
    <dgm:pt modelId="{F270227D-38F4-104E-9AD0-3F5966E8BF03}" type="sibTrans" cxnId="{96C5B9F8-2A8E-2D4A-9A34-0D02930D806F}">
      <dgm:prSet/>
      <dgm:spPr/>
      <dgm:t>
        <a:bodyPr/>
        <a:lstStyle/>
        <a:p>
          <a:endParaRPr lang="fr-FR"/>
        </a:p>
      </dgm:t>
    </dgm:pt>
    <dgm:pt modelId="{6F35D090-F721-684D-83A4-BDA6CD31BCC8}">
      <dgm:prSet phldrT="[Texte]"/>
      <dgm:spPr/>
      <dgm:t>
        <a:bodyPr/>
        <a:lstStyle/>
        <a:p>
          <a:r>
            <a:rPr lang="fr-FR" dirty="0"/>
            <a:t>1.1.2</a:t>
          </a:r>
        </a:p>
      </dgm:t>
    </dgm:pt>
    <dgm:pt modelId="{4AD5E1EC-9264-8C40-B026-E567EF9DABB9}" type="parTrans" cxnId="{A8C781C6-5DF6-5742-B056-152402672242}">
      <dgm:prSet/>
      <dgm:spPr/>
      <dgm:t>
        <a:bodyPr/>
        <a:lstStyle/>
        <a:p>
          <a:endParaRPr lang="fr-FR"/>
        </a:p>
      </dgm:t>
    </dgm:pt>
    <dgm:pt modelId="{5C053EEC-DEDE-334B-99A4-A54F882191F0}" type="sibTrans" cxnId="{A8C781C6-5DF6-5742-B056-152402672242}">
      <dgm:prSet/>
      <dgm:spPr/>
      <dgm:t>
        <a:bodyPr/>
        <a:lstStyle/>
        <a:p>
          <a:endParaRPr lang="fr-FR"/>
        </a:p>
      </dgm:t>
    </dgm:pt>
    <dgm:pt modelId="{D06D86CD-7256-3043-9F36-E7E44D3D0F0E}">
      <dgm:prSet phldrT="[Texte]"/>
      <dgm:spPr/>
      <dgm:t>
        <a:bodyPr/>
        <a:lstStyle/>
        <a:p>
          <a:r>
            <a:rPr lang="fr-FR" dirty="0"/>
            <a:t>1.2</a:t>
          </a:r>
        </a:p>
      </dgm:t>
    </dgm:pt>
    <dgm:pt modelId="{D5388B6F-02AA-0A41-B01E-DBB38EDCD398}" type="parTrans" cxnId="{39E54E69-6416-5A41-9DAF-0AE217267617}">
      <dgm:prSet/>
      <dgm:spPr/>
      <dgm:t>
        <a:bodyPr/>
        <a:lstStyle/>
        <a:p>
          <a:endParaRPr lang="fr-FR"/>
        </a:p>
      </dgm:t>
    </dgm:pt>
    <dgm:pt modelId="{29D32AB0-27E1-FD4D-958D-50E9E1112562}" type="sibTrans" cxnId="{39E54E69-6416-5A41-9DAF-0AE217267617}">
      <dgm:prSet/>
      <dgm:spPr/>
      <dgm:t>
        <a:bodyPr/>
        <a:lstStyle/>
        <a:p>
          <a:endParaRPr lang="fr-FR"/>
        </a:p>
      </dgm:t>
    </dgm:pt>
    <dgm:pt modelId="{DC08BD22-5761-EC42-ADBE-8C60C076DBB4}">
      <dgm:prSet phldrT="[Texte]"/>
      <dgm:spPr/>
      <dgm:t>
        <a:bodyPr/>
        <a:lstStyle/>
        <a:p>
          <a:r>
            <a:rPr lang="fr-FR" dirty="0"/>
            <a:t>1.2.1</a:t>
          </a:r>
        </a:p>
      </dgm:t>
    </dgm:pt>
    <dgm:pt modelId="{DD4EFA29-16E4-0143-818A-9AD07EB7D59B}" type="parTrans" cxnId="{234E415F-D5B2-9545-A50B-4DDEB8806E21}">
      <dgm:prSet/>
      <dgm:spPr/>
      <dgm:t>
        <a:bodyPr/>
        <a:lstStyle/>
        <a:p>
          <a:endParaRPr lang="fr-FR"/>
        </a:p>
      </dgm:t>
    </dgm:pt>
    <dgm:pt modelId="{15372367-5EDF-2A48-9553-FD19D993B309}" type="sibTrans" cxnId="{234E415F-D5B2-9545-A50B-4DDEB8806E21}">
      <dgm:prSet/>
      <dgm:spPr/>
      <dgm:t>
        <a:bodyPr/>
        <a:lstStyle/>
        <a:p>
          <a:endParaRPr lang="fr-FR"/>
        </a:p>
      </dgm:t>
    </dgm:pt>
    <dgm:pt modelId="{093DFB55-AC29-574A-BEF2-8FBBF9486C7C}">
      <dgm:prSet phldrT="[Texte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GB" noProof="0" dirty="0"/>
            <a:t>Result</a:t>
          </a:r>
        </a:p>
      </dgm:t>
    </dgm:pt>
    <dgm:pt modelId="{80E88678-8B90-744F-955B-FF6EE011C50F}" type="parTrans" cxnId="{21B913E3-B354-1B47-A61B-6FC55BE6E673}">
      <dgm:prSet/>
      <dgm:spPr/>
      <dgm:t>
        <a:bodyPr/>
        <a:lstStyle/>
        <a:p>
          <a:endParaRPr lang="fr-FR"/>
        </a:p>
      </dgm:t>
    </dgm:pt>
    <dgm:pt modelId="{EFFE45A8-7D45-7F45-A38D-C0BB7E8B07DB}" type="sibTrans" cxnId="{21B913E3-B354-1B47-A61B-6FC55BE6E673}">
      <dgm:prSet/>
      <dgm:spPr/>
      <dgm:t>
        <a:bodyPr/>
        <a:lstStyle/>
        <a:p>
          <a:endParaRPr lang="fr-FR"/>
        </a:p>
      </dgm:t>
    </dgm:pt>
    <dgm:pt modelId="{2FEEF599-E8B4-BE42-AE6C-99DE464CF287}">
      <dgm:prSet phldrT="[Texte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fr-FR" dirty="0"/>
            <a:t>Outputs</a:t>
          </a:r>
        </a:p>
      </dgm:t>
    </dgm:pt>
    <dgm:pt modelId="{DB7A7E53-7E33-454D-86E4-9BC85E646439}" type="parTrans" cxnId="{C12BDE55-4977-764A-95EE-36AD6E5BD05A}">
      <dgm:prSet/>
      <dgm:spPr/>
      <dgm:t>
        <a:bodyPr/>
        <a:lstStyle/>
        <a:p>
          <a:endParaRPr lang="fr-FR"/>
        </a:p>
      </dgm:t>
    </dgm:pt>
    <dgm:pt modelId="{B0F6339C-4C23-AF4E-93EE-8A148F1F88C1}" type="sibTrans" cxnId="{C12BDE55-4977-764A-95EE-36AD6E5BD05A}">
      <dgm:prSet/>
      <dgm:spPr/>
      <dgm:t>
        <a:bodyPr/>
        <a:lstStyle/>
        <a:p>
          <a:endParaRPr lang="fr-FR"/>
        </a:p>
      </dgm:t>
    </dgm:pt>
    <dgm:pt modelId="{CE6B61B2-0FD3-DE41-BB5B-44B85375B3C3}">
      <dgm:prSet phldrT="[Texte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GB" noProof="0" dirty="0"/>
            <a:t>Activities</a:t>
          </a:r>
        </a:p>
      </dgm:t>
    </dgm:pt>
    <dgm:pt modelId="{76867A48-F759-1749-83BF-F02D536FD436}" type="parTrans" cxnId="{E12005E4-789B-E04C-8847-F3C281514CE0}">
      <dgm:prSet/>
      <dgm:spPr/>
      <dgm:t>
        <a:bodyPr/>
        <a:lstStyle/>
        <a:p>
          <a:endParaRPr lang="fr-FR"/>
        </a:p>
      </dgm:t>
    </dgm:pt>
    <dgm:pt modelId="{443F0B9F-9702-FC40-8469-B7C35C9FC8D8}" type="sibTrans" cxnId="{E12005E4-789B-E04C-8847-F3C281514CE0}">
      <dgm:prSet/>
      <dgm:spPr/>
      <dgm:t>
        <a:bodyPr/>
        <a:lstStyle/>
        <a:p>
          <a:endParaRPr lang="fr-FR"/>
        </a:p>
      </dgm:t>
    </dgm:pt>
    <dgm:pt modelId="{9A1AD7C0-4FC2-4443-8558-05BB3281A76F}">
      <dgm:prSet phldrT="[Texte]"/>
      <dgm:spPr/>
      <dgm:t>
        <a:bodyPr/>
        <a:lstStyle/>
        <a:p>
          <a:r>
            <a:rPr lang="fr-FR" dirty="0"/>
            <a:t>1.1.3</a:t>
          </a:r>
        </a:p>
      </dgm:t>
    </dgm:pt>
    <dgm:pt modelId="{F59DEBDA-DA5D-9A41-9275-5500CC7F1AA0}" type="parTrans" cxnId="{9C4D476A-84A2-BF46-9726-129F22A1C9A6}">
      <dgm:prSet/>
      <dgm:spPr/>
      <dgm:t>
        <a:bodyPr/>
        <a:lstStyle/>
        <a:p>
          <a:endParaRPr lang="fr-FR"/>
        </a:p>
      </dgm:t>
    </dgm:pt>
    <dgm:pt modelId="{D29A035E-CA51-444D-8EC6-A15CFF5C46D8}" type="sibTrans" cxnId="{9C4D476A-84A2-BF46-9726-129F22A1C9A6}">
      <dgm:prSet/>
      <dgm:spPr/>
      <dgm:t>
        <a:bodyPr/>
        <a:lstStyle/>
        <a:p>
          <a:endParaRPr lang="fr-FR"/>
        </a:p>
      </dgm:t>
    </dgm:pt>
    <dgm:pt modelId="{2707FE0A-BF10-A440-89B3-EE2B3D920A68}">
      <dgm:prSet phldrT="[Texte]"/>
      <dgm:spPr/>
      <dgm:t>
        <a:bodyPr/>
        <a:lstStyle/>
        <a:p>
          <a:r>
            <a:rPr lang="fr-FR" dirty="0"/>
            <a:t>1.2.2</a:t>
          </a:r>
        </a:p>
      </dgm:t>
    </dgm:pt>
    <dgm:pt modelId="{643F7092-5C8A-5040-85DC-3A781FF3CA87}" type="parTrans" cxnId="{91587BF8-5F08-144E-902E-B7D71ADD8EC4}">
      <dgm:prSet/>
      <dgm:spPr/>
      <dgm:t>
        <a:bodyPr/>
        <a:lstStyle/>
        <a:p>
          <a:endParaRPr lang="fr-FR"/>
        </a:p>
      </dgm:t>
    </dgm:pt>
    <dgm:pt modelId="{E07286B2-9A90-6246-AFD3-9065DC62322B}" type="sibTrans" cxnId="{91587BF8-5F08-144E-902E-B7D71ADD8EC4}">
      <dgm:prSet/>
      <dgm:spPr/>
      <dgm:t>
        <a:bodyPr/>
        <a:lstStyle/>
        <a:p>
          <a:endParaRPr lang="fr-FR"/>
        </a:p>
      </dgm:t>
    </dgm:pt>
    <dgm:pt modelId="{2458702D-59E3-E845-A479-DF49626C10CA}" type="pres">
      <dgm:prSet presAssocID="{E8AB4D49-B4E2-434C-818F-DB55714F73A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835D4FE-083B-9241-A921-BE92DC2BAA52}" type="pres">
      <dgm:prSet presAssocID="{E8AB4D49-B4E2-434C-818F-DB55714F73AC}" presName="hierFlow" presStyleCnt="0"/>
      <dgm:spPr/>
    </dgm:pt>
    <dgm:pt modelId="{D8FC4B41-C0AE-AA4D-9DFE-09778AD06A94}" type="pres">
      <dgm:prSet presAssocID="{E8AB4D49-B4E2-434C-818F-DB55714F73AC}" presName="firstBuf" presStyleCnt="0"/>
      <dgm:spPr/>
    </dgm:pt>
    <dgm:pt modelId="{312C4355-1734-444A-8095-CB6AB14929C4}" type="pres">
      <dgm:prSet presAssocID="{E8AB4D49-B4E2-434C-818F-DB55714F73A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476F4FDF-E854-9A45-8FF8-AC1043D4F645}" type="pres">
      <dgm:prSet presAssocID="{55C8C642-4C4E-6E49-A3BA-692D3E4B6F66}" presName="Name14" presStyleCnt="0"/>
      <dgm:spPr/>
    </dgm:pt>
    <dgm:pt modelId="{B1B1EADD-1D45-7746-821B-3887FCB7E0CB}" type="pres">
      <dgm:prSet presAssocID="{55C8C642-4C4E-6E49-A3BA-692D3E4B6F66}" presName="level1Shape" presStyleLbl="node0" presStyleIdx="0" presStyleCnt="1">
        <dgm:presLayoutVars>
          <dgm:chPref val="3"/>
        </dgm:presLayoutVars>
      </dgm:prSet>
      <dgm:spPr/>
    </dgm:pt>
    <dgm:pt modelId="{067EBEEB-1598-5C45-9E5D-0E6D42622459}" type="pres">
      <dgm:prSet presAssocID="{55C8C642-4C4E-6E49-A3BA-692D3E4B6F66}" presName="hierChild2" presStyleCnt="0"/>
      <dgm:spPr/>
    </dgm:pt>
    <dgm:pt modelId="{91ADBCCB-A59F-B941-B003-14D48E28FB94}" type="pres">
      <dgm:prSet presAssocID="{7EA6E70A-6664-D64E-8507-0A07081F2123}" presName="Name19" presStyleLbl="parChTrans1D2" presStyleIdx="0" presStyleCnt="2"/>
      <dgm:spPr/>
    </dgm:pt>
    <dgm:pt modelId="{155320CC-E5B9-3B48-92AC-68178832CBDF}" type="pres">
      <dgm:prSet presAssocID="{428F91A5-505F-064D-A4BA-169BCFA8686C}" presName="Name21" presStyleCnt="0"/>
      <dgm:spPr/>
    </dgm:pt>
    <dgm:pt modelId="{94E0DF68-DF40-A247-BCDA-B6FB7F2B0C5C}" type="pres">
      <dgm:prSet presAssocID="{428F91A5-505F-064D-A4BA-169BCFA8686C}" presName="level2Shape" presStyleLbl="node2" presStyleIdx="0" presStyleCnt="2"/>
      <dgm:spPr/>
    </dgm:pt>
    <dgm:pt modelId="{73845F60-AE6C-BF4A-A1DB-3BA06E8E944E}" type="pres">
      <dgm:prSet presAssocID="{428F91A5-505F-064D-A4BA-169BCFA8686C}" presName="hierChild3" presStyleCnt="0"/>
      <dgm:spPr/>
    </dgm:pt>
    <dgm:pt modelId="{9B8EC215-DEE7-4A4E-881D-64DC0D8FDF2D}" type="pres">
      <dgm:prSet presAssocID="{CFC0F3F0-6741-FD4E-A722-4BD73737C0E9}" presName="Name19" presStyleLbl="parChTrans1D3" presStyleIdx="0" presStyleCnt="5"/>
      <dgm:spPr/>
    </dgm:pt>
    <dgm:pt modelId="{7FCF78CB-10E4-FA46-BC4B-BAEB4C400F4D}" type="pres">
      <dgm:prSet presAssocID="{6C384A9A-F6EB-894C-B8C3-09A73BD6148D}" presName="Name21" presStyleCnt="0"/>
      <dgm:spPr/>
    </dgm:pt>
    <dgm:pt modelId="{A85BB1E8-A404-C64B-9C99-920B30637252}" type="pres">
      <dgm:prSet presAssocID="{6C384A9A-F6EB-894C-B8C3-09A73BD6148D}" presName="level2Shape" presStyleLbl="node3" presStyleIdx="0" presStyleCnt="5"/>
      <dgm:spPr/>
    </dgm:pt>
    <dgm:pt modelId="{6A5EF4C2-8F7D-BA4A-AEE3-C188469F514D}" type="pres">
      <dgm:prSet presAssocID="{6C384A9A-F6EB-894C-B8C3-09A73BD6148D}" presName="hierChild3" presStyleCnt="0"/>
      <dgm:spPr/>
    </dgm:pt>
    <dgm:pt modelId="{F26A9161-0833-264C-A40B-9781A85E946A}" type="pres">
      <dgm:prSet presAssocID="{4AD5E1EC-9264-8C40-B026-E567EF9DABB9}" presName="Name19" presStyleLbl="parChTrans1D3" presStyleIdx="1" presStyleCnt="5"/>
      <dgm:spPr/>
    </dgm:pt>
    <dgm:pt modelId="{DFB17B00-B92D-7440-BAEB-BD5418817D60}" type="pres">
      <dgm:prSet presAssocID="{6F35D090-F721-684D-83A4-BDA6CD31BCC8}" presName="Name21" presStyleCnt="0"/>
      <dgm:spPr/>
    </dgm:pt>
    <dgm:pt modelId="{33EF7023-CFF4-B445-9209-BB2E4F6854B8}" type="pres">
      <dgm:prSet presAssocID="{6F35D090-F721-684D-83A4-BDA6CD31BCC8}" presName="level2Shape" presStyleLbl="node3" presStyleIdx="1" presStyleCnt="5"/>
      <dgm:spPr/>
    </dgm:pt>
    <dgm:pt modelId="{BFE5C0F5-4EBB-974C-9CC1-04CC780D6597}" type="pres">
      <dgm:prSet presAssocID="{6F35D090-F721-684D-83A4-BDA6CD31BCC8}" presName="hierChild3" presStyleCnt="0"/>
      <dgm:spPr/>
    </dgm:pt>
    <dgm:pt modelId="{68475190-295F-EC42-BA54-EA9FD4021D64}" type="pres">
      <dgm:prSet presAssocID="{F59DEBDA-DA5D-9A41-9275-5500CC7F1AA0}" presName="Name19" presStyleLbl="parChTrans1D3" presStyleIdx="2" presStyleCnt="5"/>
      <dgm:spPr/>
    </dgm:pt>
    <dgm:pt modelId="{BFD5A4AD-5217-EA47-9A32-AAE0A3726BDD}" type="pres">
      <dgm:prSet presAssocID="{9A1AD7C0-4FC2-4443-8558-05BB3281A76F}" presName="Name21" presStyleCnt="0"/>
      <dgm:spPr/>
    </dgm:pt>
    <dgm:pt modelId="{3D5977DA-0900-1043-935E-F39C396E12A0}" type="pres">
      <dgm:prSet presAssocID="{9A1AD7C0-4FC2-4443-8558-05BB3281A76F}" presName="level2Shape" presStyleLbl="node3" presStyleIdx="2" presStyleCnt="5"/>
      <dgm:spPr/>
    </dgm:pt>
    <dgm:pt modelId="{DCA6195C-7433-1C4F-91D9-7EEC007F2E19}" type="pres">
      <dgm:prSet presAssocID="{9A1AD7C0-4FC2-4443-8558-05BB3281A76F}" presName="hierChild3" presStyleCnt="0"/>
      <dgm:spPr/>
    </dgm:pt>
    <dgm:pt modelId="{615EB414-A385-8E49-BA62-2F25D35206B4}" type="pres">
      <dgm:prSet presAssocID="{D5388B6F-02AA-0A41-B01E-DBB38EDCD398}" presName="Name19" presStyleLbl="parChTrans1D2" presStyleIdx="1" presStyleCnt="2"/>
      <dgm:spPr/>
    </dgm:pt>
    <dgm:pt modelId="{0B77D712-6D5C-1B4B-944E-55239E6BD911}" type="pres">
      <dgm:prSet presAssocID="{D06D86CD-7256-3043-9F36-E7E44D3D0F0E}" presName="Name21" presStyleCnt="0"/>
      <dgm:spPr/>
    </dgm:pt>
    <dgm:pt modelId="{056FC73B-AD51-124E-83C7-A25287ACDB1D}" type="pres">
      <dgm:prSet presAssocID="{D06D86CD-7256-3043-9F36-E7E44D3D0F0E}" presName="level2Shape" presStyleLbl="node2" presStyleIdx="1" presStyleCnt="2"/>
      <dgm:spPr/>
    </dgm:pt>
    <dgm:pt modelId="{E65A46FE-329F-4748-A772-DDF176BF5D1A}" type="pres">
      <dgm:prSet presAssocID="{D06D86CD-7256-3043-9F36-E7E44D3D0F0E}" presName="hierChild3" presStyleCnt="0"/>
      <dgm:spPr/>
    </dgm:pt>
    <dgm:pt modelId="{08E28645-D528-1245-8E32-7DD2E06FF266}" type="pres">
      <dgm:prSet presAssocID="{DD4EFA29-16E4-0143-818A-9AD07EB7D59B}" presName="Name19" presStyleLbl="parChTrans1D3" presStyleIdx="3" presStyleCnt="5"/>
      <dgm:spPr/>
    </dgm:pt>
    <dgm:pt modelId="{300056AC-A136-AF42-B7E5-4AF76E0B4E30}" type="pres">
      <dgm:prSet presAssocID="{DC08BD22-5761-EC42-ADBE-8C60C076DBB4}" presName="Name21" presStyleCnt="0"/>
      <dgm:spPr/>
    </dgm:pt>
    <dgm:pt modelId="{FB7E874E-B88D-7744-90C5-1C1458CFFAED}" type="pres">
      <dgm:prSet presAssocID="{DC08BD22-5761-EC42-ADBE-8C60C076DBB4}" presName="level2Shape" presStyleLbl="node3" presStyleIdx="3" presStyleCnt="5"/>
      <dgm:spPr/>
    </dgm:pt>
    <dgm:pt modelId="{2C06D07B-AEBA-9449-A018-C9ADE3687411}" type="pres">
      <dgm:prSet presAssocID="{DC08BD22-5761-EC42-ADBE-8C60C076DBB4}" presName="hierChild3" presStyleCnt="0"/>
      <dgm:spPr/>
    </dgm:pt>
    <dgm:pt modelId="{9BD231AF-859F-3F4E-888E-2B8BC5B9F506}" type="pres">
      <dgm:prSet presAssocID="{643F7092-5C8A-5040-85DC-3A781FF3CA87}" presName="Name19" presStyleLbl="parChTrans1D3" presStyleIdx="4" presStyleCnt="5"/>
      <dgm:spPr/>
    </dgm:pt>
    <dgm:pt modelId="{9D62CDEC-B354-3142-BE81-0459AA2CFA93}" type="pres">
      <dgm:prSet presAssocID="{2707FE0A-BF10-A440-89B3-EE2B3D920A68}" presName="Name21" presStyleCnt="0"/>
      <dgm:spPr/>
    </dgm:pt>
    <dgm:pt modelId="{091CB391-C7B9-AE43-8E5C-70008C105432}" type="pres">
      <dgm:prSet presAssocID="{2707FE0A-BF10-A440-89B3-EE2B3D920A68}" presName="level2Shape" presStyleLbl="node3" presStyleIdx="4" presStyleCnt="5"/>
      <dgm:spPr/>
    </dgm:pt>
    <dgm:pt modelId="{7105FBE9-8161-D04B-AB1C-E3C33DB24A1D}" type="pres">
      <dgm:prSet presAssocID="{2707FE0A-BF10-A440-89B3-EE2B3D920A68}" presName="hierChild3" presStyleCnt="0"/>
      <dgm:spPr/>
    </dgm:pt>
    <dgm:pt modelId="{DAD57A2D-0E2C-0644-AE64-9DCA6C8630D6}" type="pres">
      <dgm:prSet presAssocID="{E8AB4D49-B4E2-434C-818F-DB55714F73AC}" presName="bgShapesFlow" presStyleCnt="0"/>
      <dgm:spPr/>
    </dgm:pt>
    <dgm:pt modelId="{9BF253A8-1C65-2645-9B27-5FDC0DF57B30}" type="pres">
      <dgm:prSet presAssocID="{093DFB55-AC29-574A-BEF2-8FBBF9486C7C}" presName="rectComp" presStyleCnt="0"/>
      <dgm:spPr/>
    </dgm:pt>
    <dgm:pt modelId="{E46684F8-E648-2347-BD6A-2DF5B56B00EF}" type="pres">
      <dgm:prSet presAssocID="{093DFB55-AC29-574A-BEF2-8FBBF9486C7C}" presName="bgRect" presStyleLbl="bgShp" presStyleIdx="0" presStyleCnt="3" custLinFactNeighborY="5412"/>
      <dgm:spPr/>
    </dgm:pt>
    <dgm:pt modelId="{0A64136C-8E6B-0049-8504-149C35387773}" type="pres">
      <dgm:prSet presAssocID="{093DFB55-AC29-574A-BEF2-8FBBF9486C7C}" presName="bgRectTx" presStyleLbl="bgShp" presStyleIdx="0" presStyleCnt="3">
        <dgm:presLayoutVars>
          <dgm:bulletEnabled val="1"/>
        </dgm:presLayoutVars>
      </dgm:prSet>
      <dgm:spPr/>
    </dgm:pt>
    <dgm:pt modelId="{2D1A2B9E-5593-B344-93C2-772872D01F88}" type="pres">
      <dgm:prSet presAssocID="{093DFB55-AC29-574A-BEF2-8FBBF9486C7C}" presName="spComp" presStyleCnt="0"/>
      <dgm:spPr/>
    </dgm:pt>
    <dgm:pt modelId="{BC13673F-1427-BB4F-9250-AD829CB01AE1}" type="pres">
      <dgm:prSet presAssocID="{093DFB55-AC29-574A-BEF2-8FBBF9486C7C}" presName="vSp" presStyleCnt="0"/>
      <dgm:spPr/>
    </dgm:pt>
    <dgm:pt modelId="{DF7D4201-25C4-D748-A7DE-F6A6BA2C63AB}" type="pres">
      <dgm:prSet presAssocID="{2FEEF599-E8B4-BE42-AE6C-99DE464CF287}" presName="rectComp" presStyleCnt="0"/>
      <dgm:spPr/>
    </dgm:pt>
    <dgm:pt modelId="{C2E80C8E-01ED-4642-9ACD-C92106BAF4E2}" type="pres">
      <dgm:prSet presAssocID="{2FEEF599-E8B4-BE42-AE6C-99DE464CF287}" presName="bgRect" presStyleLbl="bgShp" presStyleIdx="1" presStyleCnt="3"/>
      <dgm:spPr/>
    </dgm:pt>
    <dgm:pt modelId="{567F8DA6-7AE2-BB42-A397-9CDAE3AE3985}" type="pres">
      <dgm:prSet presAssocID="{2FEEF599-E8B4-BE42-AE6C-99DE464CF287}" presName="bgRectTx" presStyleLbl="bgShp" presStyleIdx="1" presStyleCnt="3">
        <dgm:presLayoutVars>
          <dgm:bulletEnabled val="1"/>
        </dgm:presLayoutVars>
      </dgm:prSet>
      <dgm:spPr/>
    </dgm:pt>
    <dgm:pt modelId="{E138A189-9347-E745-9EB1-EC818AE5454A}" type="pres">
      <dgm:prSet presAssocID="{2FEEF599-E8B4-BE42-AE6C-99DE464CF287}" presName="spComp" presStyleCnt="0"/>
      <dgm:spPr/>
    </dgm:pt>
    <dgm:pt modelId="{8D278006-5856-444C-B010-C0BB1A58E2C7}" type="pres">
      <dgm:prSet presAssocID="{2FEEF599-E8B4-BE42-AE6C-99DE464CF287}" presName="vSp" presStyleCnt="0"/>
      <dgm:spPr/>
    </dgm:pt>
    <dgm:pt modelId="{0C1E7253-3377-2343-8031-1D681B3DCCD1}" type="pres">
      <dgm:prSet presAssocID="{CE6B61B2-0FD3-DE41-BB5B-44B85375B3C3}" presName="rectComp" presStyleCnt="0"/>
      <dgm:spPr/>
    </dgm:pt>
    <dgm:pt modelId="{7260D6F7-24D1-1C47-9D90-2E041EDC0E46}" type="pres">
      <dgm:prSet presAssocID="{CE6B61B2-0FD3-DE41-BB5B-44B85375B3C3}" presName="bgRect" presStyleLbl="bgShp" presStyleIdx="2" presStyleCnt="3"/>
      <dgm:spPr/>
    </dgm:pt>
    <dgm:pt modelId="{D762B320-5222-3547-B507-6A47D4583141}" type="pres">
      <dgm:prSet presAssocID="{CE6B61B2-0FD3-DE41-BB5B-44B85375B3C3}" presName="bgRectTx" presStyleLbl="bgShp" presStyleIdx="2" presStyleCnt="3">
        <dgm:presLayoutVars>
          <dgm:bulletEnabled val="1"/>
        </dgm:presLayoutVars>
      </dgm:prSet>
      <dgm:spPr/>
    </dgm:pt>
  </dgm:ptLst>
  <dgm:cxnLst>
    <dgm:cxn modelId="{1D29BF01-8B19-FF4C-B1B3-77D0EB0A5AA0}" type="presOf" srcId="{2FEEF599-E8B4-BE42-AE6C-99DE464CF287}" destId="{567F8DA6-7AE2-BB42-A397-9CDAE3AE3985}" srcOrd="1" destOrd="0" presId="urn:microsoft.com/office/officeart/2005/8/layout/hierarchy6"/>
    <dgm:cxn modelId="{64F4A902-974D-974F-AA7E-2827F76D4B24}" type="presOf" srcId="{4AD5E1EC-9264-8C40-B026-E567EF9DABB9}" destId="{F26A9161-0833-264C-A40B-9781A85E946A}" srcOrd="0" destOrd="0" presId="urn:microsoft.com/office/officeart/2005/8/layout/hierarchy6"/>
    <dgm:cxn modelId="{7C3C6714-A61E-8847-8B53-EF0489EF386C}" type="presOf" srcId="{CE6B61B2-0FD3-DE41-BB5B-44B85375B3C3}" destId="{7260D6F7-24D1-1C47-9D90-2E041EDC0E46}" srcOrd="0" destOrd="0" presId="urn:microsoft.com/office/officeart/2005/8/layout/hierarchy6"/>
    <dgm:cxn modelId="{64674B2A-5FF1-C147-BB89-0FDA83CD8E51}" type="presOf" srcId="{55C8C642-4C4E-6E49-A3BA-692D3E4B6F66}" destId="{B1B1EADD-1D45-7746-821B-3887FCB7E0CB}" srcOrd="0" destOrd="0" presId="urn:microsoft.com/office/officeart/2005/8/layout/hierarchy6"/>
    <dgm:cxn modelId="{780F4C35-7678-824E-A87D-18141B771B3C}" type="presOf" srcId="{DD4EFA29-16E4-0143-818A-9AD07EB7D59B}" destId="{08E28645-D528-1245-8E32-7DD2E06FF266}" srcOrd="0" destOrd="0" presId="urn:microsoft.com/office/officeart/2005/8/layout/hierarchy6"/>
    <dgm:cxn modelId="{234E415F-D5B2-9545-A50B-4DDEB8806E21}" srcId="{D06D86CD-7256-3043-9F36-E7E44D3D0F0E}" destId="{DC08BD22-5761-EC42-ADBE-8C60C076DBB4}" srcOrd="0" destOrd="0" parTransId="{DD4EFA29-16E4-0143-818A-9AD07EB7D59B}" sibTransId="{15372367-5EDF-2A48-9553-FD19D993B309}"/>
    <dgm:cxn modelId="{FCA5B045-45F8-2A4D-9F36-65F470384489}" type="presOf" srcId="{CFC0F3F0-6741-FD4E-A722-4BD73737C0E9}" destId="{9B8EC215-DEE7-4A4E-881D-64DC0D8FDF2D}" srcOrd="0" destOrd="0" presId="urn:microsoft.com/office/officeart/2005/8/layout/hierarchy6"/>
    <dgm:cxn modelId="{39E54E69-6416-5A41-9DAF-0AE217267617}" srcId="{55C8C642-4C4E-6E49-A3BA-692D3E4B6F66}" destId="{D06D86CD-7256-3043-9F36-E7E44D3D0F0E}" srcOrd="1" destOrd="0" parTransId="{D5388B6F-02AA-0A41-B01E-DBB38EDCD398}" sibTransId="{29D32AB0-27E1-FD4D-958D-50E9E1112562}"/>
    <dgm:cxn modelId="{9C4D476A-84A2-BF46-9726-129F22A1C9A6}" srcId="{428F91A5-505F-064D-A4BA-169BCFA8686C}" destId="{9A1AD7C0-4FC2-4443-8558-05BB3281A76F}" srcOrd="2" destOrd="0" parTransId="{F59DEBDA-DA5D-9A41-9275-5500CC7F1AA0}" sibTransId="{D29A035E-CA51-444D-8EC6-A15CFF5C46D8}"/>
    <dgm:cxn modelId="{66AF8F6A-F12B-3C43-8670-DD6A6F14A624}" type="presOf" srcId="{E8AB4D49-B4E2-434C-818F-DB55714F73AC}" destId="{2458702D-59E3-E845-A479-DF49626C10CA}" srcOrd="0" destOrd="0" presId="urn:microsoft.com/office/officeart/2005/8/layout/hierarchy6"/>
    <dgm:cxn modelId="{48B1924D-0AAE-A642-B9A9-DB86A52FCC82}" srcId="{55C8C642-4C4E-6E49-A3BA-692D3E4B6F66}" destId="{428F91A5-505F-064D-A4BA-169BCFA8686C}" srcOrd="0" destOrd="0" parTransId="{7EA6E70A-6664-D64E-8507-0A07081F2123}" sibTransId="{CFB17BDB-C963-FB4D-93F7-D414156D94F8}"/>
    <dgm:cxn modelId="{C12BDE55-4977-764A-95EE-36AD6E5BD05A}" srcId="{E8AB4D49-B4E2-434C-818F-DB55714F73AC}" destId="{2FEEF599-E8B4-BE42-AE6C-99DE464CF287}" srcOrd="2" destOrd="0" parTransId="{DB7A7E53-7E33-454D-86E4-9BC85E646439}" sibTransId="{B0F6339C-4C23-AF4E-93EE-8A148F1F88C1}"/>
    <dgm:cxn modelId="{A76ABA81-4C62-5445-9E04-486C24F13B1E}" type="presOf" srcId="{2FEEF599-E8B4-BE42-AE6C-99DE464CF287}" destId="{C2E80C8E-01ED-4642-9ACD-C92106BAF4E2}" srcOrd="0" destOrd="0" presId="urn:microsoft.com/office/officeart/2005/8/layout/hierarchy6"/>
    <dgm:cxn modelId="{88EB1785-FFCA-9044-8134-EFC87DC2274A}" type="presOf" srcId="{D5388B6F-02AA-0A41-B01E-DBB38EDCD398}" destId="{615EB414-A385-8E49-BA62-2F25D35206B4}" srcOrd="0" destOrd="0" presId="urn:microsoft.com/office/officeart/2005/8/layout/hierarchy6"/>
    <dgm:cxn modelId="{E021BA8B-657F-0A44-B609-D430217D1367}" type="presOf" srcId="{9A1AD7C0-4FC2-4443-8558-05BB3281A76F}" destId="{3D5977DA-0900-1043-935E-F39C396E12A0}" srcOrd="0" destOrd="0" presId="urn:microsoft.com/office/officeart/2005/8/layout/hierarchy6"/>
    <dgm:cxn modelId="{465A078E-B0D3-B848-81DE-A2C387FCFDE5}" srcId="{E8AB4D49-B4E2-434C-818F-DB55714F73AC}" destId="{55C8C642-4C4E-6E49-A3BA-692D3E4B6F66}" srcOrd="0" destOrd="0" parTransId="{86A4E034-8FAD-2246-B457-6229ADDB6108}" sibTransId="{EAF8CF4B-2138-4A4F-81C6-A91B1F88F174}"/>
    <dgm:cxn modelId="{C8C6B396-968B-1547-B4C7-FF447486A3E6}" type="presOf" srcId="{6C384A9A-F6EB-894C-B8C3-09A73BD6148D}" destId="{A85BB1E8-A404-C64B-9C99-920B30637252}" srcOrd="0" destOrd="0" presId="urn:microsoft.com/office/officeart/2005/8/layout/hierarchy6"/>
    <dgm:cxn modelId="{DE0F7D9F-4787-E448-8410-C56D6C4D16C1}" type="presOf" srcId="{428F91A5-505F-064D-A4BA-169BCFA8686C}" destId="{94E0DF68-DF40-A247-BCDA-B6FB7F2B0C5C}" srcOrd="0" destOrd="0" presId="urn:microsoft.com/office/officeart/2005/8/layout/hierarchy6"/>
    <dgm:cxn modelId="{C0C9A0A4-3552-6C49-95B6-C368EC5B95E5}" type="presOf" srcId="{CE6B61B2-0FD3-DE41-BB5B-44B85375B3C3}" destId="{D762B320-5222-3547-B507-6A47D4583141}" srcOrd="1" destOrd="0" presId="urn:microsoft.com/office/officeart/2005/8/layout/hierarchy6"/>
    <dgm:cxn modelId="{CD6713AD-2C6A-B543-81F8-C8C45038273D}" type="presOf" srcId="{6F35D090-F721-684D-83A4-BDA6CD31BCC8}" destId="{33EF7023-CFF4-B445-9209-BB2E4F6854B8}" srcOrd="0" destOrd="0" presId="urn:microsoft.com/office/officeart/2005/8/layout/hierarchy6"/>
    <dgm:cxn modelId="{96A60DB4-7509-BE45-881D-7EDF1FB85594}" type="presOf" srcId="{7EA6E70A-6664-D64E-8507-0A07081F2123}" destId="{91ADBCCB-A59F-B941-B003-14D48E28FB94}" srcOrd="0" destOrd="0" presId="urn:microsoft.com/office/officeart/2005/8/layout/hierarchy6"/>
    <dgm:cxn modelId="{A8C781C6-5DF6-5742-B056-152402672242}" srcId="{428F91A5-505F-064D-A4BA-169BCFA8686C}" destId="{6F35D090-F721-684D-83A4-BDA6CD31BCC8}" srcOrd="1" destOrd="0" parTransId="{4AD5E1EC-9264-8C40-B026-E567EF9DABB9}" sibTransId="{5C053EEC-DEDE-334B-99A4-A54F882191F0}"/>
    <dgm:cxn modelId="{C352D1CA-70D1-794B-BF3D-493A7EBC1258}" type="presOf" srcId="{F59DEBDA-DA5D-9A41-9275-5500CC7F1AA0}" destId="{68475190-295F-EC42-BA54-EA9FD4021D64}" srcOrd="0" destOrd="0" presId="urn:microsoft.com/office/officeart/2005/8/layout/hierarchy6"/>
    <dgm:cxn modelId="{B654D0DC-32A8-134D-833E-C0D246DD803E}" type="presOf" srcId="{D06D86CD-7256-3043-9F36-E7E44D3D0F0E}" destId="{056FC73B-AD51-124E-83C7-A25287ACDB1D}" srcOrd="0" destOrd="0" presId="urn:microsoft.com/office/officeart/2005/8/layout/hierarchy6"/>
    <dgm:cxn modelId="{21B913E3-B354-1B47-A61B-6FC55BE6E673}" srcId="{E8AB4D49-B4E2-434C-818F-DB55714F73AC}" destId="{093DFB55-AC29-574A-BEF2-8FBBF9486C7C}" srcOrd="1" destOrd="0" parTransId="{80E88678-8B90-744F-955B-FF6EE011C50F}" sibTransId="{EFFE45A8-7D45-7F45-A38D-C0BB7E8B07DB}"/>
    <dgm:cxn modelId="{E12005E4-789B-E04C-8847-F3C281514CE0}" srcId="{E8AB4D49-B4E2-434C-818F-DB55714F73AC}" destId="{CE6B61B2-0FD3-DE41-BB5B-44B85375B3C3}" srcOrd="3" destOrd="0" parTransId="{76867A48-F759-1749-83BF-F02D536FD436}" sibTransId="{443F0B9F-9702-FC40-8469-B7C35C9FC8D8}"/>
    <dgm:cxn modelId="{4F4051EB-AA1B-124F-ADD3-FD9241F09674}" type="presOf" srcId="{093DFB55-AC29-574A-BEF2-8FBBF9486C7C}" destId="{E46684F8-E648-2347-BD6A-2DF5B56B00EF}" srcOrd="0" destOrd="0" presId="urn:microsoft.com/office/officeart/2005/8/layout/hierarchy6"/>
    <dgm:cxn modelId="{0565F1EE-B368-AE40-94E9-91AE46177B15}" type="presOf" srcId="{DC08BD22-5761-EC42-ADBE-8C60C076DBB4}" destId="{FB7E874E-B88D-7744-90C5-1C1458CFFAED}" srcOrd="0" destOrd="0" presId="urn:microsoft.com/office/officeart/2005/8/layout/hierarchy6"/>
    <dgm:cxn modelId="{CD87D2F2-6DDB-8648-9A1A-5BDAA0F87ADC}" type="presOf" srcId="{2707FE0A-BF10-A440-89B3-EE2B3D920A68}" destId="{091CB391-C7B9-AE43-8E5C-70008C105432}" srcOrd="0" destOrd="0" presId="urn:microsoft.com/office/officeart/2005/8/layout/hierarchy6"/>
    <dgm:cxn modelId="{91587BF8-5F08-144E-902E-B7D71ADD8EC4}" srcId="{D06D86CD-7256-3043-9F36-E7E44D3D0F0E}" destId="{2707FE0A-BF10-A440-89B3-EE2B3D920A68}" srcOrd="1" destOrd="0" parTransId="{643F7092-5C8A-5040-85DC-3A781FF3CA87}" sibTransId="{E07286B2-9A90-6246-AFD3-9065DC62322B}"/>
    <dgm:cxn modelId="{96C5B9F8-2A8E-2D4A-9A34-0D02930D806F}" srcId="{428F91A5-505F-064D-A4BA-169BCFA8686C}" destId="{6C384A9A-F6EB-894C-B8C3-09A73BD6148D}" srcOrd="0" destOrd="0" parTransId="{CFC0F3F0-6741-FD4E-A722-4BD73737C0E9}" sibTransId="{F270227D-38F4-104E-9AD0-3F5966E8BF03}"/>
    <dgm:cxn modelId="{D9E8D4FA-07B9-4E4D-BD90-6B58B8177B6F}" type="presOf" srcId="{643F7092-5C8A-5040-85DC-3A781FF3CA87}" destId="{9BD231AF-859F-3F4E-888E-2B8BC5B9F506}" srcOrd="0" destOrd="0" presId="urn:microsoft.com/office/officeart/2005/8/layout/hierarchy6"/>
    <dgm:cxn modelId="{BAD580FE-FD00-A346-9693-97694BFB4E0B}" type="presOf" srcId="{093DFB55-AC29-574A-BEF2-8FBBF9486C7C}" destId="{0A64136C-8E6B-0049-8504-149C35387773}" srcOrd="1" destOrd="0" presId="urn:microsoft.com/office/officeart/2005/8/layout/hierarchy6"/>
    <dgm:cxn modelId="{AB2B56BB-3AA3-7548-B61F-16364FAAB76F}" type="presParOf" srcId="{2458702D-59E3-E845-A479-DF49626C10CA}" destId="{0835D4FE-083B-9241-A921-BE92DC2BAA52}" srcOrd="0" destOrd="0" presId="urn:microsoft.com/office/officeart/2005/8/layout/hierarchy6"/>
    <dgm:cxn modelId="{AE5787EF-3703-4543-B082-C28ED3097582}" type="presParOf" srcId="{0835D4FE-083B-9241-A921-BE92DC2BAA52}" destId="{D8FC4B41-C0AE-AA4D-9DFE-09778AD06A94}" srcOrd="0" destOrd="0" presId="urn:microsoft.com/office/officeart/2005/8/layout/hierarchy6"/>
    <dgm:cxn modelId="{4620E20E-8B2D-754A-A894-CA3D4288D2FD}" type="presParOf" srcId="{0835D4FE-083B-9241-A921-BE92DC2BAA52}" destId="{312C4355-1734-444A-8095-CB6AB14929C4}" srcOrd="1" destOrd="0" presId="urn:microsoft.com/office/officeart/2005/8/layout/hierarchy6"/>
    <dgm:cxn modelId="{4D123F9D-3DB9-F848-9DA5-156D2C9EB51C}" type="presParOf" srcId="{312C4355-1734-444A-8095-CB6AB14929C4}" destId="{476F4FDF-E854-9A45-8FF8-AC1043D4F645}" srcOrd="0" destOrd="0" presId="urn:microsoft.com/office/officeart/2005/8/layout/hierarchy6"/>
    <dgm:cxn modelId="{04893EEC-9104-8C40-89A7-8EB37C6AD7A1}" type="presParOf" srcId="{476F4FDF-E854-9A45-8FF8-AC1043D4F645}" destId="{B1B1EADD-1D45-7746-821B-3887FCB7E0CB}" srcOrd="0" destOrd="0" presId="urn:microsoft.com/office/officeart/2005/8/layout/hierarchy6"/>
    <dgm:cxn modelId="{9569982A-0C6E-CD4E-9961-F68D1C82773F}" type="presParOf" srcId="{476F4FDF-E854-9A45-8FF8-AC1043D4F645}" destId="{067EBEEB-1598-5C45-9E5D-0E6D42622459}" srcOrd="1" destOrd="0" presId="urn:microsoft.com/office/officeart/2005/8/layout/hierarchy6"/>
    <dgm:cxn modelId="{A9711F94-0A50-D04A-9810-534DF03CCE51}" type="presParOf" srcId="{067EBEEB-1598-5C45-9E5D-0E6D42622459}" destId="{91ADBCCB-A59F-B941-B003-14D48E28FB94}" srcOrd="0" destOrd="0" presId="urn:microsoft.com/office/officeart/2005/8/layout/hierarchy6"/>
    <dgm:cxn modelId="{BCE3FE0D-1D8B-4049-A798-EA1CCDF4245F}" type="presParOf" srcId="{067EBEEB-1598-5C45-9E5D-0E6D42622459}" destId="{155320CC-E5B9-3B48-92AC-68178832CBDF}" srcOrd="1" destOrd="0" presId="urn:microsoft.com/office/officeart/2005/8/layout/hierarchy6"/>
    <dgm:cxn modelId="{DDA6A151-4393-0E4F-BBB3-0F54CF1F9ACD}" type="presParOf" srcId="{155320CC-E5B9-3B48-92AC-68178832CBDF}" destId="{94E0DF68-DF40-A247-BCDA-B6FB7F2B0C5C}" srcOrd="0" destOrd="0" presId="urn:microsoft.com/office/officeart/2005/8/layout/hierarchy6"/>
    <dgm:cxn modelId="{68B4EE51-77AC-2F44-9652-441DC73A49DB}" type="presParOf" srcId="{155320CC-E5B9-3B48-92AC-68178832CBDF}" destId="{73845F60-AE6C-BF4A-A1DB-3BA06E8E944E}" srcOrd="1" destOrd="0" presId="urn:microsoft.com/office/officeart/2005/8/layout/hierarchy6"/>
    <dgm:cxn modelId="{691088D2-7865-AF4E-AE6D-16BE929BAEA0}" type="presParOf" srcId="{73845F60-AE6C-BF4A-A1DB-3BA06E8E944E}" destId="{9B8EC215-DEE7-4A4E-881D-64DC0D8FDF2D}" srcOrd="0" destOrd="0" presId="urn:microsoft.com/office/officeart/2005/8/layout/hierarchy6"/>
    <dgm:cxn modelId="{5EE68917-FCB3-DE42-96E3-4ACD7EF00A36}" type="presParOf" srcId="{73845F60-AE6C-BF4A-A1DB-3BA06E8E944E}" destId="{7FCF78CB-10E4-FA46-BC4B-BAEB4C400F4D}" srcOrd="1" destOrd="0" presId="urn:microsoft.com/office/officeart/2005/8/layout/hierarchy6"/>
    <dgm:cxn modelId="{64DA7A14-927E-854C-9D25-0B55B02D9D20}" type="presParOf" srcId="{7FCF78CB-10E4-FA46-BC4B-BAEB4C400F4D}" destId="{A85BB1E8-A404-C64B-9C99-920B30637252}" srcOrd="0" destOrd="0" presId="urn:microsoft.com/office/officeart/2005/8/layout/hierarchy6"/>
    <dgm:cxn modelId="{504EC27F-0E64-6B4B-BF58-9FDDF405F76B}" type="presParOf" srcId="{7FCF78CB-10E4-FA46-BC4B-BAEB4C400F4D}" destId="{6A5EF4C2-8F7D-BA4A-AEE3-C188469F514D}" srcOrd="1" destOrd="0" presId="urn:microsoft.com/office/officeart/2005/8/layout/hierarchy6"/>
    <dgm:cxn modelId="{B34B025B-4CDE-1A46-BC18-2748379A5D9A}" type="presParOf" srcId="{73845F60-AE6C-BF4A-A1DB-3BA06E8E944E}" destId="{F26A9161-0833-264C-A40B-9781A85E946A}" srcOrd="2" destOrd="0" presId="urn:microsoft.com/office/officeart/2005/8/layout/hierarchy6"/>
    <dgm:cxn modelId="{A0FDBE1D-A53C-A949-A938-F3E6BEB61C1E}" type="presParOf" srcId="{73845F60-AE6C-BF4A-A1DB-3BA06E8E944E}" destId="{DFB17B00-B92D-7440-BAEB-BD5418817D60}" srcOrd="3" destOrd="0" presId="urn:microsoft.com/office/officeart/2005/8/layout/hierarchy6"/>
    <dgm:cxn modelId="{21FB6285-0CAD-954D-86C6-1763F8403233}" type="presParOf" srcId="{DFB17B00-B92D-7440-BAEB-BD5418817D60}" destId="{33EF7023-CFF4-B445-9209-BB2E4F6854B8}" srcOrd="0" destOrd="0" presId="urn:microsoft.com/office/officeart/2005/8/layout/hierarchy6"/>
    <dgm:cxn modelId="{F9223348-52FF-0546-A5D3-431F1D518DBE}" type="presParOf" srcId="{DFB17B00-B92D-7440-BAEB-BD5418817D60}" destId="{BFE5C0F5-4EBB-974C-9CC1-04CC780D6597}" srcOrd="1" destOrd="0" presId="urn:microsoft.com/office/officeart/2005/8/layout/hierarchy6"/>
    <dgm:cxn modelId="{CCAFD144-4A74-0A46-BE8B-CD8B1BE2DEA6}" type="presParOf" srcId="{73845F60-AE6C-BF4A-A1DB-3BA06E8E944E}" destId="{68475190-295F-EC42-BA54-EA9FD4021D64}" srcOrd="4" destOrd="0" presId="urn:microsoft.com/office/officeart/2005/8/layout/hierarchy6"/>
    <dgm:cxn modelId="{41F71859-38D2-0D48-BC6C-BB34B8034DA2}" type="presParOf" srcId="{73845F60-AE6C-BF4A-A1DB-3BA06E8E944E}" destId="{BFD5A4AD-5217-EA47-9A32-AAE0A3726BDD}" srcOrd="5" destOrd="0" presId="urn:microsoft.com/office/officeart/2005/8/layout/hierarchy6"/>
    <dgm:cxn modelId="{CDD78141-691C-3D45-B8E4-DFA8D1149022}" type="presParOf" srcId="{BFD5A4AD-5217-EA47-9A32-AAE0A3726BDD}" destId="{3D5977DA-0900-1043-935E-F39C396E12A0}" srcOrd="0" destOrd="0" presId="urn:microsoft.com/office/officeart/2005/8/layout/hierarchy6"/>
    <dgm:cxn modelId="{6D68EDEA-632C-8346-B166-1D2A5939BBFE}" type="presParOf" srcId="{BFD5A4AD-5217-EA47-9A32-AAE0A3726BDD}" destId="{DCA6195C-7433-1C4F-91D9-7EEC007F2E19}" srcOrd="1" destOrd="0" presId="urn:microsoft.com/office/officeart/2005/8/layout/hierarchy6"/>
    <dgm:cxn modelId="{D45664C9-1249-8445-9E53-71E8C450A221}" type="presParOf" srcId="{067EBEEB-1598-5C45-9E5D-0E6D42622459}" destId="{615EB414-A385-8E49-BA62-2F25D35206B4}" srcOrd="2" destOrd="0" presId="urn:microsoft.com/office/officeart/2005/8/layout/hierarchy6"/>
    <dgm:cxn modelId="{9F9604C9-7768-BD44-8DDE-C7F73F690EF0}" type="presParOf" srcId="{067EBEEB-1598-5C45-9E5D-0E6D42622459}" destId="{0B77D712-6D5C-1B4B-944E-55239E6BD911}" srcOrd="3" destOrd="0" presId="urn:microsoft.com/office/officeart/2005/8/layout/hierarchy6"/>
    <dgm:cxn modelId="{EBC3F71C-3773-E14D-A147-5F8E4BB0565F}" type="presParOf" srcId="{0B77D712-6D5C-1B4B-944E-55239E6BD911}" destId="{056FC73B-AD51-124E-83C7-A25287ACDB1D}" srcOrd="0" destOrd="0" presId="urn:microsoft.com/office/officeart/2005/8/layout/hierarchy6"/>
    <dgm:cxn modelId="{DA035E67-7299-3743-B5B9-7ED4725A52A7}" type="presParOf" srcId="{0B77D712-6D5C-1B4B-944E-55239E6BD911}" destId="{E65A46FE-329F-4748-A772-DDF176BF5D1A}" srcOrd="1" destOrd="0" presId="urn:microsoft.com/office/officeart/2005/8/layout/hierarchy6"/>
    <dgm:cxn modelId="{E2DBA77E-8A8B-2F47-834B-1B80C51CC9A4}" type="presParOf" srcId="{E65A46FE-329F-4748-A772-DDF176BF5D1A}" destId="{08E28645-D528-1245-8E32-7DD2E06FF266}" srcOrd="0" destOrd="0" presId="urn:microsoft.com/office/officeart/2005/8/layout/hierarchy6"/>
    <dgm:cxn modelId="{19F4354C-125A-854F-8310-A7273F3BEAF4}" type="presParOf" srcId="{E65A46FE-329F-4748-A772-DDF176BF5D1A}" destId="{300056AC-A136-AF42-B7E5-4AF76E0B4E30}" srcOrd="1" destOrd="0" presId="urn:microsoft.com/office/officeart/2005/8/layout/hierarchy6"/>
    <dgm:cxn modelId="{0AE8FD43-C3C5-724E-AD14-A75304492FDA}" type="presParOf" srcId="{300056AC-A136-AF42-B7E5-4AF76E0B4E30}" destId="{FB7E874E-B88D-7744-90C5-1C1458CFFAED}" srcOrd="0" destOrd="0" presId="urn:microsoft.com/office/officeart/2005/8/layout/hierarchy6"/>
    <dgm:cxn modelId="{AA749269-7A46-DB45-B012-28024D327FD0}" type="presParOf" srcId="{300056AC-A136-AF42-B7E5-4AF76E0B4E30}" destId="{2C06D07B-AEBA-9449-A018-C9ADE3687411}" srcOrd="1" destOrd="0" presId="urn:microsoft.com/office/officeart/2005/8/layout/hierarchy6"/>
    <dgm:cxn modelId="{7B2449AA-07D2-8447-9D50-F4B9D5C95D1A}" type="presParOf" srcId="{E65A46FE-329F-4748-A772-DDF176BF5D1A}" destId="{9BD231AF-859F-3F4E-888E-2B8BC5B9F506}" srcOrd="2" destOrd="0" presId="urn:microsoft.com/office/officeart/2005/8/layout/hierarchy6"/>
    <dgm:cxn modelId="{6F993C99-79E9-494D-9FB2-21C0B102CB06}" type="presParOf" srcId="{E65A46FE-329F-4748-A772-DDF176BF5D1A}" destId="{9D62CDEC-B354-3142-BE81-0459AA2CFA93}" srcOrd="3" destOrd="0" presId="urn:microsoft.com/office/officeart/2005/8/layout/hierarchy6"/>
    <dgm:cxn modelId="{7C988F53-5004-1F41-A610-D381C3308E00}" type="presParOf" srcId="{9D62CDEC-B354-3142-BE81-0459AA2CFA93}" destId="{091CB391-C7B9-AE43-8E5C-70008C105432}" srcOrd="0" destOrd="0" presId="urn:microsoft.com/office/officeart/2005/8/layout/hierarchy6"/>
    <dgm:cxn modelId="{6026DB01-4392-6F4C-AE59-7CA30D2269B9}" type="presParOf" srcId="{9D62CDEC-B354-3142-BE81-0459AA2CFA93}" destId="{7105FBE9-8161-D04B-AB1C-E3C33DB24A1D}" srcOrd="1" destOrd="0" presId="urn:microsoft.com/office/officeart/2005/8/layout/hierarchy6"/>
    <dgm:cxn modelId="{3CADEF2F-6FE1-AF4C-B6F0-3F0225BE2916}" type="presParOf" srcId="{2458702D-59E3-E845-A479-DF49626C10CA}" destId="{DAD57A2D-0E2C-0644-AE64-9DCA6C8630D6}" srcOrd="1" destOrd="0" presId="urn:microsoft.com/office/officeart/2005/8/layout/hierarchy6"/>
    <dgm:cxn modelId="{74570687-36CA-614B-8944-1981B6CDA47D}" type="presParOf" srcId="{DAD57A2D-0E2C-0644-AE64-9DCA6C8630D6}" destId="{9BF253A8-1C65-2645-9B27-5FDC0DF57B30}" srcOrd="0" destOrd="0" presId="urn:microsoft.com/office/officeart/2005/8/layout/hierarchy6"/>
    <dgm:cxn modelId="{C9DB27CD-F5B9-CB47-8854-55B730674231}" type="presParOf" srcId="{9BF253A8-1C65-2645-9B27-5FDC0DF57B30}" destId="{E46684F8-E648-2347-BD6A-2DF5B56B00EF}" srcOrd="0" destOrd="0" presId="urn:microsoft.com/office/officeart/2005/8/layout/hierarchy6"/>
    <dgm:cxn modelId="{274B629D-81A9-C543-8C5D-0BCF6E5405D5}" type="presParOf" srcId="{9BF253A8-1C65-2645-9B27-5FDC0DF57B30}" destId="{0A64136C-8E6B-0049-8504-149C35387773}" srcOrd="1" destOrd="0" presId="urn:microsoft.com/office/officeart/2005/8/layout/hierarchy6"/>
    <dgm:cxn modelId="{9D58096E-D1F6-4D49-82E5-33393C108AEC}" type="presParOf" srcId="{DAD57A2D-0E2C-0644-AE64-9DCA6C8630D6}" destId="{2D1A2B9E-5593-B344-93C2-772872D01F88}" srcOrd="1" destOrd="0" presId="urn:microsoft.com/office/officeart/2005/8/layout/hierarchy6"/>
    <dgm:cxn modelId="{86A50B91-DA1B-1845-9B04-403FA7DCF17D}" type="presParOf" srcId="{2D1A2B9E-5593-B344-93C2-772872D01F88}" destId="{BC13673F-1427-BB4F-9250-AD829CB01AE1}" srcOrd="0" destOrd="0" presId="urn:microsoft.com/office/officeart/2005/8/layout/hierarchy6"/>
    <dgm:cxn modelId="{B90C65FF-5A7F-2F47-9FEA-DCFE91F952E5}" type="presParOf" srcId="{DAD57A2D-0E2C-0644-AE64-9DCA6C8630D6}" destId="{DF7D4201-25C4-D748-A7DE-F6A6BA2C63AB}" srcOrd="2" destOrd="0" presId="urn:microsoft.com/office/officeart/2005/8/layout/hierarchy6"/>
    <dgm:cxn modelId="{727A0375-13DD-0C4E-9C3D-651105749E16}" type="presParOf" srcId="{DF7D4201-25C4-D748-A7DE-F6A6BA2C63AB}" destId="{C2E80C8E-01ED-4642-9ACD-C92106BAF4E2}" srcOrd="0" destOrd="0" presId="urn:microsoft.com/office/officeart/2005/8/layout/hierarchy6"/>
    <dgm:cxn modelId="{6E35EE40-8FBC-5F41-8999-6B0102CAD26B}" type="presParOf" srcId="{DF7D4201-25C4-D748-A7DE-F6A6BA2C63AB}" destId="{567F8DA6-7AE2-BB42-A397-9CDAE3AE3985}" srcOrd="1" destOrd="0" presId="urn:microsoft.com/office/officeart/2005/8/layout/hierarchy6"/>
    <dgm:cxn modelId="{1EE3B6BD-A740-7C49-965D-B54D405F6BF9}" type="presParOf" srcId="{DAD57A2D-0E2C-0644-AE64-9DCA6C8630D6}" destId="{E138A189-9347-E745-9EB1-EC818AE5454A}" srcOrd="3" destOrd="0" presId="urn:microsoft.com/office/officeart/2005/8/layout/hierarchy6"/>
    <dgm:cxn modelId="{AB0D45EC-FB5A-A242-AFD9-678B23233105}" type="presParOf" srcId="{E138A189-9347-E745-9EB1-EC818AE5454A}" destId="{8D278006-5856-444C-B010-C0BB1A58E2C7}" srcOrd="0" destOrd="0" presId="urn:microsoft.com/office/officeart/2005/8/layout/hierarchy6"/>
    <dgm:cxn modelId="{0AC5B609-CC4B-8B41-ACDF-03E53618A8AF}" type="presParOf" srcId="{DAD57A2D-0E2C-0644-AE64-9DCA6C8630D6}" destId="{0C1E7253-3377-2343-8031-1D681B3DCCD1}" srcOrd="4" destOrd="0" presId="urn:microsoft.com/office/officeart/2005/8/layout/hierarchy6"/>
    <dgm:cxn modelId="{1504F01E-EA84-B943-85CE-05B6DC13519C}" type="presParOf" srcId="{0C1E7253-3377-2343-8031-1D681B3DCCD1}" destId="{7260D6F7-24D1-1C47-9D90-2E041EDC0E46}" srcOrd="0" destOrd="0" presId="urn:microsoft.com/office/officeart/2005/8/layout/hierarchy6"/>
    <dgm:cxn modelId="{2D0BF500-142B-1E4B-95AE-7F60F4A7F8F7}" type="presParOf" srcId="{0C1E7253-3377-2343-8031-1D681B3DCCD1}" destId="{D762B320-5222-3547-B507-6A47D4583141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D0060D-4404-064F-B40D-39C170C42547}" type="doc">
      <dgm:prSet loTypeId="urn:microsoft.com/office/officeart/2005/8/layout/hChevron3" loCatId="" qsTypeId="urn:microsoft.com/office/officeart/2005/8/quickstyle/simple4" qsCatId="simple" csTypeId="urn:microsoft.com/office/officeart/2005/8/colors/colorful1#1" csCatId="colorful" phldr="1"/>
      <dgm:spPr>
        <a:scene3d>
          <a:camera prst="orthographicFront">
            <a:rot lat="0" lon="0" rev="5400000"/>
          </a:camera>
          <a:lightRig rig="threePt" dir="t"/>
        </a:scene3d>
      </dgm:spPr>
    </dgm:pt>
    <dgm:pt modelId="{F0D04729-5003-9D4C-8E72-0F1622820CBF}">
      <dgm:prSet phldrT="[Texte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GB" sz="1600" b="1" noProof="0" dirty="0">
              <a:solidFill>
                <a:srgbClr val="07147A"/>
              </a:solidFill>
              <a:latin typeface="Century Gothic" charset="0"/>
              <a:ea typeface="Century Gothic" charset="0"/>
              <a:cs typeface="Century Gothic" charset="0"/>
            </a:rPr>
            <a:t>activities</a:t>
          </a:r>
        </a:p>
      </dgm:t>
    </dgm:pt>
    <dgm:pt modelId="{C4671DB8-CC35-D740-8799-BB29309D2DFF}" type="parTrans" cxnId="{9092AA47-6240-6240-94E8-858CD68C5BCF}">
      <dgm:prSet/>
      <dgm:spPr/>
      <dgm:t>
        <a:bodyPr/>
        <a:lstStyle/>
        <a:p>
          <a:endParaRPr lang="fr-FR" sz="1600" b="1">
            <a:solidFill>
              <a:srgbClr val="07147A"/>
            </a:solidFill>
          </a:endParaRPr>
        </a:p>
      </dgm:t>
    </dgm:pt>
    <dgm:pt modelId="{629F9CDF-C2A9-014B-A3B1-7C9BA8A9F612}" type="sibTrans" cxnId="{9092AA47-6240-6240-94E8-858CD68C5BCF}">
      <dgm:prSet/>
      <dgm:spPr/>
      <dgm:t>
        <a:bodyPr/>
        <a:lstStyle/>
        <a:p>
          <a:endParaRPr lang="fr-FR" sz="1600" b="1">
            <a:solidFill>
              <a:srgbClr val="07147A"/>
            </a:solidFill>
          </a:endParaRPr>
        </a:p>
      </dgm:t>
    </dgm:pt>
    <dgm:pt modelId="{90736A35-0DE8-774C-B663-6C47E40EBE6A}">
      <dgm:prSet phldrT="[Texte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fr-FR" sz="1600" b="1" dirty="0">
              <a:solidFill>
                <a:srgbClr val="07147A"/>
              </a:solidFill>
              <a:latin typeface="Century Gothic" charset="0"/>
              <a:ea typeface="Century Gothic" charset="0"/>
              <a:cs typeface="Century Gothic" charset="0"/>
            </a:rPr>
            <a:t>outputs</a:t>
          </a:r>
        </a:p>
      </dgm:t>
    </dgm:pt>
    <dgm:pt modelId="{3461CC10-5850-F44D-9797-A1530B5CFEE8}" type="parTrans" cxnId="{146A8ECE-D4CB-6F41-B30F-19C726A8AC44}">
      <dgm:prSet/>
      <dgm:spPr/>
      <dgm:t>
        <a:bodyPr/>
        <a:lstStyle/>
        <a:p>
          <a:endParaRPr lang="fr-FR" sz="1600" b="1">
            <a:solidFill>
              <a:srgbClr val="07147A"/>
            </a:solidFill>
          </a:endParaRPr>
        </a:p>
      </dgm:t>
    </dgm:pt>
    <dgm:pt modelId="{014FB6BD-4B6A-2F40-B2AF-91C51ED0952D}" type="sibTrans" cxnId="{146A8ECE-D4CB-6F41-B30F-19C726A8AC44}">
      <dgm:prSet/>
      <dgm:spPr/>
      <dgm:t>
        <a:bodyPr/>
        <a:lstStyle/>
        <a:p>
          <a:endParaRPr lang="fr-FR" sz="1600" b="1">
            <a:solidFill>
              <a:srgbClr val="07147A"/>
            </a:solidFill>
          </a:endParaRPr>
        </a:p>
      </dgm:t>
    </dgm:pt>
    <dgm:pt modelId="{DB3E15E5-C278-EC4C-865A-BEEFB4E8B706}">
      <dgm:prSet phldrT="[Texte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GB" sz="1600" b="1" noProof="0" dirty="0">
              <a:solidFill>
                <a:srgbClr val="07147A"/>
              </a:solidFill>
              <a:latin typeface="Century Gothic" charset="0"/>
              <a:ea typeface="Century Gothic" charset="0"/>
              <a:cs typeface="Century Gothic" charset="0"/>
            </a:rPr>
            <a:t>results</a:t>
          </a:r>
        </a:p>
      </dgm:t>
    </dgm:pt>
    <dgm:pt modelId="{2794B6C5-AE23-B347-BD73-9F494933E227}" type="parTrans" cxnId="{B8EA6C93-A14F-DF4E-9987-171F3B11A47F}">
      <dgm:prSet/>
      <dgm:spPr/>
      <dgm:t>
        <a:bodyPr/>
        <a:lstStyle/>
        <a:p>
          <a:endParaRPr lang="fr-FR" sz="1600" b="1">
            <a:solidFill>
              <a:srgbClr val="07147A"/>
            </a:solidFill>
          </a:endParaRPr>
        </a:p>
      </dgm:t>
    </dgm:pt>
    <dgm:pt modelId="{831E31DE-DC07-4943-9EB3-4A2853DF5779}" type="sibTrans" cxnId="{B8EA6C93-A14F-DF4E-9987-171F3B11A47F}">
      <dgm:prSet/>
      <dgm:spPr/>
      <dgm:t>
        <a:bodyPr/>
        <a:lstStyle/>
        <a:p>
          <a:endParaRPr lang="fr-FR" sz="1600" b="1">
            <a:solidFill>
              <a:srgbClr val="07147A"/>
            </a:solidFill>
          </a:endParaRPr>
        </a:p>
      </dgm:t>
    </dgm:pt>
    <dgm:pt modelId="{B778E27D-46F8-584C-B5D7-5A8B121B6DF0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fr-FR" sz="1600" b="1" dirty="0">
              <a:solidFill>
                <a:srgbClr val="07147A"/>
              </a:solidFill>
              <a:latin typeface="Century Gothic" charset="0"/>
              <a:ea typeface="Century Gothic" charset="0"/>
              <a:cs typeface="Century Gothic" charset="0"/>
            </a:rPr>
            <a:t>impact</a:t>
          </a:r>
        </a:p>
      </dgm:t>
    </dgm:pt>
    <dgm:pt modelId="{650FF33A-9E62-B14D-A5D1-0B2F2A6D7B9A}" type="parTrans" cxnId="{01157322-E159-6848-83B8-EB5CACB51716}">
      <dgm:prSet/>
      <dgm:spPr/>
      <dgm:t>
        <a:bodyPr/>
        <a:lstStyle/>
        <a:p>
          <a:endParaRPr lang="fr-FR" sz="1600" b="1">
            <a:solidFill>
              <a:srgbClr val="07147A"/>
            </a:solidFill>
          </a:endParaRPr>
        </a:p>
      </dgm:t>
    </dgm:pt>
    <dgm:pt modelId="{D68BC048-238F-4D4D-B3C5-86ACDF4DCDF9}" type="sibTrans" cxnId="{01157322-E159-6848-83B8-EB5CACB51716}">
      <dgm:prSet/>
      <dgm:spPr/>
      <dgm:t>
        <a:bodyPr/>
        <a:lstStyle/>
        <a:p>
          <a:endParaRPr lang="fr-FR" sz="1600" b="1">
            <a:solidFill>
              <a:srgbClr val="07147A"/>
            </a:solidFill>
          </a:endParaRPr>
        </a:p>
      </dgm:t>
    </dgm:pt>
    <dgm:pt modelId="{1C8CF1FE-1895-E645-BCC5-A96B18AE6BF7}" type="pres">
      <dgm:prSet presAssocID="{6BD0060D-4404-064F-B40D-39C170C42547}" presName="Name0" presStyleCnt="0">
        <dgm:presLayoutVars>
          <dgm:dir/>
          <dgm:resizeHandles val="exact"/>
        </dgm:presLayoutVars>
      </dgm:prSet>
      <dgm:spPr/>
    </dgm:pt>
    <dgm:pt modelId="{20298FDD-1DE2-DE4A-B70B-38666B3BE55E}" type="pres">
      <dgm:prSet presAssocID="{F0D04729-5003-9D4C-8E72-0F1622820CBF}" presName="parTxOnly" presStyleLbl="node1" presStyleIdx="0" presStyleCnt="4">
        <dgm:presLayoutVars>
          <dgm:bulletEnabled val="1"/>
        </dgm:presLayoutVars>
      </dgm:prSet>
      <dgm:spPr/>
    </dgm:pt>
    <dgm:pt modelId="{E2F13D0D-DF38-2E49-8A95-A48833210222}" type="pres">
      <dgm:prSet presAssocID="{629F9CDF-C2A9-014B-A3B1-7C9BA8A9F612}" presName="parSpace" presStyleCnt="0"/>
      <dgm:spPr/>
    </dgm:pt>
    <dgm:pt modelId="{CA8005B3-4F2C-B94D-BE98-13CC439C2E6D}" type="pres">
      <dgm:prSet presAssocID="{90736A35-0DE8-774C-B663-6C47E40EBE6A}" presName="parTxOnly" presStyleLbl="node1" presStyleIdx="1" presStyleCnt="4">
        <dgm:presLayoutVars>
          <dgm:bulletEnabled val="1"/>
        </dgm:presLayoutVars>
      </dgm:prSet>
      <dgm:spPr/>
    </dgm:pt>
    <dgm:pt modelId="{D4111FE4-D44A-F241-B89D-377214CA6EED}" type="pres">
      <dgm:prSet presAssocID="{014FB6BD-4B6A-2F40-B2AF-91C51ED0952D}" presName="parSpace" presStyleCnt="0"/>
      <dgm:spPr/>
    </dgm:pt>
    <dgm:pt modelId="{6161A7D0-A0A6-D848-A212-8EA699712674}" type="pres">
      <dgm:prSet presAssocID="{DB3E15E5-C278-EC4C-865A-BEEFB4E8B706}" presName="parTxOnly" presStyleLbl="node1" presStyleIdx="2" presStyleCnt="4">
        <dgm:presLayoutVars>
          <dgm:bulletEnabled val="1"/>
        </dgm:presLayoutVars>
      </dgm:prSet>
      <dgm:spPr/>
    </dgm:pt>
    <dgm:pt modelId="{8F69C5DE-C32D-3449-94FC-3C940D0DD957}" type="pres">
      <dgm:prSet presAssocID="{831E31DE-DC07-4943-9EB3-4A2853DF5779}" presName="parSpace" presStyleCnt="0"/>
      <dgm:spPr/>
    </dgm:pt>
    <dgm:pt modelId="{4A122455-AEB9-6F49-81BA-AB387CB5F12F}" type="pres">
      <dgm:prSet presAssocID="{B778E27D-46F8-584C-B5D7-5A8B121B6DF0}" presName="parTxOnly" presStyleLbl="node1" presStyleIdx="3" presStyleCnt="4">
        <dgm:presLayoutVars>
          <dgm:bulletEnabled val="1"/>
        </dgm:presLayoutVars>
      </dgm:prSet>
      <dgm:spPr/>
    </dgm:pt>
  </dgm:ptLst>
  <dgm:cxnLst>
    <dgm:cxn modelId="{01157322-E159-6848-83B8-EB5CACB51716}" srcId="{6BD0060D-4404-064F-B40D-39C170C42547}" destId="{B778E27D-46F8-584C-B5D7-5A8B121B6DF0}" srcOrd="3" destOrd="0" parTransId="{650FF33A-9E62-B14D-A5D1-0B2F2A6D7B9A}" sibTransId="{D68BC048-238F-4D4D-B3C5-86ACDF4DCDF9}"/>
    <dgm:cxn modelId="{3A222323-EA91-7D44-948A-997E8A8B494A}" type="presOf" srcId="{6BD0060D-4404-064F-B40D-39C170C42547}" destId="{1C8CF1FE-1895-E645-BCC5-A96B18AE6BF7}" srcOrd="0" destOrd="0" presId="urn:microsoft.com/office/officeart/2005/8/layout/hChevron3"/>
    <dgm:cxn modelId="{9092AA47-6240-6240-94E8-858CD68C5BCF}" srcId="{6BD0060D-4404-064F-B40D-39C170C42547}" destId="{F0D04729-5003-9D4C-8E72-0F1622820CBF}" srcOrd="0" destOrd="0" parTransId="{C4671DB8-CC35-D740-8799-BB29309D2DFF}" sibTransId="{629F9CDF-C2A9-014B-A3B1-7C9BA8A9F612}"/>
    <dgm:cxn modelId="{70DCB787-1217-6B45-90F2-10897D2A5CFF}" type="presOf" srcId="{DB3E15E5-C278-EC4C-865A-BEEFB4E8B706}" destId="{6161A7D0-A0A6-D848-A212-8EA699712674}" srcOrd="0" destOrd="0" presId="urn:microsoft.com/office/officeart/2005/8/layout/hChevron3"/>
    <dgm:cxn modelId="{B8EA6C93-A14F-DF4E-9987-171F3B11A47F}" srcId="{6BD0060D-4404-064F-B40D-39C170C42547}" destId="{DB3E15E5-C278-EC4C-865A-BEEFB4E8B706}" srcOrd="2" destOrd="0" parTransId="{2794B6C5-AE23-B347-BD73-9F494933E227}" sibTransId="{831E31DE-DC07-4943-9EB3-4A2853DF5779}"/>
    <dgm:cxn modelId="{073905A4-BC3E-2340-93B0-FA162A246567}" type="presOf" srcId="{90736A35-0DE8-774C-B663-6C47E40EBE6A}" destId="{CA8005B3-4F2C-B94D-BE98-13CC439C2E6D}" srcOrd="0" destOrd="0" presId="urn:microsoft.com/office/officeart/2005/8/layout/hChevron3"/>
    <dgm:cxn modelId="{B76C10BA-CF22-FF48-9616-46FFEE56B3EC}" type="presOf" srcId="{F0D04729-5003-9D4C-8E72-0F1622820CBF}" destId="{20298FDD-1DE2-DE4A-B70B-38666B3BE55E}" srcOrd="0" destOrd="0" presId="urn:microsoft.com/office/officeart/2005/8/layout/hChevron3"/>
    <dgm:cxn modelId="{146A8ECE-D4CB-6F41-B30F-19C726A8AC44}" srcId="{6BD0060D-4404-064F-B40D-39C170C42547}" destId="{90736A35-0DE8-774C-B663-6C47E40EBE6A}" srcOrd="1" destOrd="0" parTransId="{3461CC10-5850-F44D-9797-A1530B5CFEE8}" sibTransId="{014FB6BD-4B6A-2F40-B2AF-91C51ED0952D}"/>
    <dgm:cxn modelId="{37C87DDE-5B14-BF48-9EB2-28C598051868}" type="presOf" srcId="{B778E27D-46F8-584C-B5D7-5A8B121B6DF0}" destId="{4A122455-AEB9-6F49-81BA-AB387CB5F12F}" srcOrd="0" destOrd="0" presId="urn:microsoft.com/office/officeart/2005/8/layout/hChevron3"/>
    <dgm:cxn modelId="{B7273FF1-F3B5-874E-BD07-35894204C640}" type="presParOf" srcId="{1C8CF1FE-1895-E645-BCC5-A96B18AE6BF7}" destId="{20298FDD-1DE2-DE4A-B70B-38666B3BE55E}" srcOrd="0" destOrd="0" presId="urn:microsoft.com/office/officeart/2005/8/layout/hChevron3"/>
    <dgm:cxn modelId="{56DBF00A-9FC8-864A-A8E4-B21B95888397}" type="presParOf" srcId="{1C8CF1FE-1895-E645-BCC5-A96B18AE6BF7}" destId="{E2F13D0D-DF38-2E49-8A95-A48833210222}" srcOrd="1" destOrd="0" presId="urn:microsoft.com/office/officeart/2005/8/layout/hChevron3"/>
    <dgm:cxn modelId="{FFF2C716-D49D-DA49-BFBD-A3C0A88DA1BA}" type="presParOf" srcId="{1C8CF1FE-1895-E645-BCC5-A96B18AE6BF7}" destId="{CA8005B3-4F2C-B94D-BE98-13CC439C2E6D}" srcOrd="2" destOrd="0" presId="urn:microsoft.com/office/officeart/2005/8/layout/hChevron3"/>
    <dgm:cxn modelId="{7537F8F2-B169-8B49-9FC7-0303094D383C}" type="presParOf" srcId="{1C8CF1FE-1895-E645-BCC5-A96B18AE6BF7}" destId="{D4111FE4-D44A-F241-B89D-377214CA6EED}" srcOrd="3" destOrd="0" presId="urn:microsoft.com/office/officeart/2005/8/layout/hChevron3"/>
    <dgm:cxn modelId="{A89B0E14-CF88-0B43-B619-F336BD0FA4AD}" type="presParOf" srcId="{1C8CF1FE-1895-E645-BCC5-A96B18AE6BF7}" destId="{6161A7D0-A0A6-D848-A212-8EA699712674}" srcOrd="4" destOrd="0" presId="urn:microsoft.com/office/officeart/2005/8/layout/hChevron3"/>
    <dgm:cxn modelId="{3262D0AE-95B9-6340-91E3-657FD78EE28E}" type="presParOf" srcId="{1C8CF1FE-1895-E645-BCC5-A96B18AE6BF7}" destId="{8F69C5DE-C32D-3449-94FC-3C940D0DD957}" srcOrd="5" destOrd="0" presId="urn:microsoft.com/office/officeart/2005/8/layout/hChevron3"/>
    <dgm:cxn modelId="{9DDB2FC6-E045-214A-A4E6-88524E150BDF}" type="presParOf" srcId="{1C8CF1FE-1895-E645-BCC5-A96B18AE6BF7}" destId="{4A122455-AEB9-6F49-81BA-AB387CB5F12F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FC218C2-13CE-C942-A460-4A4C9343250C}" type="doc">
      <dgm:prSet loTypeId="urn:microsoft.com/office/officeart/2005/8/layout/radial5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1D9BE5DA-CFD8-904E-8ACC-29FED72D9811}">
      <dgm:prSet phldrT="[Texte]" custT="1"/>
      <dgm:spPr>
        <a:ln>
          <a:solidFill>
            <a:schemeClr val="accent2">
              <a:lumMod val="20000"/>
              <a:lumOff val="80000"/>
            </a:schemeClr>
          </a:solidFill>
        </a:ln>
      </dgm:spPr>
      <dgm:t>
        <a:bodyPr/>
        <a:lstStyle/>
        <a:p>
          <a:r>
            <a:rPr lang="en-GB" sz="1800" b="1" noProof="0" dirty="0">
              <a:solidFill>
                <a:srgbClr val="002060"/>
              </a:solidFill>
              <a:latin typeface="Century Gothic" charset="0"/>
              <a:ea typeface="Century Gothic" charset="0"/>
              <a:cs typeface="Century Gothic" charset="0"/>
            </a:rPr>
            <a:t>Stakeholders</a:t>
          </a:r>
        </a:p>
      </dgm:t>
    </dgm:pt>
    <dgm:pt modelId="{1EEE632C-AA45-B243-B8F4-6368FB6CEEE5}" type="parTrans" cxnId="{1A7583ED-AEC0-C740-BF66-DC0A51D5EB69}">
      <dgm:prSet/>
      <dgm:spPr/>
      <dgm:t>
        <a:bodyPr/>
        <a:lstStyle/>
        <a:p>
          <a:endParaRPr lang="fr-FR" sz="1800">
            <a:latin typeface="Century Gothic" charset="0"/>
            <a:ea typeface="Century Gothic" charset="0"/>
            <a:cs typeface="Century Gothic" charset="0"/>
          </a:endParaRPr>
        </a:p>
      </dgm:t>
    </dgm:pt>
    <dgm:pt modelId="{3BE3C352-EC29-D64D-8AB6-390512B0FA2D}" type="sibTrans" cxnId="{1A7583ED-AEC0-C740-BF66-DC0A51D5EB69}">
      <dgm:prSet/>
      <dgm:spPr/>
      <dgm:t>
        <a:bodyPr/>
        <a:lstStyle/>
        <a:p>
          <a:endParaRPr lang="fr-FR" sz="1800">
            <a:latin typeface="Century Gothic" charset="0"/>
            <a:ea typeface="Century Gothic" charset="0"/>
            <a:cs typeface="Century Gothic" charset="0"/>
          </a:endParaRPr>
        </a:p>
      </dgm:t>
    </dgm:pt>
    <dgm:pt modelId="{C194EEEC-6B35-9243-A713-EC87BE1DFF4A}">
      <dgm:prSet phldrT="[Texte]" custT="1"/>
      <dgm:spPr/>
      <dgm:t>
        <a:bodyPr/>
        <a:lstStyle/>
        <a:p>
          <a:r>
            <a:rPr lang="en-GB" sz="1800" b="1" noProof="0" dirty="0">
              <a:latin typeface="Century Gothic" charset="0"/>
              <a:ea typeface="Century Gothic" charset="0"/>
              <a:cs typeface="Century Gothic" charset="0"/>
            </a:rPr>
            <a:t>Who will benefit</a:t>
          </a:r>
          <a:r>
            <a:rPr lang="en-GB" sz="1800" noProof="0" dirty="0">
              <a:latin typeface="Century Gothic" charset="0"/>
              <a:ea typeface="Century Gothic" charset="0"/>
              <a:cs typeface="Century Gothic" charset="0"/>
            </a:rPr>
            <a:t>?</a:t>
          </a:r>
        </a:p>
      </dgm:t>
    </dgm:pt>
    <dgm:pt modelId="{29E20329-2CEB-E146-8DA0-38BF2277813A}" type="parTrans" cxnId="{A90F8836-DB0E-3349-B49D-35299B3C5CEA}">
      <dgm:prSet custT="1"/>
      <dgm:spPr/>
      <dgm:t>
        <a:bodyPr/>
        <a:lstStyle/>
        <a:p>
          <a:endParaRPr lang="fr-FR" sz="1800">
            <a:latin typeface="Century Gothic" charset="0"/>
            <a:ea typeface="Century Gothic" charset="0"/>
            <a:cs typeface="Century Gothic" charset="0"/>
          </a:endParaRPr>
        </a:p>
      </dgm:t>
    </dgm:pt>
    <dgm:pt modelId="{39733C16-934D-F14E-89BB-BF2C54711AF0}" type="sibTrans" cxnId="{A90F8836-DB0E-3349-B49D-35299B3C5CEA}">
      <dgm:prSet/>
      <dgm:spPr/>
      <dgm:t>
        <a:bodyPr/>
        <a:lstStyle/>
        <a:p>
          <a:endParaRPr lang="fr-FR" sz="1800">
            <a:latin typeface="Century Gothic" charset="0"/>
            <a:ea typeface="Century Gothic" charset="0"/>
            <a:cs typeface="Century Gothic" charset="0"/>
          </a:endParaRPr>
        </a:p>
      </dgm:t>
    </dgm:pt>
    <dgm:pt modelId="{3201639F-D68A-EB44-BE19-A8691E6C9E99}">
      <dgm:prSet phldrT="[Texte]" custT="1"/>
      <dgm:spPr/>
      <dgm:t>
        <a:bodyPr/>
        <a:lstStyle/>
        <a:p>
          <a:r>
            <a:rPr lang="en-GB" sz="1800" noProof="0" dirty="0">
              <a:latin typeface="Century Gothic" charset="0"/>
              <a:ea typeface="Century Gothic" charset="0"/>
              <a:cs typeface="Century Gothic" charset="0"/>
            </a:rPr>
            <a:t>Who will</a:t>
          </a:r>
          <a:r>
            <a:rPr lang="en-GB" sz="1800" baseline="0" noProof="0" dirty="0">
              <a:latin typeface="Century Gothic" charset="0"/>
              <a:ea typeface="Century Gothic" charset="0"/>
              <a:cs typeface="Century Gothic" charset="0"/>
            </a:rPr>
            <a:t> </a:t>
          </a:r>
          <a:r>
            <a:rPr lang="en-GB" sz="1800" b="1" baseline="0" noProof="0" dirty="0">
              <a:latin typeface="Century Gothic" charset="0"/>
              <a:ea typeface="Century Gothic" charset="0"/>
              <a:cs typeface="Century Gothic" charset="0"/>
            </a:rPr>
            <a:t>loose out</a:t>
          </a:r>
          <a:r>
            <a:rPr lang="en-GB" sz="1800" baseline="0" noProof="0" dirty="0">
              <a:latin typeface="Century Gothic" charset="0"/>
              <a:ea typeface="Century Gothic" charset="0"/>
              <a:cs typeface="Century Gothic" charset="0"/>
            </a:rPr>
            <a:t>?</a:t>
          </a:r>
          <a:endParaRPr lang="en-GB" sz="1800" noProof="0" dirty="0">
            <a:latin typeface="Century Gothic" charset="0"/>
            <a:ea typeface="Century Gothic" charset="0"/>
            <a:cs typeface="Century Gothic" charset="0"/>
          </a:endParaRPr>
        </a:p>
      </dgm:t>
    </dgm:pt>
    <dgm:pt modelId="{F7027BF8-D443-1947-A3D7-BBA509CEA052}" type="parTrans" cxnId="{20A9A5AA-3619-7245-B35B-0BC8D5E7151A}">
      <dgm:prSet custT="1"/>
      <dgm:spPr/>
      <dgm:t>
        <a:bodyPr/>
        <a:lstStyle/>
        <a:p>
          <a:endParaRPr lang="fr-FR" sz="1800">
            <a:latin typeface="Century Gothic" charset="0"/>
            <a:ea typeface="Century Gothic" charset="0"/>
            <a:cs typeface="Century Gothic" charset="0"/>
          </a:endParaRPr>
        </a:p>
      </dgm:t>
    </dgm:pt>
    <dgm:pt modelId="{2F309A3C-2119-8944-8A22-5D7822CE0296}" type="sibTrans" cxnId="{20A9A5AA-3619-7245-B35B-0BC8D5E7151A}">
      <dgm:prSet/>
      <dgm:spPr/>
      <dgm:t>
        <a:bodyPr/>
        <a:lstStyle/>
        <a:p>
          <a:endParaRPr lang="fr-FR" sz="1800">
            <a:latin typeface="Century Gothic" charset="0"/>
            <a:ea typeface="Century Gothic" charset="0"/>
            <a:cs typeface="Century Gothic" charset="0"/>
          </a:endParaRPr>
        </a:p>
      </dgm:t>
    </dgm:pt>
    <dgm:pt modelId="{6F35B3FF-3A78-4A42-B0F8-780E1E73F6C6}">
      <dgm:prSet phldrT="[Texte]" custT="1"/>
      <dgm:spPr/>
      <dgm:t>
        <a:bodyPr/>
        <a:lstStyle/>
        <a:p>
          <a:r>
            <a:rPr lang="en-GB" sz="1800" noProof="0" dirty="0">
              <a:latin typeface="Century Gothic" charset="0"/>
              <a:ea typeface="Century Gothic" charset="0"/>
              <a:cs typeface="Century Gothic" charset="0"/>
            </a:rPr>
            <a:t>Directly (target groups)</a:t>
          </a:r>
        </a:p>
      </dgm:t>
    </dgm:pt>
    <dgm:pt modelId="{50E72D67-D66E-2B41-9C6F-0C62A588B391}" type="parTrans" cxnId="{64EF5157-523D-1346-A6BF-17947E338E55}">
      <dgm:prSet/>
      <dgm:spPr/>
      <dgm:t>
        <a:bodyPr/>
        <a:lstStyle/>
        <a:p>
          <a:endParaRPr lang="fr-FR" sz="1800">
            <a:latin typeface="Century Gothic" charset="0"/>
            <a:ea typeface="Century Gothic" charset="0"/>
            <a:cs typeface="Century Gothic" charset="0"/>
          </a:endParaRPr>
        </a:p>
      </dgm:t>
    </dgm:pt>
    <dgm:pt modelId="{0E5A5D30-7BCF-B743-9A1B-2D1FF010DA9E}" type="sibTrans" cxnId="{64EF5157-523D-1346-A6BF-17947E338E55}">
      <dgm:prSet/>
      <dgm:spPr/>
      <dgm:t>
        <a:bodyPr/>
        <a:lstStyle/>
        <a:p>
          <a:endParaRPr lang="fr-FR" sz="1800">
            <a:latin typeface="Century Gothic" charset="0"/>
            <a:ea typeface="Century Gothic" charset="0"/>
            <a:cs typeface="Century Gothic" charset="0"/>
          </a:endParaRPr>
        </a:p>
      </dgm:t>
    </dgm:pt>
    <dgm:pt modelId="{77DAA977-C24B-1C4E-8EA0-8C6D287682F6}">
      <dgm:prSet phldrT="[Texte]" custT="1"/>
      <dgm:spPr/>
      <dgm:t>
        <a:bodyPr/>
        <a:lstStyle/>
        <a:p>
          <a:r>
            <a:rPr lang="en-GB" sz="1800" noProof="0" dirty="0">
              <a:latin typeface="Century Gothic" charset="0"/>
              <a:ea typeface="Century Gothic" charset="0"/>
              <a:cs typeface="Century Gothic" charset="0"/>
            </a:rPr>
            <a:t>Indirectly/in the long term (final beneficiaries)</a:t>
          </a:r>
        </a:p>
      </dgm:t>
    </dgm:pt>
    <dgm:pt modelId="{7CD677F2-9F1F-424B-9888-312A0B1DD094}" type="parTrans" cxnId="{075E0501-F5C1-3F43-BD61-66943899436A}">
      <dgm:prSet/>
      <dgm:spPr/>
      <dgm:t>
        <a:bodyPr/>
        <a:lstStyle/>
        <a:p>
          <a:endParaRPr lang="fr-FR" sz="1800">
            <a:latin typeface="Century Gothic" charset="0"/>
            <a:ea typeface="Century Gothic" charset="0"/>
            <a:cs typeface="Century Gothic" charset="0"/>
          </a:endParaRPr>
        </a:p>
      </dgm:t>
    </dgm:pt>
    <dgm:pt modelId="{A248AE72-C3B4-8647-AFC6-66C3775C5937}" type="sibTrans" cxnId="{075E0501-F5C1-3F43-BD61-66943899436A}">
      <dgm:prSet/>
      <dgm:spPr/>
      <dgm:t>
        <a:bodyPr/>
        <a:lstStyle/>
        <a:p>
          <a:endParaRPr lang="fr-FR" sz="1800">
            <a:latin typeface="Century Gothic" charset="0"/>
            <a:ea typeface="Century Gothic" charset="0"/>
            <a:cs typeface="Century Gothic" charset="0"/>
          </a:endParaRPr>
        </a:p>
      </dgm:t>
    </dgm:pt>
    <dgm:pt modelId="{65C9DF59-B1B9-0740-ABF7-EB1D747871B1}">
      <dgm:prSet phldrT="[Texte]" custT="1"/>
      <dgm:spPr/>
      <dgm:t>
        <a:bodyPr/>
        <a:lstStyle/>
        <a:p>
          <a:r>
            <a:rPr lang="en-GB" sz="1800" noProof="0" dirty="0">
              <a:latin typeface="Century Gothic" charset="0"/>
              <a:ea typeface="Century Gothic" charset="0"/>
              <a:cs typeface="Century Gothic" charset="0"/>
            </a:rPr>
            <a:t>What is their </a:t>
          </a:r>
          <a:r>
            <a:rPr lang="en-GB" sz="1800" b="1" noProof="0" dirty="0">
              <a:latin typeface="Century Gothic" charset="0"/>
              <a:ea typeface="Century Gothic" charset="0"/>
              <a:cs typeface="Century Gothic" charset="0"/>
            </a:rPr>
            <a:t>capacity</a:t>
          </a:r>
          <a:r>
            <a:rPr lang="en-GB" sz="1800" b="1" baseline="0" noProof="0" dirty="0">
              <a:latin typeface="Century Gothic" charset="0"/>
              <a:ea typeface="Century Gothic" charset="0"/>
              <a:cs typeface="Century Gothic" charset="0"/>
            </a:rPr>
            <a:t> and </a:t>
          </a:r>
          <a:r>
            <a:rPr lang="en-GB" sz="1800" b="1" noProof="0" dirty="0">
              <a:latin typeface="Century Gothic" charset="0"/>
              <a:ea typeface="Century Gothic" charset="0"/>
              <a:cs typeface="Century Gothic" charset="0"/>
            </a:rPr>
            <a:t>motivation </a:t>
          </a:r>
          <a:r>
            <a:rPr lang="en-GB" sz="1800" noProof="0" dirty="0">
              <a:latin typeface="Century Gothic" charset="0"/>
              <a:ea typeface="Century Gothic" charset="0"/>
              <a:cs typeface="Century Gothic" charset="0"/>
            </a:rPr>
            <a:t>to bring a change?</a:t>
          </a:r>
        </a:p>
      </dgm:t>
    </dgm:pt>
    <dgm:pt modelId="{4155E477-815B-9A43-B2E3-19DB0B793EE4}" type="parTrans" cxnId="{C2AC10CE-BEE4-3C4F-BC5D-E4CAC52B5238}">
      <dgm:prSet custT="1"/>
      <dgm:spPr/>
      <dgm:t>
        <a:bodyPr/>
        <a:lstStyle/>
        <a:p>
          <a:endParaRPr lang="fr-FR" sz="1800">
            <a:latin typeface="Century Gothic" charset="0"/>
            <a:ea typeface="Century Gothic" charset="0"/>
            <a:cs typeface="Century Gothic" charset="0"/>
          </a:endParaRPr>
        </a:p>
      </dgm:t>
    </dgm:pt>
    <dgm:pt modelId="{BC7E85BB-868B-7E49-92F8-D0559B5B4767}" type="sibTrans" cxnId="{C2AC10CE-BEE4-3C4F-BC5D-E4CAC52B5238}">
      <dgm:prSet/>
      <dgm:spPr/>
      <dgm:t>
        <a:bodyPr/>
        <a:lstStyle/>
        <a:p>
          <a:endParaRPr lang="fr-FR" sz="1800">
            <a:latin typeface="Century Gothic" charset="0"/>
            <a:ea typeface="Century Gothic" charset="0"/>
            <a:cs typeface="Century Gothic" charset="0"/>
          </a:endParaRPr>
        </a:p>
      </dgm:t>
    </dgm:pt>
    <dgm:pt modelId="{722882B8-15F9-5E4C-B713-79DF64B5877E}">
      <dgm:prSet phldrT="[Texte]" custT="1"/>
      <dgm:spPr/>
      <dgm:t>
        <a:bodyPr/>
        <a:lstStyle/>
        <a:p>
          <a:r>
            <a:rPr lang="en-GB" sz="1800" noProof="0" dirty="0">
              <a:latin typeface="Century Gothic" charset="0"/>
              <a:ea typeface="Century Gothic" charset="0"/>
              <a:cs typeface="Century Gothic" charset="0"/>
            </a:rPr>
            <a:t>What are possible actions to </a:t>
          </a:r>
          <a:r>
            <a:rPr lang="en-GB" sz="1800" b="0" noProof="0" dirty="0">
              <a:latin typeface="Century Gothic" charset="0"/>
              <a:ea typeface="Century Gothic" charset="0"/>
              <a:cs typeface="Century Gothic" charset="0"/>
            </a:rPr>
            <a:t>address their </a:t>
          </a:r>
          <a:r>
            <a:rPr lang="en-GB" sz="1800" b="1" noProof="0" dirty="0">
              <a:latin typeface="Century Gothic" charset="0"/>
              <a:ea typeface="Century Gothic" charset="0"/>
              <a:cs typeface="Century Gothic" charset="0"/>
            </a:rPr>
            <a:t>needs</a:t>
          </a:r>
          <a:r>
            <a:rPr lang="en-GB" sz="1800" b="1" baseline="0" noProof="0" dirty="0">
              <a:latin typeface="Century Gothic" charset="0"/>
              <a:ea typeface="Century Gothic" charset="0"/>
              <a:cs typeface="Century Gothic" charset="0"/>
            </a:rPr>
            <a:t> and </a:t>
          </a:r>
          <a:r>
            <a:rPr lang="en-GB" sz="1800" b="1" noProof="0" dirty="0">
              <a:latin typeface="Century Gothic" charset="0"/>
              <a:ea typeface="Century Gothic" charset="0"/>
              <a:cs typeface="Century Gothic" charset="0"/>
            </a:rPr>
            <a:t>interest</a:t>
          </a:r>
          <a:r>
            <a:rPr lang="en-GB" sz="1800" noProof="0" dirty="0">
              <a:latin typeface="Century Gothic" charset="0"/>
              <a:ea typeface="Century Gothic" charset="0"/>
              <a:cs typeface="Century Gothic" charset="0"/>
            </a:rPr>
            <a:t>?</a:t>
          </a:r>
        </a:p>
      </dgm:t>
    </dgm:pt>
    <dgm:pt modelId="{F527A7A3-6E23-6A45-A46E-8E5EBBC47861}" type="parTrans" cxnId="{B6E43353-A16D-D044-A2B1-603E67A4D16D}">
      <dgm:prSet custT="1"/>
      <dgm:spPr/>
      <dgm:t>
        <a:bodyPr/>
        <a:lstStyle/>
        <a:p>
          <a:endParaRPr lang="fr-FR" sz="1800">
            <a:latin typeface="Century Gothic" charset="0"/>
            <a:ea typeface="Century Gothic" charset="0"/>
            <a:cs typeface="Century Gothic" charset="0"/>
          </a:endParaRPr>
        </a:p>
      </dgm:t>
    </dgm:pt>
    <dgm:pt modelId="{A407AD12-C55F-3B49-8465-D4277BF161EA}" type="sibTrans" cxnId="{B6E43353-A16D-D044-A2B1-603E67A4D16D}">
      <dgm:prSet/>
      <dgm:spPr/>
      <dgm:t>
        <a:bodyPr/>
        <a:lstStyle/>
        <a:p>
          <a:endParaRPr lang="fr-FR" sz="1800">
            <a:latin typeface="Century Gothic" charset="0"/>
            <a:ea typeface="Century Gothic" charset="0"/>
            <a:cs typeface="Century Gothic" charset="0"/>
          </a:endParaRPr>
        </a:p>
      </dgm:t>
    </dgm:pt>
    <dgm:pt modelId="{AA46F528-5242-2A4D-8F9C-88D9B5B6F3AB}">
      <dgm:prSet phldrT="[Texte]" custT="1"/>
      <dgm:spPr/>
      <dgm:t>
        <a:bodyPr/>
        <a:lstStyle/>
        <a:p>
          <a:r>
            <a:rPr lang="en-GB" sz="1800" noProof="0" dirty="0">
              <a:latin typeface="Century Gothic" charset="0"/>
              <a:ea typeface="Century Gothic" charset="0"/>
              <a:cs typeface="Century Gothic" charset="0"/>
            </a:rPr>
            <a:t>Gender relevance?</a:t>
          </a:r>
        </a:p>
      </dgm:t>
    </dgm:pt>
    <dgm:pt modelId="{8846C8EB-14C2-B047-8341-B213A1268E2A}" type="parTrans" cxnId="{2E94245D-933D-814B-B146-9A659B0ADCC3}">
      <dgm:prSet/>
      <dgm:spPr/>
      <dgm:t>
        <a:bodyPr/>
        <a:lstStyle/>
        <a:p>
          <a:endParaRPr lang="fr-FR"/>
        </a:p>
      </dgm:t>
    </dgm:pt>
    <dgm:pt modelId="{2CA1496C-3876-C846-9FC9-405787414D18}" type="sibTrans" cxnId="{2E94245D-933D-814B-B146-9A659B0ADCC3}">
      <dgm:prSet/>
      <dgm:spPr/>
      <dgm:t>
        <a:bodyPr/>
        <a:lstStyle/>
        <a:p>
          <a:endParaRPr lang="fr-FR"/>
        </a:p>
      </dgm:t>
    </dgm:pt>
    <dgm:pt modelId="{1F136663-EB63-9948-8EB8-64E23AF69B72}" type="pres">
      <dgm:prSet presAssocID="{7FC218C2-13CE-C942-A460-4A4C9343250C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942CD46-DFF5-3B41-9A60-3409D5377D12}" type="pres">
      <dgm:prSet presAssocID="{1D9BE5DA-CFD8-904E-8ACC-29FED72D9811}" presName="centerShape" presStyleLbl="node0" presStyleIdx="0" presStyleCnt="1" custScaleX="161172" custScaleY="161155"/>
      <dgm:spPr/>
    </dgm:pt>
    <dgm:pt modelId="{5DBB06FF-7E58-E54B-87BC-E5AEFB54EC98}" type="pres">
      <dgm:prSet presAssocID="{4155E477-815B-9A43-B2E3-19DB0B793EE4}" presName="parTrans" presStyleLbl="sibTrans2D1" presStyleIdx="0" presStyleCnt="4"/>
      <dgm:spPr/>
    </dgm:pt>
    <dgm:pt modelId="{7DE5D388-ADC6-C14C-ADD6-12814E5FFC7C}" type="pres">
      <dgm:prSet presAssocID="{4155E477-815B-9A43-B2E3-19DB0B793EE4}" presName="connectorText" presStyleLbl="sibTrans2D1" presStyleIdx="0" presStyleCnt="4"/>
      <dgm:spPr/>
    </dgm:pt>
    <dgm:pt modelId="{9C3ABD5D-1EC5-D040-A622-97BFB6A7477B}" type="pres">
      <dgm:prSet presAssocID="{65C9DF59-B1B9-0740-ABF7-EB1D747871B1}" presName="node" presStyleLbl="node1" presStyleIdx="0" presStyleCnt="4" custScaleX="163018" custScaleY="163729" custRadScaleRad="152970" custRadScaleInc="276739">
        <dgm:presLayoutVars>
          <dgm:bulletEnabled val="1"/>
        </dgm:presLayoutVars>
      </dgm:prSet>
      <dgm:spPr/>
    </dgm:pt>
    <dgm:pt modelId="{17B8EB79-424E-CD41-9ACE-4CE3F52C5667}" type="pres">
      <dgm:prSet presAssocID="{F527A7A3-6E23-6A45-A46E-8E5EBBC47861}" presName="parTrans" presStyleLbl="sibTrans2D1" presStyleIdx="1" presStyleCnt="4"/>
      <dgm:spPr/>
    </dgm:pt>
    <dgm:pt modelId="{A7065A58-8B79-3C4A-B2E5-AB460B9B5452}" type="pres">
      <dgm:prSet presAssocID="{F527A7A3-6E23-6A45-A46E-8E5EBBC47861}" presName="connectorText" presStyleLbl="sibTrans2D1" presStyleIdx="1" presStyleCnt="4"/>
      <dgm:spPr/>
    </dgm:pt>
    <dgm:pt modelId="{28423F21-43F5-8D46-90F2-B5ABAC4ABB81}" type="pres">
      <dgm:prSet presAssocID="{722882B8-15F9-5E4C-B713-79DF64B5877E}" presName="node" presStyleLbl="node1" presStyleIdx="1" presStyleCnt="4" custScaleX="170470" custScaleY="170314" custRadScaleRad="146749" custRadScaleInc="-48607">
        <dgm:presLayoutVars>
          <dgm:bulletEnabled val="1"/>
        </dgm:presLayoutVars>
      </dgm:prSet>
      <dgm:spPr/>
    </dgm:pt>
    <dgm:pt modelId="{0478F17D-0C08-FD44-92DB-F66496163546}" type="pres">
      <dgm:prSet presAssocID="{29E20329-2CEB-E146-8DA0-38BF2277813A}" presName="parTrans" presStyleLbl="sibTrans2D1" presStyleIdx="2" presStyleCnt="4"/>
      <dgm:spPr/>
    </dgm:pt>
    <dgm:pt modelId="{F8587D6E-55F4-E641-943D-E3BA41F2D828}" type="pres">
      <dgm:prSet presAssocID="{29E20329-2CEB-E146-8DA0-38BF2277813A}" presName="connectorText" presStyleLbl="sibTrans2D1" presStyleIdx="2" presStyleCnt="4"/>
      <dgm:spPr/>
    </dgm:pt>
    <dgm:pt modelId="{97FCA3D0-567D-7444-8D0C-FAAC72AE55B5}" type="pres">
      <dgm:prSet presAssocID="{C194EEEC-6B35-9243-A713-EC87BE1DFF4A}" presName="node" presStyleLbl="node1" presStyleIdx="2" presStyleCnt="4" custScaleX="217415" custScaleY="213807" custRadScaleRad="172766" custRadScaleInc="153576">
        <dgm:presLayoutVars>
          <dgm:bulletEnabled val="1"/>
        </dgm:presLayoutVars>
      </dgm:prSet>
      <dgm:spPr/>
    </dgm:pt>
    <dgm:pt modelId="{0131E35D-3733-4B44-A843-91A71E7D5389}" type="pres">
      <dgm:prSet presAssocID="{F7027BF8-D443-1947-A3D7-BBA509CEA052}" presName="parTrans" presStyleLbl="sibTrans2D1" presStyleIdx="3" presStyleCnt="4"/>
      <dgm:spPr/>
    </dgm:pt>
    <dgm:pt modelId="{0FDB09AC-F4ED-2845-9D01-AD97F4EC65BC}" type="pres">
      <dgm:prSet presAssocID="{F7027BF8-D443-1947-A3D7-BBA509CEA052}" presName="connectorText" presStyleLbl="sibTrans2D1" presStyleIdx="3" presStyleCnt="4"/>
      <dgm:spPr/>
    </dgm:pt>
    <dgm:pt modelId="{0412585D-A023-4C42-B1A7-81BF45B801DE}" type="pres">
      <dgm:prSet presAssocID="{3201639F-D68A-EB44-BE19-A8691E6C9E99}" presName="node" presStyleLbl="node1" presStyleIdx="3" presStyleCnt="4" custScaleX="114451" custScaleY="113526" custRadScaleRad="147475" custRadScaleInc="59060">
        <dgm:presLayoutVars>
          <dgm:bulletEnabled val="1"/>
        </dgm:presLayoutVars>
      </dgm:prSet>
      <dgm:spPr/>
    </dgm:pt>
  </dgm:ptLst>
  <dgm:cxnLst>
    <dgm:cxn modelId="{075E0501-F5C1-3F43-BD61-66943899436A}" srcId="{C194EEEC-6B35-9243-A713-EC87BE1DFF4A}" destId="{77DAA977-C24B-1C4E-8EA0-8C6D287682F6}" srcOrd="1" destOrd="0" parTransId="{7CD677F2-9F1F-424B-9888-312A0B1DD094}" sibTransId="{A248AE72-C3B4-8647-AFC6-66C3775C5937}"/>
    <dgm:cxn modelId="{C57C661B-8B8D-154F-80E0-2412573C871C}" type="presOf" srcId="{6F35B3FF-3A78-4A42-B0F8-780E1E73F6C6}" destId="{97FCA3D0-567D-7444-8D0C-FAAC72AE55B5}" srcOrd="0" destOrd="1" presId="urn:microsoft.com/office/officeart/2005/8/layout/radial5"/>
    <dgm:cxn modelId="{4C5D0325-F019-5248-8763-4F025705B615}" type="presOf" srcId="{722882B8-15F9-5E4C-B713-79DF64B5877E}" destId="{28423F21-43F5-8D46-90F2-B5ABAC4ABB81}" srcOrd="0" destOrd="0" presId="urn:microsoft.com/office/officeart/2005/8/layout/radial5"/>
    <dgm:cxn modelId="{941C0928-FE5E-1142-A916-5B48E6B12629}" type="presOf" srcId="{65C9DF59-B1B9-0740-ABF7-EB1D747871B1}" destId="{9C3ABD5D-1EC5-D040-A622-97BFB6A7477B}" srcOrd="0" destOrd="0" presId="urn:microsoft.com/office/officeart/2005/8/layout/radial5"/>
    <dgm:cxn modelId="{7345732C-5803-2C48-BD22-8BA502C97C4D}" type="presOf" srcId="{4155E477-815B-9A43-B2E3-19DB0B793EE4}" destId="{5DBB06FF-7E58-E54B-87BC-E5AEFB54EC98}" srcOrd="0" destOrd="0" presId="urn:microsoft.com/office/officeart/2005/8/layout/radial5"/>
    <dgm:cxn modelId="{5E80B32D-973C-8848-BE0A-2FA642D23CC8}" type="presOf" srcId="{F527A7A3-6E23-6A45-A46E-8E5EBBC47861}" destId="{17B8EB79-424E-CD41-9ACE-4CE3F52C5667}" srcOrd="0" destOrd="0" presId="urn:microsoft.com/office/officeart/2005/8/layout/radial5"/>
    <dgm:cxn modelId="{F47BE133-F36C-4848-916D-1738894F1758}" type="presOf" srcId="{1D9BE5DA-CFD8-904E-8ACC-29FED72D9811}" destId="{6942CD46-DFF5-3B41-9A60-3409D5377D12}" srcOrd="0" destOrd="0" presId="urn:microsoft.com/office/officeart/2005/8/layout/radial5"/>
    <dgm:cxn modelId="{A90F8836-DB0E-3349-B49D-35299B3C5CEA}" srcId="{1D9BE5DA-CFD8-904E-8ACC-29FED72D9811}" destId="{C194EEEC-6B35-9243-A713-EC87BE1DFF4A}" srcOrd="2" destOrd="0" parTransId="{29E20329-2CEB-E146-8DA0-38BF2277813A}" sibTransId="{39733C16-934D-F14E-89BB-BF2C54711AF0}"/>
    <dgm:cxn modelId="{C7C3F23A-AF8F-244B-9DBF-CD461FC2C759}" type="presOf" srcId="{F527A7A3-6E23-6A45-A46E-8E5EBBC47861}" destId="{A7065A58-8B79-3C4A-B2E5-AB460B9B5452}" srcOrd="1" destOrd="0" presId="urn:microsoft.com/office/officeart/2005/8/layout/radial5"/>
    <dgm:cxn modelId="{2E94245D-933D-814B-B146-9A659B0ADCC3}" srcId="{C194EEEC-6B35-9243-A713-EC87BE1DFF4A}" destId="{AA46F528-5242-2A4D-8F9C-88D9B5B6F3AB}" srcOrd="2" destOrd="0" parTransId="{8846C8EB-14C2-B047-8341-B213A1268E2A}" sibTransId="{2CA1496C-3876-C846-9FC9-405787414D18}"/>
    <dgm:cxn modelId="{B6E43353-A16D-D044-A2B1-603E67A4D16D}" srcId="{1D9BE5DA-CFD8-904E-8ACC-29FED72D9811}" destId="{722882B8-15F9-5E4C-B713-79DF64B5877E}" srcOrd="1" destOrd="0" parTransId="{F527A7A3-6E23-6A45-A46E-8E5EBBC47861}" sibTransId="{A407AD12-C55F-3B49-8465-D4277BF161EA}"/>
    <dgm:cxn modelId="{FDFE6F75-C582-9442-B2C8-5239F45197BC}" type="presOf" srcId="{F7027BF8-D443-1947-A3D7-BBA509CEA052}" destId="{0131E35D-3733-4B44-A843-91A71E7D5389}" srcOrd="0" destOrd="0" presId="urn:microsoft.com/office/officeart/2005/8/layout/radial5"/>
    <dgm:cxn modelId="{64EF5157-523D-1346-A6BF-17947E338E55}" srcId="{C194EEEC-6B35-9243-A713-EC87BE1DFF4A}" destId="{6F35B3FF-3A78-4A42-B0F8-780E1E73F6C6}" srcOrd="0" destOrd="0" parTransId="{50E72D67-D66E-2B41-9C6F-0C62A588B391}" sibTransId="{0E5A5D30-7BCF-B743-9A1B-2D1FF010DA9E}"/>
    <dgm:cxn modelId="{F3570959-3320-2B4E-ABFF-8B759B72E2E6}" type="presOf" srcId="{C194EEEC-6B35-9243-A713-EC87BE1DFF4A}" destId="{97FCA3D0-567D-7444-8D0C-FAAC72AE55B5}" srcOrd="0" destOrd="0" presId="urn:microsoft.com/office/officeart/2005/8/layout/radial5"/>
    <dgm:cxn modelId="{AB92CD5A-C7E3-AC40-A0FC-1573AD078DC0}" type="presOf" srcId="{4155E477-815B-9A43-B2E3-19DB0B793EE4}" destId="{7DE5D388-ADC6-C14C-ADD6-12814E5FFC7C}" srcOrd="1" destOrd="0" presId="urn:microsoft.com/office/officeart/2005/8/layout/radial5"/>
    <dgm:cxn modelId="{1A34A592-83F0-064C-BFB6-1E19B0692240}" type="presOf" srcId="{F7027BF8-D443-1947-A3D7-BBA509CEA052}" destId="{0FDB09AC-F4ED-2845-9D01-AD97F4EC65BC}" srcOrd="1" destOrd="0" presId="urn:microsoft.com/office/officeart/2005/8/layout/radial5"/>
    <dgm:cxn modelId="{6224579D-3E02-174F-B509-F75A1C7F5F8F}" type="presOf" srcId="{29E20329-2CEB-E146-8DA0-38BF2277813A}" destId="{0478F17D-0C08-FD44-92DB-F66496163546}" srcOrd="0" destOrd="0" presId="urn:microsoft.com/office/officeart/2005/8/layout/radial5"/>
    <dgm:cxn modelId="{A97F1CA1-6E61-4744-AE5B-D35B14113496}" type="presOf" srcId="{7FC218C2-13CE-C942-A460-4A4C9343250C}" destId="{1F136663-EB63-9948-8EB8-64E23AF69B72}" srcOrd="0" destOrd="0" presId="urn:microsoft.com/office/officeart/2005/8/layout/radial5"/>
    <dgm:cxn modelId="{20A9A5AA-3619-7245-B35B-0BC8D5E7151A}" srcId="{1D9BE5DA-CFD8-904E-8ACC-29FED72D9811}" destId="{3201639F-D68A-EB44-BE19-A8691E6C9E99}" srcOrd="3" destOrd="0" parTransId="{F7027BF8-D443-1947-A3D7-BBA509CEA052}" sibTransId="{2F309A3C-2119-8944-8A22-5D7822CE0296}"/>
    <dgm:cxn modelId="{D6AC81C5-0FC7-804D-BFBC-2676154E387F}" type="presOf" srcId="{3201639F-D68A-EB44-BE19-A8691E6C9E99}" destId="{0412585D-A023-4C42-B1A7-81BF45B801DE}" srcOrd="0" destOrd="0" presId="urn:microsoft.com/office/officeart/2005/8/layout/radial5"/>
    <dgm:cxn modelId="{69AB57CD-36EA-0C44-852D-B80A54624810}" type="presOf" srcId="{29E20329-2CEB-E146-8DA0-38BF2277813A}" destId="{F8587D6E-55F4-E641-943D-E3BA41F2D828}" srcOrd="1" destOrd="0" presId="urn:microsoft.com/office/officeart/2005/8/layout/radial5"/>
    <dgm:cxn modelId="{C2AC10CE-BEE4-3C4F-BC5D-E4CAC52B5238}" srcId="{1D9BE5DA-CFD8-904E-8ACC-29FED72D9811}" destId="{65C9DF59-B1B9-0740-ABF7-EB1D747871B1}" srcOrd="0" destOrd="0" parTransId="{4155E477-815B-9A43-B2E3-19DB0B793EE4}" sibTransId="{BC7E85BB-868B-7E49-92F8-D0559B5B4767}"/>
    <dgm:cxn modelId="{5529E5E1-DFBA-FF42-88A0-635D273A4B49}" type="presOf" srcId="{AA46F528-5242-2A4D-8F9C-88D9B5B6F3AB}" destId="{97FCA3D0-567D-7444-8D0C-FAAC72AE55B5}" srcOrd="0" destOrd="3" presId="urn:microsoft.com/office/officeart/2005/8/layout/radial5"/>
    <dgm:cxn modelId="{1A7583ED-AEC0-C740-BF66-DC0A51D5EB69}" srcId="{7FC218C2-13CE-C942-A460-4A4C9343250C}" destId="{1D9BE5DA-CFD8-904E-8ACC-29FED72D9811}" srcOrd="0" destOrd="0" parTransId="{1EEE632C-AA45-B243-B8F4-6368FB6CEEE5}" sibTransId="{3BE3C352-EC29-D64D-8AB6-390512B0FA2D}"/>
    <dgm:cxn modelId="{38A5EBED-B998-4D47-B893-E25D69AC8F86}" type="presOf" srcId="{77DAA977-C24B-1C4E-8EA0-8C6D287682F6}" destId="{97FCA3D0-567D-7444-8D0C-FAAC72AE55B5}" srcOrd="0" destOrd="2" presId="urn:microsoft.com/office/officeart/2005/8/layout/radial5"/>
    <dgm:cxn modelId="{465C7D4A-61AB-E24A-ACC9-BABC3FB46531}" type="presParOf" srcId="{1F136663-EB63-9948-8EB8-64E23AF69B72}" destId="{6942CD46-DFF5-3B41-9A60-3409D5377D12}" srcOrd="0" destOrd="0" presId="urn:microsoft.com/office/officeart/2005/8/layout/radial5"/>
    <dgm:cxn modelId="{2FC73CD9-F7D6-F542-B35D-E795F24B5308}" type="presParOf" srcId="{1F136663-EB63-9948-8EB8-64E23AF69B72}" destId="{5DBB06FF-7E58-E54B-87BC-E5AEFB54EC98}" srcOrd="1" destOrd="0" presId="urn:microsoft.com/office/officeart/2005/8/layout/radial5"/>
    <dgm:cxn modelId="{5C9CCBB6-625C-B147-AA40-7D5F8A99E909}" type="presParOf" srcId="{5DBB06FF-7E58-E54B-87BC-E5AEFB54EC98}" destId="{7DE5D388-ADC6-C14C-ADD6-12814E5FFC7C}" srcOrd="0" destOrd="0" presId="urn:microsoft.com/office/officeart/2005/8/layout/radial5"/>
    <dgm:cxn modelId="{23E3DE09-DE32-2141-8A86-361638D71D1B}" type="presParOf" srcId="{1F136663-EB63-9948-8EB8-64E23AF69B72}" destId="{9C3ABD5D-1EC5-D040-A622-97BFB6A7477B}" srcOrd="2" destOrd="0" presId="urn:microsoft.com/office/officeart/2005/8/layout/radial5"/>
    <dgm:cxn modelId="{6A56F312-C174-AE4C-857E-88D00ADB83D0}" type="presParOf" srcId="{1F136663-EB63-9948-8EB8-64E23AF69B72}" destId="{17B8EB79-424E-CD41-9ACE-4CE3F52C5667}" srcOrd="3" destOrd="0" presId="urn:microsoft.com/office/officeart/2005/8/layout/radial5"/>
    <dgm:cxn modelId="{ED2E2883-C971-494B-8614-82DA51237C22}" type="presParOf" srcId="{17B8EB79-424E-CD41-9ACE-4CE3F52C5667}" destId="{A7065A58-8B79-3C4A-B2E5-AB460B9B5452}" srcOrd="0" destOrd="0" presId="urn:microsoft.com/office/officeart/2005/8/layout/radial5"/>
    <dgm:cxn modelId="{68D10B79-DA55-5A4F-8995-8B6A891343EE}" type="presParOf" srcId="{1F136663-EB63-9948-8EB8-64E23AF69B72}" destId="{28423F21-43F5-8D46-90F2-B5ABAC4ABB81}" srcOrd="4" destOrd="0" presId="urn:microsoft.com/office/officeart/2005/8/layout/radial5"/>
    <dgm:cxn modelId="{B32D4FB4-054D-B34D-984D-67FD282BC134}" type="presParOf" srcId="{1F136663-EB63-9948-8EB8-64E23AF69B72}" destId="{0478F17D-0C08-FD44-92DB-F66496163546}" srcOrd="5" destOrd="0" presId="urn:microsoft.com/office/officeart/2005/8/layout/radial5"/>
    <dgm:cxn modelId="{4341D5F1-B6E0-6543-BB08-9C1C483AC922}" type="presParOf" srcId="{0478F17D-0C08-FD44-92DB-F66496163546}" destId="{F8587D6E-55F4-E641-943D-E3BA41F2D828}" srcOrd="0" destOrd="0" presId="urn:microsoft.com/office/officeart/2005/8/layout/radial5"/>
    <dgm:cxn modelId="{B4300E8F-767D-FF4E-8366-347D8753723A}" type="presParOf" srcId="{1F136663-EB63-9948-8EB8-64E23AF69B72}" destId="{97FCA3D0-567D-7444-8D0C-FAAC72AE55B5}" srcOrd="6" destOrd="0" presId="urn:microsoft.com/office/officeart/2005/8/layout/radial5"/>
    <dgm:cxn modelId="{461C04B2-DD3A-A044-9F35-9F88724ED401}" type="presParOf" srcId="{1F136663-EB63-9948-8EB8-64E23AF69B72}" destId="{0131E35D-3733-4B44-A843-91A71E7D5389}" srcOrd="7" destOrd="0" presId="urn:microsoft.com/office/officeart/2005/8/layout/radial5"/>
    <dgm:cxn modelId="{72D8F397-0BAD-AB4F-AC80-8DC741148FB2}" type="presParOf" srcId="{0131E35D-3733-4B44-A843-91A71E7D5389}" destId="{0FDB09AC-F4ED-2845-9D01-AD97F4EC65BC}" srcOrd="0" destOrd="0" presId="urn:microsoft.com/office/officeart/2005/8/layout/radial5"/>
    <dgm:cxn modelId="{1118474C-871E-8244-A884-9681D629F1A3}" type="presParOf" srcId="{1F136663-EB63-9948-8EB8-64E23AF69B72}" destId="{0412585D-A023-4C42-B1A7-81BF45B801DE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2BF203E-82EA-824C-83A0-DCB4C57C0B8F}" type="doc">
      <dgm:prSet loTypeId="urn:microsoft.com/office/officeart/2005/8/layout/orgChar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E86CF8EE-F4DE-1B41-AA1C-3821669A03DD}">
      <dgm:prSet phldrT="[Texte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fr-FR" dirty="0">
              <a:solidFill>
                <a:srgbClr val="07147A"/>
              </a:solidFill>
            </a:rPr>
            <a:t>Impact</a:t>
          </a:r>
        </a:p>
      </dgm:t>
    </dgm:pt>
    <dgm:pt modelId="{FCBBD8D5-AB21-B54A-8D10-9A1716F2717F}" type="parTrans" cxnId="{2777AC32-0E34-8740-92DA-545B457ED1C9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BC2DA47C-05E4-0243-8B24-A4CD7A2AB38E}" type="sibTrans" cxnId="{2777AC32-0E34-8740-92DA-545B457ED1C9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DB9992A9-1BDE-2943-B4E1-F2D5B072156A}">
      <dgm:prSet phldrT="[Texte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GB" noProof="0" dirty="0">
              <a:solidFill>
                <a:srgbClr val="07147A"/>
              </a:solidFill>
            </a:rPr>
            <a:t>Result 1</a:t>
          </a:r>
        </a:p>
      </dgm:t>
    </dgm:pt>
    <dgm:pt modelId="{4C23A90E-5AE3-3943-8DDB-DFEEFA517F18}" type="parTrans" cxnId="{9FBC2BBC-055B-3847-B8C2-DC2CFAB96D62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C5C7D942-B0A5-A54A-91CC-4CA503BEA9A5}" type="sibTrans" cxnId="{9FBC2BBC-055B-3847-B8C2-DC2CFAB96D62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2100718A-1C17-2841-A70D-CCCE3F1E2CFB}">
      <dgm:prSet phldrT="[Texte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fr-FR" dirty="0">
              <a:solidFill>
                <a:srgbClr val="07147A"/>
              </a:solidFill>
            </a:rPr>
            <a:t>Output 1.1</a:t>
          </a:r>
        </a:p>
      </dgm:t>
    </dgm:pt>
    <dgm:pt modelId="{2A877DDD-A77A-8842-8D17-0482032BF50B}" type="parTrans" cxnId="{BEFFBE42-6FD9-DA42-B2B3-A6B4B4501365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1F683C44-196D-8148-95FF-F874E7E27D0A}" type="sibTrans" cxnId="{BEFFBE42-6FD9-DA42-B2B3-A6B4B4501365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46E09CE7-1F6E-BB44-BBF3-124AEC0F4329}">
      <dgm:prSet phldrT="[Texte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fr-FR" dirty="0">
              <a:solidFill>
                <a:srgbClr val="07147A"/>
              </a:solidFill>
            </a:rPr>
            <a:t>Output 1.3</a:t>
          </a:r>
        </a:p>
      </dgm:t>
    </dgm:pt>
    <dgm:pt modelId="{8648AE3B-6A16-6F4F-B2F6-28763DAADB95}" type="parTrans" cxnId="{2871F3BA-66D2-9D4A-A2C6-BEFE611285C4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1A98DF67-CCAF-8D47-AD61-2C32B43C1129}" type="sibTrans" cxnId="{2871F3BA-66D2-9D4A-A2C6-BEFE611285C4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258F5627-4A2E-6343-B1D1-BA84FD24901D}">
      <dgm:prSet phldrT="[Texte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fr-FR" dirty="0">
              <a:solidFill>
                <a:srgbClr val="07147A"/>
              </a:solidFill>
            </a:rPr>
            <a:t>Output 1.2</a:t>
          </a:r>
        </a:p>
      </dgm:t>
    </dgm:pt>
    <dgm:pt modelId="{7C5DC86E-6886-464D-818E-D807EFCF2722}" type="parTrans" cxnId="{B8586C22-94B8-2045-AB2C-847842CBA395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69704CC1-7C1A-894F-B127-BEF7A01A6E3E}" type="sibTrans" cxnId="{B8586C22-94B8-2045-AB2C-847842CBA395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BBE24ED6-8C2D-C845-9221-28E93B207A32}">
      <dgm:prSet phldrT="[Texte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fr-FR" dirty="0">
              <a:solidFill>
                <a:srgbClr val="07147A"/>
              </a:solidFill>
            </a:rPr>
            <a:t>Activity 1.1.1</a:t>
          </a:r>
        </a:p>
      </dgm:t>
    </dgm:pt>
    <dgm:pt modelId="{01F4010B-1685-D94C-A256-11C46FFCAC38}" type="parTrans" cxnId="{C9004C30-4C35-8D4A-B3A8-FD7E48D08BEF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3F10BDAA-63D8-3C4B-AA44-871A1D765082}" type="sibTrans" cxnId="{C9004C30-4C35-8D4A-B3A8-FD7E48D08BEF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85A5B6FA-DD53-6348-A332-E7E55267A1B4}">
      <dgm:prSet phldrT="[Texte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fr-FR" dirty="0">
              <a:solidFill>
                <a:srgbClr val="07147A"/>
              </a:solidFill>
            </a:rPr>
            <a:t>Activity 1.1.2</a:t>
          </a:r>
        </a:p>
      </dgm:t>
    </dgm:pt>
    <dgm:pt modelId="{20014BF0-D391-5D4B-AB4B-A17AA9F2E56E}" type="parTrans" cxnId="{80C1B9C2-D8CB-AC40-9051-EAC93162BD7B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11109F31-9200-7E46-93C9-C5CA67A12D95}" type="sibTrans" cxnId="{80C1B9C2-D8CB-AC40-9051-EAC93162BD7B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5768E4D1-8963-BF45-AD42-2DA74C71421E}">
      <dgm:prSet phldrT="[Texte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fr-FR" dirty="0">
              <a:solidFill>
                <a:srgbClr val="07147A"/>
              </a:solidFill>
            </a:rPr>
            <a:t>Activity 1.1.3</a:t>
          </a:r>
        </a:p>
      </dgm:t>
    </dgm:pt>
    <dgm:pt modelId="{C028AE15-EA02-C748-9794-3E85F9748BF2}" type="parTrans" cxnId="{E76F7651-A358-7C4D-B1F0-BDC876CE9127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98835DA1-13BC-0541-AA89-A878D2973ADE}" type="sibTrans" cxnId="{E76F7651-A358-7C4D-B1F0-BDC876CE9127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69367160-AEC7-EA46-BFC7-5FF3E883C470}">
      <dgm:prSet phldrT="[Texte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fr-FR" dirty="0">
              <a:solidFill>
                <a:srgbClr val="07147A"/>
              </a:solidFill>
            </a:rPr>
            <a:t>Activity 1.2.1</a:t>
          </a:r>
        </a:p>
      </dgm:t>
    </dgm:pt>
    <dgm:pt modelId="{3E179995-CC59-0E4B-A8CE-A408D655FF79}" type="parTrans" cxnId="{9B19833A-05EB-9648-9E4B-4CDD9D817883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35D69766-23A4-AA40-A457-4663C79CA171}" type="sibTrans" cxnId="{9B19833A-05EB-9648-9E4B-4CDD9D817883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5CB656A2-17D6-844F-9E90-99EB0EF0716D}">
      <dgm:prSet phldrT="[Texte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fr-FR" dirty="0">
              <a:solidFill>
                <a:srgbClr val="07147A"/>
              </a:solidFill>
            </a:rPr>
            <a:t>Activity 1.2.2</a:t>
          </a:r>
        </a:p>
      </dgm:t>
    </dgm:pt>
    <dgm:pt modelId="{A29D9C41-3CD7-1A4D-8085-71D2653DE8D5}" type="parTrans" cxnId="{0783A1B3-4047-3044-9023-FFF4C5742046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9782850D-8390-7B41-BD92-0907CAF49FC4}" type="sibTrans" cxnId="{0783A1B3-4047-3044-9023-FFF4C5742046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70D141DE-142C-EC42-B98B-38A4D205AC86}">
      <dgm:prSet phldrT="[Texte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fr-FR" dirty="0">
              <a:solidFill>
                <a:srgbClr val="07147A"/>
              </a:solidFill>
            </a:rPr>
            <a:t>Activity 1.3.1</a:t>
          </a:r>
        </a:p>
      </dgm:t>
    </dgm:pt>
    <dgm:pt modelId="{AD5801FA-B5F0-4E4C-94C2-285944269067}" type="parTrans" cxnId="{D573062C-5B6B-344B-9874-2240DBD034B2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387E7AE5-7E8B-F04E-BDF8-56E1A814E01C}" type="sibTrans" cxnId="{D573062C-5B6B-344B-9874-2240DBD034B2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9D10CD7B-A960-F441-9DB0-06815B15D862}">
      <dgm:prSet phldrT="[Texte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fr-FR" dirty="0">
              <a:solidFill>
                <a:srgbClr val="07147A"/>
              </a:solidFill>
            </a:rPr>
            <a:t>Activity 1.3.2</a:t>
          </a:r>
        </a:p>
      </dgm:t>
    </dgm:pt>
    <dgm:pt modelId="{E705C86D-F15F-2845-90A6-8B1F8697A94C}" type="parTrans" cxnId="{9F9D93D0-B6E1-E842-A40D-5D58906E6527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5B7B3C0E-0924-D742-A90F-F3FF5FB1CE0D}" type="sibTrans" cxnId="{9F9D93D0-B6E1-E842-A40D-5D58906E6527}">
      <dgm:prSet/>
      <dgm:spPr/>
      <dgm:t>
        <a:bodyPr/>
        <a:lstStyle/>
        <a:p>
          <a:endParaRPr lang="fr-FR">
            <a:solidFill>
              <a:srgbClr val="07147A"/>
            </a:solidFill>
          </a:endParaRPr>
        </a:p>
      </dgm:t>
    </dgm:pt>
    <dgm:pt modelId="{920F952A-2046-4B47-A7BA-FADE007AAF52}" type="pres">
      <dgm:prSet presAssocID="{92BF203E-82EA-824C-83A0-DCB4C57C0B8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7DBF848-D138-7E4E-83AC-F8ED3DA86F1F}" type="pres">
      <dgm:prSet presAssocID="{E86CF8EE-F4DE-1B41-AA1C-3821669A03DD}" presName="hierRoot1" presStyleCnt="0">
        <dgm:presLayoutVars>
          <dgm:hierBranch val="init"/>
        </dgm:presLayoutVars>
      </dgm:prSet>
      <dgm:spPr/>
    </dgm:pt>
    <dgm:pt modelId="{F32E6191-29F4-B642-B5A0-B4E193E81367}" type="pres">
      <dgm:prSet presAssocID="{E86CF8EE-F4DE-1B41-AA1C-3821669A03DD}" presName="rootComposite1" presStyleCnt="0"/>
      <dgm:spPr/>
    </dgm:pt>
    <dgm:pt modelId="{CF4275CF-6095-7A4F-AD60-E9D416A4B309}" type="pres">
      <dgm:prSet presAssocID="{E86CF8EE-F4DE-1B41-AA1C-3821669A03DD}" presName="rootText1" presStyleLbl="node0" presStyleIdx="0" presStyleCnt="1">
        <dgm:presLayoutVars>
          <dgm:chPref val="3"/>
        </dgm:presLayoutVars>
      </dgm:prSet>
      <dgm:spPr/>
    </dgm:pt>
    <dgm:pt modelId="{97C38F23-3FB8-A541-A201-29BE70CE42EB}" type="pres">
      <dgm:prSet presAssocID="{E86CF8EE-F4DE-1B41-AA1C-3821669A03DD}" presName="rootConnector1" presStyleLbl="node1" presStyleIdx="0" presStyleCnt="0"/>
      <dgm:spPr/>
    </dgm:pt>
    <dgm:pt modelId="{54FC7C18-43B2-D142-8847-58DE81A0BCB5}" type="pres">
      <dgm:prSet presAssocID="{E86CF8EE-F4DE-1B41-AA1C-3821669A03DD}" presName="hierChild2" presStyleCnt="0"/>
      <dgm:spPr/>
    </dgm:pt>
    <dgm:pt modelId="{04D6E575-00A9-E54F-A704-046428CC605A}" type="pres">
      <dgm:prSet presAssocID="{4C23A90E-5AE3-3943-8DDB-DFEEFA517F18}" presName="Name37" presStyleLbl="parChTrans1D2" presStyleIdx="0" presStyleCnt="1"/>
      <dgm:spPr/>
    </dgm:pt>
    <dgm:pt modelId="{C9950C15-C6DF-924D-B3D1-6C85057E7F05}" type="pres">
      <dgm:prSet presAssocID="{DB9992A9-1BDE-2943-B4E1-F2D5B072156A}" presName="hierRoot2" presStyleCnt="0">
        <dgm:presLayoutVars>
          <dgm:hierBranch val="init"/>
        </dgm:presLayoutVars>
      </dgm:prSet>
      <dgm:spPr/>
    </dgm:pt>
    <dgm:pt modelId="{2149C57D-9405-2F4F-97F6-C9E69A624425}" type="pres">
      <dgm:prSet presAssocID="{DB9992A9-1BDE-2943-B4E1-F2D5B072156A}" presName="rootComposite" presStyleCnt="0"/>
      <dgm:spPr/>
    </dgm:pt>
    <dgm:pt modelId="{BE9D90E3-8797-2B46-AD10-6573D56CDEC6}" type="pres">
      <dgm:prSet presAssocID="{DB9992A9-1BDE-2943-B4E1-F2D5B072156A}" presName="rootText" presStyleLbl="node2" presStyleIdx="0" presStyleCnt="1">
        <dgm:presLayoutVars>
          <dgm:chPref val="3"/>
        </dgm:presLayoutVars>
      </dgm:prSet>
      <dgm:spPr/>
    </dgm:pt>
    <dgm:pt modelId="{1760970E-8A5E-3347-9C31-E322F2AB7CFB}" type="pres">
      <dgm:prSet presAssocID="{DB9992A9-1BDE-2943-B4E1-F2D5B072156A}" presName="rootConnector" presStyleLbl="node2" presStyleIdx="0" presStyleCnt="1"/>
      <dgm:spPr/>
    </dgm:pt>
    <dgm:pt modelId="{2D14DC86-33D3-B64F-A8DB-22A6A82CE854}" type="pres">
      <dgm:prSet presAssocID="{DB9992A9-1BDE-2943-B4E1-F2D5B072156A}" presName="hierChild4" presStyleCnt="0"/>
      <dgm:spPr/>
    </dgm:pt>
    <dgm:pt modelId="{F80F3932-2878-8D45-AAEE-4426E28ED8B1}" type="pres">
      <dgm:prSet presAssocID="{2A877DDD-A77A-8842-8D17-0482032BF50B}" presName="Name37" presStyleLbl="parChTrans1D3" presStyleIdx="0" presStyleCnt="3"/>
      <dgm:spPr/>
    </dgm:pt>
    <dgm:pt modelId="{3B226B0C-DF5B-1F48-BE4F-0492444D5710}" type="pres">
      <dgm:prSet presAssocID="{2100718A-1C17-2841-A70D-CCCE3F1E2CFB}" presName="hierRoot2" presStyleCnt="0">
        <dgm:presLayoutVars>
          <dgm:hierBranch val="init"/>
        </dgm:presLayoutVars>
      </dgm:prSet>
      <dgm:spPr/>
    </dgm:pt>
    <dgm:pt modelId="{65B12055-1239-8042-BD0E-5D4A1004CE2D}" type="pres">
      <dgm:prSet presAssocID="{2100718A-1C17-2841-A70D-CCCE3F1E2CFB}" presName="rootComposite" presStyleCnt="0"/>
      <dgm:spPr/>
    </dgm:pt>
    <dgm:pt modelId="{E7C60ECC-DC12-DB48-AF2E-1E5702A5BCC4}" type="pres">
      <dgm:prSet presAssocID="{2100718A-1C17-2841-A70D-CCCE3F1E2CFB}" presName="rootText" presStyleLbl="node3" presStyleIdx="0" presStyleCnt="3">
        <dgm:presLayoutVars>
          <dgm:chPref val="3"/>
        </dgm:presLayoutVars>
      </dgm:prSet>
      <dgm:spPr/>
    </dgm:pt>
    <dgm:pt modelId="{0E9B73AC-FD84-2546-BBB8-611B4F88DEE2}" type="pres">
      <dgm:prSet presAssocID="{2100718A-1C17-2841-A70D-CCCE3F1E2CFB}" presName="rootConnector" presStyleLbl="node3" presStyleIdx="0" presStyleCnt="3"/>
      <dgm:spPr/>
    </dgm:pt>
    <dgm:pt modelId="{9C16907E-C215-D348-A572-71DA504F38DE}" type="pres">
      <dgm:prSet presAssocID="{2100718A-1C17-2841-A70D-CCCE3F1E2CFB}" presName="hierChild4" presStyleCnt="0"/>
      <dgm:spPr/>
    </dgm:pt>
    <dgm:pt modelId="{28B43C39-04E8-584F-9216-F9CC6E89DAA4}" type="pres">
      <dgm:prSet presAssocID="{01F4010B-1685-D94C-A256-11C46FFCAC38}" presName="Name37" presStyleLbl="parChTrans1D4" presStyleIdx="0" presStyleCnt="7"/>
      <dgm:spPr/>
    </dgm:pt>
    <dgm:pt modelId="{59824CEC-1689-EB45-8986-F0A4D03DCD08}" type="pres">
      <dgm:prSet presAssocID="{BBE24ED6-8C2D-C845-9221-28E93B207A32}" presName="hierRoot2" presStyleCnt="0">
        <dgm:presLayoutVars>
          <dgm:hierBranch val="init"/>
        </dgm:presLayoutVars>
      </dgm:prSet>
      <dgm:spPr/>
    </dgm:pt>
    <dgm:pt modelId="{4B466156-FF9B-0E4C-B6E6-E946EDE74517}" type="pres">
      <dgm:prSet presAssocID="{BBE24ED6-8C2D-C845-9221-28E93B207A32}" presName="rootComposite" presStyleCnt="0"/>
      <dgm:spPr/>
    </dgm:pt>
    <dgm:pt modelId="{014E59ED-963A-4542-8D87-31FC0AC6ACE2}" type="pres">
      <dgm:prSet presAssocID="{BBE24ED6-8C2D-C845-9221-28E93B207A32}" presName="rootText" presStyleLbl="node4" presStyleIdx="0" presStyleCnt="7">
        <dgm:presLayoutVars>
          <dgm:chPref val="3"/>
        </dgm:presLayoutVars>
      </dgm:prSet>
      <dgm:spPr/>
    </dgm:pt>
    <dgm:pt modelId="{C357405B-8840-F44E-AB38-FECC8CACB692}" type="pres">
      <dgm:prSet presAssocID="{BBE24ED6-8C2D-C845-9221-28E93B207A32}" presName="rootConnector" presStyleLbl="node4" presStyleIdx="0" presStyleCnt="7"/>
      <dgm:spPr/>
    </dgm:pt>
    <dgm:pt modelId="{078DC0D9-BE65-4942-A9DB-828CDCD98849}" type="pres">
      <dgm:prSet presAssocID="{BBE24ED6-8C2D-C845-9221-28E93B207A32}" presName="hierChild4" presStyleCnt="0"/>
      <dgm:spPr/>
    </dgm:pt>
    <dgm:pt modelId="{B68C35EC-4DDC-7C4E-9FA1-D4A4E3FCB8B1}" type="pres">
      <dgm:prSet presAssocID="{BBE24ED6-8C2D-C845-9221-28E93B207A32}" presName="hierChild5" presStyleCnt="0"/>
      <dgm:spPr/>
    </dgm:pt>
    <dgm:pt modelId="{D204D2AD-788D-3049-8373-AB4180699974}" type="pres">
      <dgm:prSet presAssocID="{20014BF0-D391-5D4B-AB4B-A17AA9F2E56E}" presName="Name37" presStyleLbl="parChTrans1D4" presStyleIdx="1" presStyleCnt="7"/>
      <dgm:spPr/>
    </dgm:pt>
    <dgm:pt modelId="{4566F0D0-17F6-CF4B-AD78-ADA9E1D4FB9B}" type="pres">
      <dgm:prSet presAssocID="{85A5B6FA-DD53-6348-A332-E7E55267A1B4}" presName="hierRoot2" presStyleCnt="0">
        <dgm:presLayoutVars>
          <dgm:hierBranch val="init"/>
        </dgm:presLayoutVars>
      </dgm:prSet>
      <dgm:spPr/>
    </dgm:pt>
    <dgm:pt modelId="{95AF46B6-770C-9643-9F79-027F7AEAFFDB}" type="pres">
      <dgm:prSet presAssocID="{85A5B6FA-DD53-6348-A332-E7E55267A1B4}" presName="rootComposite" presStyleCnt="0"/>
      <dgm:spPr/>
    </dgm:pt>
    <dgm:pt modelId="{DDEA754B-DD96-CB46-8C63-05F38C56B3F3}" type="pres">
      <dgm:prSet presAssocID="{85A5B6FA-DD53-6348-A332-E7E55267A1B4}" presName="rootText" presStyleLbl="node4" presStyleIdx="1" presStyleCnt="7">
        <dgm:presLayoutVars>
          <dgm:chPref val="3"/>
        </dgm:presLayoutVars>
      </dgm:prSet>
      <dgm:spPr/>
    </dgm:pt>
    <dgm:pt modelId="{7A2BE721-DCCB-CC4B-BCD5-0F18577F9C51}" type="pres">
      <dgm:prSet presAssocID="{85A5B6FA-DD53-6348-A332-E7E55267A1B4}" presName="rootConnector" presStyleLbl="node4" presStyleIdx="1" presStyleCnt="7"/>
      <dgm:spPr/>
    </dgm:pt>
    <dgm:pt modelId="{EFC6F70C-1A7F-5346-B54F-71B998FFEB6A}" type="pres">
      <dgm:prSet presAssocID="{85A5B6FA-DD53-6348-A332-E7E55267A1B4}" presName="hierChild4" presStyleCnt="0"/>
      <dgm:spPr/>
    </dgm:pt>
    <dgm:pt modelId="{69F634B9-CAB7-3244-9232-0E99A86C9FDF}" type="pres">
      <dgm:prSet presAssocID="{85A5B6FA-DD53-6348-A332-E7E55267A1B4}" presName="hierChild5" presStyleCnt="0"/>
      <dgm:spPr/>
    </dgm:pt>
    <dgm:pt modelId="{EC889491-3667-9647-9681-44393BE6D732}" type="pres">
      <dgm:prSet presAssocID="{C028AE15-EA02-C748-9794-3E85F9748BF2}" presName="Name37" presStyleLbl="parChTrans1D4" presStyleIdx="2" presStyleCnt="7"/>
      <dgm:spPr/>
    </dgm:pt>
    <dgm:pt modelId="{F7460136-FB30-CC4E-A081-1F921B5DB1CD}" type="pres">
      <dgm:prSet presAssocID="{5768E4D1-8963-BF45-AD42-2DA74C71421E}" presName="hierRoot2" presStyleCnt="0">
        <dgm:presLayoutVars>
          <dgm:hierBranch val="init"/>
        </dgm:presLayoutVars>
      </dgm:prSet>
      <dgm:spPr/>
    </dgm:pt>
    <dgm:pt modelId="{B71686DD-246B-7348-8E1E-72EF2C08D03A}" type="pres">
      <dgm:prSet presAssocID="{5768E4D1-8963-BF45-AD42-2DA74C71421E}" presName="rootComposite" presStyleCnt="0"/>
      <dgm:spPr/>
    </dgm:pt>
    <dgm:pt modelId="{F8686435-6E75-5E43-9899-D8C4E3FEDFEF}" type="pres">
      <dgm:prSet presAssocID="{5768E4D1-8963-BF45-AD42-2DA74C71421E}" presName="rootText" presStyleLbl="node4" presStyleIdx="2" presStyleCnt="7">
        <dgm:presLayoutVars>
          <dgm:chPref val="3"/>
        </dgm:presLayoutVars>
      </dgm:prSet>
      <dgm:spPr/>
    </dgm:pt>
    <dgm:pt modelId="{756F255A-8B81-244B-A92D-F9BD3537F0F8}" type="pres">
      <dgm:prSet presAssocID="{5768E4D1-8963-BF45-AD42-2DA74C71421E}" presName="rootConnector" presStyleLbl="node4" presStyleIdx="2" presStyleCnt="7"/>
      <dgm:spPr/>
    </dgm:pt>
    <dgm:pt modelId="{0BC30F33-9E3C-4245-9832-8FBF23EC64DB}" type="pres">
      <dgm:prSet presAssocID="{5768E4D1-8963-BF45-AD42-2DA74C71421E}" presName="hierChild4" presStyleCnt="0"/>
      <dgm:spPr/>
    </dgm:pt>
    <dgm:pt modelId="{E72D829E-62AC-574B-B517-DF5B2383DB9E}" type="pres">
      <dgm:prSet presAssocID="{5768E4D1-8963-BF45-AD42-2DA74C71421E}" presName="hierChild5" presStyleCnt="0"/>
      <dgm:spPr/>
    </dgm:pt>
    <dgm:pt modelId="{2C1E11B7-7A31-6243-904C-4745501F6A19}" type="pres">
      <dgm:prSet presAssocID="{2100718A-1C17-2841-A70D-CCCE3F1E2CFB}" presName="hierChild5" presStyleCnt="0"/>
      <dgm:spPr/>
    </dgm:pt>
    <dgm:pt modelId="{026892D0-01BF-9540-AC58-5FD84C112D9F}" type="pres">
      <dgm:prSet presAssocID="{7C5DC86E-6886-464D-818E-D807EFCF2722}" presName="Name37" presStyleLbl="parChTrans1D3" presStyleIdx="1" presStyleCnt="3"/>
      <dgm:spPr/>
    </dgm:pt>
    <dgm:pt modelId="{A87D6936-5EF1-754B-853D-F189930B0D9F}" type="pres">
      <dgm:prSet presAssocID="{258F5627-4A2E-6343-B1D1-BA84FD24901D}" presName="hierRoot2" presStyleCnt="0">
        <dgm:presLayoutVars>
          <dgm:hierBranch val="init"/>
        </dgm:presLayoutVars>
      </dgm:prSet>
      <dgm:spPr/>
    </dgm:pt>
    <dgm:pt modelId="{0B944C82-1F30-B34F-B171-08CD4EC73656}" type="pres">
      <dgm:prSet presAssocID="{258F5627-4A2E-6343-B1D1-BA84FD24901D}" presName="rootComposite" presStyleCnt="0"/>
      <dgm:spPr/>
    </dgm:pt>
    <dgm:pt modelId="{08282334-437E-E341-99EC-D19234D2F5B7}" type="pres">
      <dgm:prSet presAssocID="{258F5627-4A2E-6343-B1D1-BA84FD24901D}" presName="rootText" presStyleLbl="node3" presStyleIdx="1" presStyleCnt="3">
        <dgm:presLayoutVars>
          <dgm:chPref val="3"/>
        </dgm:presLayoutVars>
      </dgm:prSet>
      <dgm:spPr/>
    </dgm:pt>
    <dgm:pt modelId="{ABDB506B-D313-5048-BF68-0679730B42C7}" type="pres">
      <dgm:prSet presAssocID="{258F5627-4A2E-6343-B1D1-BA84FD24901D}" presName="rootConnector" presStyleLbl="node3" presStyleIdx="1" presStyleCnt="3"/>
      <dgm:spPr/>
    </dgm:pt>
    <dgm:pt modelId="{B0C34D4E-2E10-7C4C-9C80-59BB45694437}" type="pres">
      <dgm:prSet presAssocID="{258F5627-4A2E-6343-B1D1-BA84FD24901D}" presName="hierChild4" presStyleCnt="0"/>
      <dgm:spPr/>
    </dgm:pt>
    <dgm:pt modelId="{4825FBDA-8C01-934B-9E9A-A520FF8C54F1}" type="pres">
      <dgm:prSet presAssocID="{3E179995-CC59-0E4B-A8CE-A408D655FF79}" presName="Name37" presStyleLbl="parChTrans1D4" presStyleIdx="3" presStyleCnt="7"/>
      <dgm:spPr/>
    </dgm:pt>
    <dgm:pt modelId="{18797736-CAF2-AA4D-8171-558BC79A300D}" type="pres">
      <dgm:prSet presAssocID="{69367160-AEC7-EA46-BFC7-5FF3E883C470}" presName="hierRoot2" presStyleCnt="0">
        <dgm:presLayoutVars>
          <dgm:hierBranch val="init"/>
        </dgm:presLayoutVars>
      </dgm:prSet>
      <dgm:spPr/>
    </dgm:pt>
    <dgm:pt modelId="{379844BE-83E2-B744-ACD6-9B009A92960C}" type="pres">
      <dgm:prSet presAssocID="{69367160-AEC7-EA46-BFC7-5FF3E883C470}" presName="rootComposite" presStyleCnt="0"/>
      <dgm:spPr/>
    </dgm:pt>
    <dgm:pt modelId="{B9E390DC-34C7-7E4E-8DDD-AA302E81BF7B}" type="pres">
      <dgm:prSet presAssocID="{69367160-AEC7-EA46-BFC7-5FF3E883C470}" presName="rootText" presStyleLbl="node4" presStyleIdx="3" presStyleCnt="7">
        <dgm:presLayoutVars>
          <dgm:chPref val="3"/>
        </dgm:presLayoutVars>
      </dgm:prSet>
      <dgm:spPr/>
    </dgm:pt>
    <dgm:pt modelId="{DEF781FC-1A96-D94F-A6B7-B80805A3373E}" type="pres">
      <dgm:prSet presAssocID="{69367160-AEC7-EA46-BFC7-5FF3E883C470}" presName="rootConnector" presStyleLbl="node4" presStyleIdx="3" presStyleCnt="7"/>
      <dgm:spPr/>
    </dgm:pt>
    <dgm:pt modelId="{09844681-DC41-1140-8497-CDE8557926DF}" type="pres">
      <dgm:prSet presAssocID="{69367160-AEC7-EA46-BFC7-5FF3E883C470}" presName="hierChild4" presStyleCnt="0"/>
      <dgm:spPr/>
    </dgm:pt>
    <dgm:pt modelId="{6DEE027A-6814-0945-BE96-00B4DDFD3086}" type="pres">
      <dgm:prSet presAssocID="{69367160-AEC7-EA46-BFC7-5FF3E883C470}" presName="hierChild5" presStyleCnt="0"/>
      <dgm:spPr/>
    </dgm:pt>
    <dgm:pt modelId="{6E37033F-1129-3C47-A3E6-7CA0ECF88D5F}" type="pres">
      <dgm:prSet presAssocID="{A29D9C41-3CD7-1A4D-8085-71D2653DE8D5}" presName="Name37" presStyleLbl="parChTrans1D4" presStyleIdx="4" presStyleCnt="7"/>
      <dgm:spPr/>
    </dgm:pt>
    <dgm:pt modelId="{F0B99FD2-8AFE-DB4E-B861-1B01811A1135}" type="pres">
      <dgm:prSet presAssocID="{5CB656A2-17D6-844F-9E90-99EB0EF0716D}" presName="hierRoot2" presStyleCnt="0">
        <dgm:presLayoutVars>
          <dgm:hierBranch val="init"/>
        </dgm:presLayoutVars>
      </dgm:prSet>
      <dgm:spPr/>
    </dgm:pt>
    <dgm:pt modelId="{AF0390D5-674B-1347-99CE-8002DE59CF4A}" type="pres">
      <dgm:prSet presAssocID="{5CB656A2-17D6-844F-9E90-99EB0EF0716D}" presName="rootComposite" presStyleCnt="0"/>
      <dgm:spPr/>
    </dgm:pt>
    <dgm:pt modelId="{22C3F1AC-4FE5-B14A-AE8B-ED157F5E7037}" type="pres">
      <dgm:prSet presAssocID="{5CB656A2-17D6-844F-9E90-99EB0EF0716D}" presName="rootText" presStyleLbl="node4" presStyleIdx="4" presStyleCnt="7">
        <dgm:presLayoutVars>
          <dgm:chPref val="3"/>
        </dgm:presLayoutVars>
      </dgm:prSet>
      <dgm:spPr/>
    </dgm:pt>
    <dgm:pt modelId="{14DE341C-8E39-F746-9D08-4580312FC364}" type="pres">
      <dgm:prSet presAssocID="{5CB656A2-17D6-844F-9E90-99EB0EF0716D}" presName="rootConnector" presStyleLbl="node4" presStyleIdx="4" presStyleCnt="7"/>
      <dgm:spPr/>
    </dgm:pt>
    <dgm:pt modelId="{75192C77-CD74-1F43-8AC1-F22BA5E90458}" type="pres">
      <dgm:prSet presAssocID="{5CB656A2-17D6-844F-9E90-99EB0EF0716D}" presName="hierChild4" presStyleCnt="0"/>
      <dgm:spPr/>
    </dgm:pt>
    <dgm:pt modelId="{62EA9A18-8466-194A-AB4D-320E132C3C5C}" type="pres">
      <dgm:prSet presAssocID="{5CB656A2-17D6-844F-9E90-99EB0EF0716D}" presName="hierChild5" presStyleCnt="0"/>
      <dgm:spPr/>
    </dgm:pt>
    <dgm:pt modelId="{F1A599E5-14BD-EB4B-B1FD-882F0FB8C785}" type="pres">
      <dgm:prSet presAssocID="{258F5627-4A2E-6343-B1D1-BA84FD24901D}" presName="hierChild5" presStyleCnt="0"/>
      <dgm:spPr/>
    </dgm:pt>
    <dgm:pt modelId="{4A5D5509-C5C1-B44D-9B43-75C31AB655D0}" type="pres">
      <dgm:prSet presAssocID="{8648AE3B-6A16-6F4F-B2F6-28763DAADB95}" presName="Name37" presStyleLbl="parChTrans1D3" presStyleIdx="2" presStyleCnt="3"/>
      <dgm:spPr/>
    </dgm:pt>
    <dgm:pt modelId="{92FF9BF3-EE18-8448-81BB-350857268C06}" type="pres">
      <dgm:prSet presAssocID="{46E09CE7-1F6E-BB44-BBF3-124AEC0F4329}" presName="hierRoot2" presStyleCnt="0">
        <dgm:presLayoutVars>
          <dgm:hierBranch val="init"/>
        </dgm:presLayoutVars>
      </dgm:prSet>
      <dgm:spPr/>
    </dgm:pt>
    <dgm:pt modelId="{B2562676-4441-8E4A-BE93-86E24A55BF70}" type="pres">
      <dgm:prSet presAssocID="{46E09CE7-1F6E-BB44-BBF3-124AEC0F4329}" presName="rootComposite" presStyleCnt="0"/>
      <dgm:spPr/>
    </dgm:pt>
    <dgm:pt modelId="{47039C9F-6B4C-0E41-8493-AF47D40B2A22}" type="pres">
      <dgm:prSet presAssocID="{46E09CE7-1F6E-BB44-BBF3-124AEC0F4329}" presName="rootText" presStyleLbl="node3" presStyleIdx="2" presStyleCnt="3">
        <dgm:presLayoutVars>
          <dgm:chPref val="3"/>
        </dgm:presLayoutVars>
      </dgm:prSet>
      <dgm:spPr/>
    </dgm:pt>
    <dgm:pt modelId="{4E66142B-CF80-6B4F-B08C-81D4DBA9D075}" type="pres">
      <dgm:prSet presAssocID="{46E09CE7-1F6E-BB44-BBF3-124AEC0F4329}" presName="rootConnector" presStyleLbl="node3" presStyleIdx="2" presStyleCnt="3"/>
      <dgm:spPr/>
    </dgm:pt>
    <dgm:pt modelId="{7EDB574D-61CF-B04D-8778-707BA1F68FE1}" type="pres">
      <dgm:prSet presAssocID="{46E09CE7-1F6E-BB44-BBF3-124AEC0F4329}" presName="hierChild4" presStyleCnt="0"/>
      <dgm:spPr/>
    </dgm:pt>
    <dgm:pt modelId="{393907E9-5C88-2348-A181-B2D2E3C449F5}" type="pres">
      <dgm:prSet presAssocID="{AD5801FA-B5F0-4E4C-94C2-285944269067}" presName="Name37" presStyleLbl="parChTrans1D4" presStyleIdx="5" presStyleCnt="7"/>
      <dgm:spPr/>
    </dgm:pt>
    <dgm:pt modelId="{09E76E84-FB26-BB42-A886-20EF52134040}" type="pres">
      <dgm:prSet presAssocID="{70D141DE-142C-EC42-B98B-38A4D205AC86}" presName="hierRoot2" presStyleCnt="0">
        <dgm:presLayoutVars>
          <dgm:hierBranch val="init"/>
        </dgm:presLayoutVars>
      </dgm:prSet>
      <dgm:spPr/>
    </dgm:pt>
    <dgm:pt modelId="{9C85B636-F63C-1D4D-BF37-8FD9A00E4E9F}" type="pres">
      <dgm:prSet presAssocID="{70D141DE-142C-EC42-B98B-38A4D205AC86}" presName="rootComposite" presStyleCnt="0"/>
      <dgm:spPr/>
    </dgm:pt>
    <dgm:pt modelId="{BFD7B38E-814E-E349-B70F-3951423A9EE8}" type="pres">
      <dgm:prSet presAssocID="{70D141DE-142C-EC42-B98B-38A4D205AC86}" presName="rootText" presStyleLbl="node4" presStyleIdx="5" presStyleCnt="7">
        <dgm:presLayoutVars>
          <dgm:chPref val="3"/>
        </dgm:presLayoutVars>
      </dgm:prSet>
      <dgm:spPr/>
    </dgm:pt>
    <dgm:pt modelId="{5E07941E-7B6F-4145-B33A-4D3E3A69B506}" type="pres">
      <dgm:prSet presAssocID="{70D141DE-142C-EC42-B98B-38A4D205AC86}" presName="rootConnector" presStyleLbl="node4" presStyleIdx="5" presStyleCnt="7"/>
      <dgm:spPr/>
    </dgm:pt>
    <dgm:pt modelId="{6F8ED3BA-752F-CF4F-990B-73B6C200777E}" type="pres">
      <dgm:prSet presAssocID="{70D141DE-142C-EC42-B98B-38A4D205AC86}" presName="hierChild4" presStyleCnt="0"/>
      <dgm:spPr/>
    </dgm:pt>
    <dgm:pt modelId="{68A064B1-0FD6-4542-9388-16514578B9EE}" type="pres">
      <dgm:prSet presAssocID="{70D141DE-142C-EC42-B98B-38A4D205AC86}" presName="hierChild5" presStyleCnt="0"/>
      <dgm:spPr/>
    </dgm:pt>
    <dgm:pt modelId="{2D210586-ACAE-FB4B-B5C8-BE2421C3E4F4}" type="pres">
      <dgm:prSet presAssocID="{E705C86D-F15F-2845-90A6-8B1F8697A94C}" presName="Name37" presStyleLbl="parChTrans1D4" presStyleIdx="6" presStyleCnt="7"/>
      <dgm:spPr/>
    </dgm:pt>
    <dgm:pt modelId="{C827E12B-28E1-3642-AF0C-1DF2E955EF47}" type="pres">
      <dgm:prSet presAssocID="{9D10CD7B-A960-F441-9DB0-06815B15D862}" presName="hierRoot2" presStyleCnt="0">
        <dgm:presLayoutVars>
          <dgm:hierBranch val="init"/>
        </dgm:presLayoutVars>
      </dgm:prSet>
      <dgm:spPr/>
    </dgm:pt>
    <dgm:pt modelId="{8D17BF82-C8B0-104A-879E-905BF386AF87}" type="pres">
      <dgm:prSet presAssocID="{9D10CD7B-A960-F441-9DB0-06815B15D862}" presName="rootComposite" presStyleCnt="0"/>
      <dgm:spPr/>
    </dgm:pt>
    <dgm:pt modelId="{1311B111-400E-6946-9387-1B6F853C5687}" type="pres">
      <dgm:prSet presAssocID="{9D10CD7B-A960-F441-9DB0-06815B15D862}" presName="rootText" presStyleLbl="node4" presStyleIdx="6" presStyleCnt="7">
        <dgm:presLayoutVars>
          <dgm:chPref val="3"/>
        </dgm:presLayoutVars>
      </dgm:prSet>
      <dgm:spPr/>
    </dgm:pt>
    <dgm:pt modelId="{379D8103-A870-7743-B8D4-877E948B160A}" type="pres">
      <dgm:prSet presAssocID="{9D10CD7B-A960-F441-9DB0-06815B15D862}" presName="rootConnector" presStyleLbl="node4" presStyleIdx="6" presStyleCnt="7"/>
      <dgm:spPr/>
    </dgm:pt>
    <dgm:pt modelId="{58B7F160-D753-4B4C-98FF-2127B8D1563A}" type="pres">
      <dgm:prSet presAssocID="{9D10CD7B-A960-F441-9DB0-06815B15D862}" presName="hierChild4" presStyleCnt="0"/>
      <dgm:spPr/>
    </dgm:pt>
    <dgm:pt modelId="{F4B227C5-3D5E-8946-894B-8DE625E24AEA}" type="pres">
      <dgm:prSet presAssocID="{9D10CD7B-A960-F441-9DB0-06815B15D862}" presName="hierChild5" presStyleCnt="0"/>
      <dgm:spPr/>
    </dgm:pt>
    <dgm:pt modelId="{C51948A6-D159-754C-86EB-0F9CFD7E24D3}" type="pres">
      <dgm:prSet presAssocID="{46E09CE7-1F6E-BB44-BBF3-124AEC0F4329}" presName="hierChild5" presStyleCnt="0"/>
      <dgm:spPr/>
    </dgm:pt>
    <dgm:pt modelId="{163AD187-0682-BE43-9FFC-09FEC12286B6}" type="pres">
      <dgm:prSet presAssocID="{DB9992A9-1BDE-2943-B4E1-F2D5B072156A}" presName="hierChild5" presStyleCnt="0"/>
      <dgm:spPr/>
    </dgm:pt>
    <dgm:pt modelId="{C227E6EC-D024-894A-B590-892F1BA6D1CC}" type="pres">
      <dgm:prSet presAssocID="{E86CF8EE-F4DE-1B41-AA1C-3821669A03DD}" presName="hierChild3" presStyleCnt="0"/>
      <dgm:spPr/>
    </dgm:pt>
  </dgm:ptLst>
  <dgm:cxnLst>
    <dgm:cxn modelId="{E1CE9904-9CB9-A54E-B1AF-410CA8741060}" type="presOf" srcId="{01F4010B-1685-D94C-A256-11C46FFCAC38}" destId="{28B43C39-04E8-584F-9216-F9CC6E89DAA4}" srcOrd="0" destOrd="0" presId="urn:microsoft.com/office/officeart/2005/8/layout/orgChart1"/>
    <dgm:cxn modelId="{EA71BD0D-A2C8-AB4A-9DB8-9DB2E8312460}" type="presOf" srcId="{BBE24ED6-8C2D-C845-9221-28E93B207A32}" destId="{014E59ED-963A-4542-8D87-31FC0AC6ACE2}" srcOrd="0" destOrd="0" presId="urn:microsoft.com/office/officeart/2005/8/layout/orgChart1"/>
    <dgm:cxn modelId="{BDA5750F-CD1C-C24E-A3BF-AC8BC7B7A164}" type="presOf" srcId="{3E179995-CC59-0E4B-A8CE-A408D655FF79}" destId="{4825FBDA-8C01-934B-9E9A-A520FF8C54F1}" srcOrd="0" destOrd="0" presId="urn:microsoft.com/office/officeart/2005/8/layout/orgChart1"/>
    <dgm:cxn modelId="{1C5BD51A-AF20-8A49-BD7A-FFD3BB49F8DD}" type="presOf" srcId="{85A5B6FA-DD53-6348-A332-E7E55267A1B4}" destId="{DDEA754B-DD96-CB46-8C63-05F38C56B3F3}" srcOrd="0" destOrd="0" presId="urn:microsoft.com/office/officeart/2005/8/layout/orgChart1"/>
    <dgm:cxn modelId="{B8586C22-94B8-2045-AB2C-847842CBA395}" srcId="{DB9992A9-1BDE-2943-B4E1-F2D5B072156A}" destId="{258F5627-4A2E-6343-B1D1-BA84FD24901D}" srcOrd="1" destOrd="0" parTransId="{7C5DC86E-6886-464D-818E-D807EFCF2722}" sibTransId="{69704CC1-7C1A-894F-B127-BEF7A01A6E3E}"/>
    <dgm:cxn modelId="{24888F28-3C1F-3140-B9BF-D61B38E7A81C}" type="presOf" srcId="{4C23A90E-5AE3-3943-8DDB-DFEEFA517F18}" destId="{04D6E575-00A9-E54F-A704-046428CC605A}" srcOrd="0" destOrd="0" presId="urn:microsoft.com/office/officeart/2005/8/layout/orgChart1"/>
    <dgm:cxn modelId="{D573062C-5B6B-344B-9874-2240DBD034B2}" srcId="{46E09CE7-1F6E-BB44-BBF3-124AEC0F4329}" destId="{70D141DE-142C-EC42-B98B-38A4D205AC86}" srcOrd="0" destOrd="0" parTransId="{AD5801FA-B5F0-4E4C-94C2-285944269067}" sibTransId="{387E7AE5-7E8B-F04E-BDF8-56E1A814E01C}"/>
    <dgm:cxn modelId="{CDAAAE2C-69C2-3342-9D70-571C509EDF21}" type="presOf" srcId="{2100718A-1C17-2841-A70D-CCCE3F1E2CFB}" destId="{E7C60ECC-DC12-DB48-AF2E-1E5702A5BCC4}" srcOrd="0" destOrd="0" presId="urn:microsoft.com/office/officeart/2005/8/layout/orgChart1"/>
    <dgm:cxn modelId="{C9004C30-4C35-8D4A-B3A8-FD7E48D08BEF}" srcId="{2100718A-1C17-2841-A70D-CCCE3F1E2CFB}" destId="{BBE24ED6-8C2D-C845-9221-28E93B207A32}" srcOrd="0" destOrd="0" parTransId="{01F4010B-1685-D94C-A256-11C46FFCAC38}" sibTransId="{3F10BDAA-63D8-3C4B-AA44-871A1D765082}"/>
    <dgm:cxn modelId="{2777AC32-0E34-8740-92DA-545B457ED1C9}" srcId="{92BF203E-82EA-824C-83A0-DCB4C57C0B8F}" destId="{E86CF8EE-F4DE-1B41-AA1C-3821669A03DD}" srcOrd="0" destOrd="0" parTransId="{FCBBD8D5-AB21-B54A-8D10-9A1716F2717F}" sibTransId="{BC2DA47C-05E4-0243-8B24-A4CD7A2AB38E}"/>
    <dgm:cxn modelId="{31234B34-61C3-404C-AEF0-1760781DC01B}" type="presOf" srcId="{5768E4D1-8963-BF45-AD42-2DA74C71421E}" destId="{756F255A-8B81-244B-A92D-F9BD3537F0F8}" srcOrd="1" destOrd="0" presId="urn:microsoft.com/office/officeart/2005/8/layout/orgChart1"/>
    <dgm:cxn modelId="{9B19833A-05EB-9648-9E4B-4CDD9D817883}" srcId="{258F5627-4A2E-6343-B1D1-BA84FD24901D}" destId="{69367160-AEC7-EA46-BFC7-5FF3E883C470}" srcOrd="0" destOrd="0" parTransId="{3E179995-CC59-0E4B-A8CE-A408D655FF79}" sibTransId="{35D69766-23A4-AA40-A457-4663C79CA171}"/>
    <dgm:cxn modelId="{37E0543C-E703-0545-A33B-92B6139AB1AA}" type="presOf" srcId="{7C5DC86E-6886-464D-818E-D807EFCF2722}" destId="{026892D0-01BF-9540-AC58-5FD84C112D9F}" srcOrd="0" destOrd="0" presId="urn:microsoft.com/office/officeart/2005/8/layout/orgChart1"/>
    <dgm:cxn modelId="{E484463F-3B78-464B-B046-90827B5635DE}" type="presOf" srcId="{9D10CD7B-A960-F441-9DB0-06815B15D862}" destId="{1311B111-400E-6946-9387-1B6F853C5687}" srcOrd="0" destOrd="0" presId="urn:microsoft.com/office/officeart/2005/8/layout/orgChart1"/>
    <dgm:cxn modelId="{E2D3615F-373F-3E44-BE97-045BD167F4D3}" type="presOf" srcId="{70D141DE-142C-EC42-B98B-38A4D205AC86}" destId="{5E07941E-7B6F-4145-B33A-4D3E3A69B506}" srcOrd="1" destOrd="0" presId="urn:microsoft.com/office/officeart/2005/8/layout/orgChart1"/>
    <dgm:cxn modelId="{D6D06F5F-28B2-5B42-AFA7-6768D09E3465}" type="presOf" srcId="{DB9992A9-1BDE-2943-B4E1-F2D5B072156A}" destId="{1760970E-8A5E-3347-9C31-E322F2AB7CFB}" srcOrd="1" destOrd="0" presId="urn:microsoft.com/office/officeart/2005/8/layout/orgChart1"/>
    <dgm:cxn modelId="{3DEA945F-D5FD-124D-A782-D35F65B0893B}" type="presOf" srcId="{69367160-AEC7-EA46-BFC7-5FF3E883C470}" destId="{B9E390DC-34C7-7E4E-8DDD-AA302E81BF7B}" srcOrd="0" destOrd="0" presId="urn:microsoft.com/office/officeart/2005/8/layout/orgChart1"/>
    <dgm:cxn modelId="{BEFFBE42-6FD9-DA42-B2B3-A6B4B4501365}" srcId="{DB9992A9-1BDE-2943-B4E1-F2D5B072156A}" destId="{2100718A-1C17-2841-A70D-CCCE3F1E2CFB}" srcOrd="0" destOrd="0" parTransId="{2A877DDD-A77A-8842-8D17-0482032BF50B}" sibTransId="{1F683C44-196D-8148-95FF-F874E7E27D0A}"/>
    <dgm:cxn modelId="{3FF03E69-7781-DD41-9B8C-DCE5B702155D}" type="presOf" srcId="{E705C86D-F15F-2845-90A6-8B1F8697A94C}" destId="{2D210586-ACAE-FB4B-B5C8-BE2421C3E4F4}" srcOrd="0" destOrd="0" presId="urn:microsoft.com/office/officeart/2005/8/layout/orgChart1"/>
    <dgm:cxn modelId="{DC90654B-71BB-C844-86E7-1C49AA0CDE2E}" type="presOf" srcId="{AD5801FA-B5F0-4E4C-94C2-285944269067}" destId="{393907E9-5C88-2348-A181-B2D2E3C449F5}" srcOrd="0" destOrd="0" presId="urn:microsoft.com/office/officeart/2005/8/layout/orgChart1"/>
    <dgm:cxn modelId="{7480C46F-EC67-E940-AB6A-ABCC35144C99}" type="presOf" srcId="{69367160-AEC7-EA46-BFC7-5FF3E883C470}" destId="{DEF781FC-1A96-D94F-A6B7-B80805A3373E}" srcOrd="1" destOrd="0" presId="urn:microsoft.com/office/officeart/2005/8/layout/orgChart1"/>
    <dgm:cxn modelId="{E76F7651-A358-7C4D-B1F0-BDC876CE9127}" srcId="{2100718A-1C17-2841-A70D-CCCE3F1E2CFB}" destId="{5768E4D1-8963-BF45-AD42-2DA74C71421E}" srcOrd="2" destOrd="0" parTransId="{C028AE15-EA02-C748-9794-3E85F9748BF2}" sibTransId="{98835DA1-13BC-0541-AA89-A878D2973ADE}"/>
    <dgm:cxn modelId="{C94CA974-F407-0D46-9260-B49C36339CD7}" type="presOf" srcId="{E86CF8EE-F4DE-1B41-AA1C-3821669A03DD}" destId="{CF4275CF-6095-7A4F-AD60-E9D416A4B309}" srcOrd="0" destOrd="0" presId="urn:microsoft.com/office/officeart/2005/8/layout/orgChart1"/>
    <dgm:cxn modelId="{1FA9B874-F307-304E-9191-54F2F415D7CF}" type="presOf" srcId="{85A5B6FA-DD53-6348-A332-E7E55267A1B4}" destId="{7A2BE721-DCCB-CC4B-BCD5-0F18577F9C51}" srcOrd="1" destOrd="0" presId="urn:microsoft.com/office/officeart/2005/8/layout/orgChart1"/>
    <dgm:cxn modelId="{83161276-C1D8-D041-A32D-BAD71AF8F563}" type="presOf" srcId="{BBE24ED6-8C2D-C845-9221-28E93B207A32}" destId="{C357405B-8840-F44E-AB38-FECC8CACB692}" srcOrd="1" destOrd="0" presId="urn:microsoft.com/office/officeart/2005/8/layout/orgChart1"/>
    <dgm:cxn modelId="{7158077A-186E-CD4E-A293-0D6E69247914}" type="presOf" srcId="{2100718A-1C17-2841-A70D-CCCE3F1E2CFB}" destId="{0E9B73AC-FD84-2546-BBB8-611B4F88DEE2}" srcOrd="1" destOrd="0" presId="urn:microsoft.com/office/officeart/2005/8/layout/orgChart1"/>
    <dgm:cxn modelId="{881A788A-E97B-8548-AB6A-9F7EAFB57B94}" type="presOf" srcId="{92BF203E-82EA-824C-83A0-DCB4C57C0B8F}" destId="{920F952A-2046-4B47-A7BA-FADE007AAF52}" srcOrd="0" destOrd="0" presId="urn:microsoft.com/office/officeart/2005/8/layout/orgChart1"/>
    <dgm:cxn modelId="{6AA07A8A-2796-2F4C-BDBF-9C94DE2C4F24}" type="presOf" srcId="{20014BF0-D391-5D4B-AB4B-A17AA9F2E56E}" destId="{D204D2AD-788D-3049-8373-AB4180699974}" srcOrd="0" destOrd="0" presId="urn:microsoft.com/office/officeart/2005/8/layout/orgChart1"/>
    <dgm:cxn modelId="{5EA8B48E-E145-4D45-8FF2-A0F746C0DCAC}" type="presOf" srcId="{9D10CD7B-A960-F441-9DB0-06815B15D862}" destId="{379D8103-A870-7743-B8D4-877E948B160A}" srcOrd="1" destOrd="0" presId="urn:microsoft.com/office/officeart/2005/8/layout/orgChart1"/>
    <dgm:cxn modelId="{0C629B96-257C-9C48-A98D-C474A40EB9DF}" type="presOf" srcId="{258F5627-4A2E-6343-B1D1-BA84FD24901D}" destId="{08282334-437E-E341-99EC-D19234D2F5B7}" srcOrd="0" destOrd="0" presId="urn:microsoft.com/office/officeart/2005/8/layout/orgChart1"/>
    <dgm:cxn modelId="{C3DAC198-F994-8E46-B168-03934B332FBC}" type="presOf" srcId="{5CB656A2-17D6-844F-9E90-99EB0EF0716D}" destId="{22C3F1AC-4FE5-B14A-AE8B-ED157F5E7037}" srcOrd="0" destOrd="0" presId="urn:microsoft.com/office/officeart/2005/8/layout/orgChart1"/>
    <dgm:cxn modelId="{01BA21AD-4C8C-3045-AB17-74F5ED938C5D}" type="presOf" srcId="{5CB656A2-17D6-844F-9E90-99EB0EF0716D}" destId="{14DE341C-8E39-F746-9D08-4580312FC364}" srcOrd="1" destOrd="0" presId="urn:microsoft.com/office/officeart/2005/8/layout/orgChart1"/>
    <dgm:cxn modelId="{B37B42AD-E335-2342-A529-555B0D0B1EC8}" type="presOf" srcId="{46E09CE7-1F6E-BB44-BBF3-124AEC0F4329}" destId="{4E66142B-CF80-6B4F-B08C-81D4DBA9D075}" srcOrd="1" destOrd="0" presId="urn:microsoft.com/office/officeart/2005/8/layout/orgChart1"/>
    <dgm:cxn modelId="{0783A1B3-4047-3044-9023-FFF4C5742046}" srcId="{258F5627-4A2E-6343-B1D1-BA84FD24901D}" destId="{5CB656A2-17D6-844F-9E90-99EB0EF0716D}" srcOrd="1" destOrd="0" parTransId="{A29D9C41-3CD7-1A4D-8085-71D2653DE8D5}" sibTransId="{9782850D-8390-7B41-BD92-0907CAF49FC4}"/>
    <dgm:cxn modelId="{4B3722B9-C7EF-7A4B-8B72-FCF53D4A01CD}" type="presOf" srcId="{A29D9C41-3CD7-1A4D-8085-71D2653DE8D5}" destId="{6E37033F-1129-3C47-A3E6-7CA0ECF88D5F}" srcOrd="0" destOrd="0" presId="urn:microsoft.com/office/officeart/2005/8/layout/orgChart1"/>
    <dgm:cxn modelId="{2871F3BA-66D2-9D4A-A2C6-BEFE611285C4}" srcId="{DB9992A9-1BDE-2943-B4E1-F2D5B072156A}" destId="{46E09CE7-1F6E-BB44-BBF3-124AEC0F4329}" srcOrd="2" destOrd="0" parTransId="{8648AE3B-6A16-6F4F-B2F6-28763DAADB95}" sibTransId="{1A98DF67-CCAF-8D47-AD61-2C32B43C1129}"/>
    <dgm:cxn modelId="{9FBC2BBC-055B-3847-B8C2-DC2CFAB96D62}" srcId="{E86CF8EE-F4DE-1B41-AA1C-3821669A03DD}" destId="{DB9992A9-1BDE-2943-B4E1-F2D5B072156A}" srcOrd="0" destOrd="0" parTransId="{4C23A90E-5AE3-3943-8DDB-DFEEFA517F18}" sibTransId="{C5C7D942-B0A5-A54A-91CC-4CA503BEA9A5}"/>
    <dgm:cxn modelId="{C84A17BE-51B1-384A-8665-A333B0101BE2}" type="presOf" srcId="{DB9992A9-1BDE-2943-B4E1-F2D5B072156A}" destId="{BE9D90E3-8797-2B46-AD10-6573D56CDEC6}" srcOrd="0" destOrd="0" presId="urn:microsoft.com/office/officeart/2005/8/layout/orgChart1"/>
    <dgm:cxn modelId="{A74B6DC2-7E4C-7043-BB17-51AF289CF107}" type="presOf" srcId="{E86CF8EE-F4DE-1B41-AA1C-3821669A03DD}" destId="{97C38F23-3FB8-A541-A201-29BE70CE42EB}" srcOrd="1" destOrd="0" presId="urn:microsoft.com/office/officeart/2005/8/layout/orgChart1"/>
    <dgm:cxn modelId="{80C1B9C2-D8CB-AC40-9051-EAC93162BD7B}" srcId="{2100718A-1C17-2841-A70D-CCCE3F1E2CFB}" destId="{85A5B6FA-DD53-6348-A332-E7E55267A1B4}" srcOrd="1" destOrd="0" parTransId="{20014BF0-D391-5D4B-AB4B-A17AA9F2E56E}" sibTransId="{11109F31-9200-7E46-93C9-C5CA67A12D95}"/>
    <dgm:cxn modelId="{6FFCD9C4-C688-774A-B75F-E37803573B9C}" type="presOf" srcId="{70D141DE-142C-EC42-B98B-38A4D205AC86}" destId="{BFD7B38E-814E-E349-B70F-3951423A9EE8}" srcOrd="0" destOrd="0" presId="urn:microsoft.com/office/officeart/2005/8/layout/orgChart1"/>
    <dgm:cxn modelId="{AA9F73CA-B1DB-6545-A36C-ABC8177C257C}" type="presOf" srcId="{C028AE15-EA02-C748-9794-3E85F9748BF2}" destId="{EC889491-3667-9647-9681-44393BE6D732}" srcOrd="0" destOrd="0" presId="urn:microsoft.com/office/officeart/2005/8/layout/orgChart1"/>
    <dgm:cxn modelId="{58E961D0-61A4-5240-9CFD-F9DC9A6783E2}" type="presOf" srcId="{8648AE3B-6A16-6F4F-B2F6-28763DAADB95}" destId="{4A5D5509-C5C1-B44D-9B43-75C31AB655D0}" srcOrd="0" destOrd="0" presId="urn:microsoft.com/office/officeart/2005/8/layout/orgChart1"/>
    <dgm:cxn modelId="{9F9D93D0-B6E1-E842-A40D-5D58906E6527}" srcId="{46E09CE7-1F6E-BB44-BBF3-124AEC0F4329}" destId="{9D10CD7B-A960-F441-9DB0-06815B15D862}" srcOrd="1" destOrd="0" parTransId="{E705C86D-F15F-2845-90A6-8B1F8697A94C}" sibTransId="{5B7B3C0E-0924-D742-A90F-F3FF5FB1CE0D}"/>
    <dgm:cxn modelId="{842E11DA-E696-2641-A00C-061D230210D4}" type="presOf" srcId="{258F5627-4A2E-6343-B1D1-BA84FD24901D}" destId="{ABDB506B-D313-5048-BF68-0679730B42C7}" srcOrd="1" destOrd="0" presId="urn:microsoft.com/office/officeart/2005/8/layout/orgChart1"/>
    <dgm:cxn modelId="{E0892AE6-5AEF-0241-B815-379EE558F0DF}" type="presOf" srcId="{2A877DDD-A77A-8842-8D17-0482032BF50B}" destId="{F80F3932-2878-8D45-AAEE-4426E28ED8B1}" srcOrd="0" destOrd="0" presId="urn:microsoft.com/office/officeart/2005/8/layout/orgChart1"/>
    <dgm:cxn modelId="{DEF6D5EC-90FD-E042-82A9-AE86C6FFE4C3}" type="presOf" srcId="{5768E4D1-8963-BF45-AD42-2DA74C71421E}" destId="{F8686435-6E75-5E43-9899-D8C4E3FEDFEF}" srcOrd="0" destOrd="0" presId="urn:microsoft.com/office/officeart/2005/8/layout/orgChart1"/>
    <dgm:cxn modelId="{F43344ED-88BE-1946-A7B9-48144B0FA946}" type="presOf" srcId="{46E09CE7-1F6E-BB44-BBF3-124AEC0F4329}" destId="{47039C9F-6B4C-0E41-8493-AF47D40B2A22}" srcOrd="0" destOrd="0" presId="urn:microsoft.com/office/officeart/2005/8/layout/orgChart1"/>
    <dgm:cxn modelId="{1D5A0F29-720C-EA42-B9D3-DF1F076FC3E0}" type="presParOf" srcId="{920F952A-2046-4B47-A7BA-FADE007AAF52}" destId="{A7DBF848-D138-7E4E-83AC-F8ED3DA86F1F}" srcOrd="0" destOrd="0" presId="urn:microsoft.com/office/officeart/2005/8/layout/orgChart1"/>
    <dgm:cxn modelId="{58EEAA2D-DBBE-424B-BDE4-67C8E71B3BA2}" type="presParOf" srcId="{A7DBF848-D138-7E4E-83AC-F8ED3DA86F1F}" destId="{F32E6191-29F4-B642-B5A0-B4E193E81367}" srcOrd="0" destOrd="0" presId="urn:microsoft.com/office/officeart/2005/8/layout/orgChart1"/>
    <dgm:cxn modelId="{E83B8DB7-11EC-F845-8AEE-809A4EC10639}" type="presParOf" srcId="{F32E6191-29F4-B642-B5A0-B4E193E81367}" destId="{CF4275CF-6095-7A4F-AD60-E9D416A4B309}" srcOrd="0" destOrd="0" presId="urn:microsoft.com/office/officeart/2005/8/layout/orgChart1"/>
    <dgm:cxn modelId="{6B6DEBEE-2FBA-1044-9164-A17A097C61D0}" type="presParOf" srcId="{F32E6191-29F4-B642-B5A0-B4E193E81367}" destId="{97C38F23-3FB8-A541-A201-29BE70CE42EB}" srcOrd="1" destOrd="0" presId="urn:microsoft.com/office/officeart/2005/8/layout/orgChart1"/>
    <dgm:cxn modelId="{47997318-A649-174C-8239-B869B7B99088}" type="presParOf" srcId="{A7DBF848-D138-7E4E-83AC-F8ED3DA86F1F}" destId="{54FC7C18-43B2-D142-8847-58DE81A0BCB5}" srcOrd="1" destOrd="0" presId="urn:microsoft.com/office/officeart/2005/8/layout/orgChart1"/>
    <dgm:cxn modelId="{1242157E-601D-284D-A698-0E98349A5BDE}" type="presParOf" srcId="{54FC7C18-43B2-D142-8847-58DE81A0BCB5}" destId="{04D6E575-00A9-E54F-A704-046428CC605A}" srcOrd="0" destOrd="0" presId="urn:microsoft.com/office/officeart/2005/8/layout/orgChart1"/>
    <dgm:cxn modelId="{38DB60AF-D5FC-2E4F-92B6-9B6D8A4F97E0}" type="presParOf" srcId="{54FC7C18-43B2-D142-8847-58DE81A0BCB5}" destId="{C9950C15-C6DF-924D-B3D1-6C85057E7F05}" srcOrd="1" destOrd="0" presId="urn:microsoft.com/office/officeart/2005/8/layout/orgChart1"/>
    <dgm:cxn modelId="{E4CE94CC-5BAF-934B-8FA5-51B5CBA0075E}" type="presParOf" srcId="{C9950C15-C6DF-924D-B3D1-6C85057E7F05}" destId="{2149C57D-9405-2F4F-97F6-C9E69A624425}" srcOrd="0" destOrd="0" presId="urn:microsoft.com/office/officeart/2005/8/layout/orgChart1"/>
    <dgm:cxn modelId="{44117EA3-D236-3949-B578-8ACEAD57C3B9}" type="presParOf" srcId="{2149C57D-9405-2F4F-97F6-C9E69A624425}" destId="{BE9D90E3-8797-2B46-AD10-6573D56CDEC6}" srcOrd="0" destOrd="0" presId="urn:microsoft.com/office/officeart/2005/8/layout/orgChart1"/>
    <dgm:cxn modelId="{06ACCE81-16B2-0648-8FAB-7203475BEF6B}" type="presParOf" srcId="{2149C57D-9405-2F4F-97F6-C9E69A624425}" destId="{1760970E-8A5E-3347-9C31-E322F2AB7CFB}" srcOrd="1" destOrd="0" presId="urn:microsoft.com/office/officeart/2005/8/layout/orgChart1"/>
    <dgm:cxn modelId="{96A1A47C-01EA-F640-9503-57C188AFBD37}" type="presParOf" srcId="{C9950C15-C6DF-924D-B3D1-6C85057E7F05}" destId="{2D14DC86-33D3-B64F-A8DB-22A6A82CE854}" srcOrd="1" destOrd="0" presId="urn:microsoft.com/office/officeart/2005/8/layout/orgChart1"/>
    <dgm:cxn modelId="{25FEC29A-C941-7F40-B946-50528CD50374}" type="presParOf" srcId="{2D14DC86-33D3-B64F-A8DB-22A6A82CE854}" destId="{F80F3932-2878-8D45-AAEE-4426E28ED8B1}" srcOrd="0" destOrd="0" presId="urn:microsoft.com/office/officeart/2005/8/layout/orgChart1"/>
    <dgm:cxn modelId="{321D2EDA-1221-4A4D-9E60-993B60141E01}" type="presParOf" srcId="{2D14DC86-33D3-B64F-A8DB-22A6A82CE854}" destId="{3B226B0C-DF5B-1F48-BE4F-0492444D5710}" srcOrd="1" destOrd="0" presId="urn:microsoft.com/office/officeart/2005/8/layout/orgChart1"/>
    <dgm:cxn modelId="{A14CC62D-BAC4-A045-AC9F-C4AAFE0DA85C}" type="presParOf" srcId="{3B226B0C-DF5B-1F48-BE4F-0492444D5710}" destId="{65B12055-1239-8042-BD0E-5D4A1004CE2D}" srcOrd="0" destOrd="0" presId="urn:microsoft.com/office/officeart/2005/8/layout/orgChart1"/>
    <dgm:cxn modelId="{CB75F8D1-1DCA-6C4E-AF36-596F41C9F173}" type="presParOf" srcId="{65B12055-1239-8042-BD0E-5D4A1004CE2D}" destId="{E7C60ECC-DC12-DB48-AF2E-1E5702A5BCC4}" srcOrd="0" destOrd="0" presId="urn:microsoft.com/office/officeart/2005/8/layout/orgChart1"/>
    <dgm:cxn modelId="{FD383C8E-9031-844A-B3D6-FA9FAD3209E6}" type="presParOf" srcId="{65B12055-1239-8042-BD0E-5D4A1004CE2D}" destId="{0E9B73AC-FD84-2546-BBB8-611B4F88DEE2}" srcOrd="1" destOrd="0" presId="urn:microsoft.com/office/officeart/2005/8/layout/orgChart1"/>
    <dgm:cxn modelId="{C5E6BC60-864C-F94F-839E-2F59A91613EF}" type="presParOf" srcId="{3B226B0C-DF5B-1F48-BE4F-0492444D5710}" destId="{9C16907E-C215-D348-A572-71DA504F38DE}" srcOrd="1" destOrd="0" presId="urn:microsoft.com/office/officeart/2005/8/layout/orgChart1"/>
    <dgm:cxn modelId="{450BF1D9-5588-5C4B-9E71-AF51C87A14DA}" type="presParOf" srcId="{9C16907E-C215-D348-A572-71DA504F38DE}" destId="{28B43C39-04E8-584F-9216-F9CC6E89DAA4}" srcOrd="0" destOrd="0" presId="urn:microsoft.com/office/officeart/2005/8/layout/orgChart1"/>
    <dgm:cxn modelId="{97F0889B-0F0D-474A-B5F9-2B62E7A2B81C}" type="presParOf" srcId="{9C16907E-C215-D348-A572-71DA504F38DE}" destId="{59824CEC-1689-EB45-8986-F0A4D03DCD08}" srcOrd="1" destOrd="0" presId="urn:microsoft.com/office/officeart/2005/8/layout/orgChart1"/>
    <dgm:cxn modelId="{27DF4A9A-C72B-A54D-B4B6-E53364643EB6}" type="presParOf" srcId="{59824CEC-1689-EB45-8986-F0A4D03DCD08}" destId="{4B466156-FF9B-0E4C-B6E6-E946EDE74517}" srcOrd="0" destOrd="0" presId="urn:microsoft.com/office/officeart/2005/8/layout/orgChart1"/>
    <dgm:cxn modelId="{FE6CDCF2-EFD1-B24A-B24E-BB5B4F7C6FE0}" type="presParOf" srcId="{4B466156-FF9B-0E4C-B6E6-E946EDE74517}" destId="{014E59ED-963A-4542-8D87-31FC0AC6ACE2}" srcOrd="0" destOrd="0" presId="urn:microsoft.com/office/officeart/2005/8/layout/orgChart1"/>
    <dgm:cxn modelId="{A78958EA-3464-5F46-A2A3-7FC09BFB9478}" type="presParOf" srcId="{4B466156-FF9B-0E4C-B6E6-E946EDE74517}" destId="{C357405B-8840-F44E-AB38-FECC8CACB692}" srcOrd="1" destOrd="0" presId="urn:microsoft.com/office/officeart/2005/8/layout/orgChart1"/>
    <dgm:cxn modelId="{897E788C-1416-B446-8A8A-DCCA836BD8C0}" type="presParOf" srcId="{59824CEC-1689-EB45-8986-F0A4D03DCD08}" destId="{078DC0D9-BE65-4942-A9DB-828CDCD98849}" srcOrd="1" destOrd="0" presId="urn:microsoft.com/office/officeart/2005/8/layout/orgChart1"/>
    <dgm:cxn modelId="{B4B03E89-AD6D-E84C-9D91-0E90BFDD6401}" type="presParOf" srcId="{59824CEC-1689-EB45-8986-F0A4D03DCD08}" destId="{B68C35EC-4DDC-7C4E-9FA1-D4A4E3FCB8B1}" srcOrd="2" destOrd="0" presId="urn:microsoft.com/office/officeart/2005/8/layout/orgChart1"/>
    <dgm:cxn modelId="{F785AF35-ECAA-9342-86EF-5BCA0F3E99BA}" type="presParOf" srcId="{9C16907E-C215-D348-A572-71DA504F38DE}" destId="{D204D2AD-788D-3049-8373-AB4180699974}" srcOrd="2" destOrd="0" presId="urn:microsoft.com/office/officeart/2005/8/layout/orgChart1"/>
    <dgm:cxn modelId="{F3397FF7-FE93-8D40-80A4-6FB7648DF804}" type="presParOf" srcId="{9C16907E-C215-D348-A572-71DA504F38DE}" destId="{4566F0D0-17F6-CF4B-AD78-ADA9E1D4FB9B}" srcOrd="3" destOrd="0" presId="urn:microsoft.com/office/officeart/2005/8/layout/orgChart1"/>
    <dgm:cxn modelId="{8D8464C3-A211-CC41-A2EA-73E8F016BAC8}" type="presParOf" srcId="{4566F0D0-17F6-CF4B-AD78-ADA9E1D4FB9B}" destId="{95AF46B6-770C-9643-9F79-027F7AEAFFDB}" srcOrd="0" destOrd="0" presId="urn:microsoft.com/office/officeart/2005/8/layout/orgChart1"/>
    <dgm:cxn modelId="{B1A5D1C7-0211-1044-8318-C74896DC803C}" type="presParOf" srcId="{95AF46B6-770C-9643-9F79-027F7AEAFFDB}" destId="{DDEA754B-DD96-CB46-8C63-05F38C56B3F3}" srcOrd="0" destOrd="0" presId="urn:microsoft.com/office/officeart/2005/8/layout/orgChart1"/>
    <dgm:cxn modelId="{00215D65-B496-C146-BBE5-565DBC2D1855}" type="presParOf" srcId="{95AF46B6-770C-9643-9F79-027F7AEAFFDB}" destId="{7A2BE721-DCCB-CC4B-BCD5-0F18577F9C51}" srcOrd="1" destOrd="0" presId="urn:microsoft.com/office/officeart/2005/8/layout/orgChart1"/>
    <dgm:cxn modelId="{4DE008C8-9E6B-624E-8F16-FAA9E76E4380}" type="presParOf" srcId="{4566F0D0-17F6-CF4B-AD78-ADA9E1D4FB9B}" destId="{EFC6F70C-1A7F-5346-B54F-71B998FFEB6A}" srcOrd="1" destOrd="0" presId="urn:microsoft.com/office/officeart/2005/8/layout/orgChart1"/>
    <dgm:cxn modelId="{883F7866-2FAC-1C45-BB8D-19B423A72B2B}" type="presParOf" srcId="{4566F0D0-17F6-CF4B-AD78-ADA9E1D4FB9B}" destId="{69F634B9-CAB7-3244-9232-0E99A86C9FDF}" srcOrd="2" destOrd="0" presId="urn:microsoft.com/office/officeart/2005/8/layout/orgChart1"/>
    <dgm:cxn modelId="{EF971033-0BE9-BA4D-848E-940316715B61}" type="presParOf" srcId="{9C16907E-C215-D348-A572-71DA504F38DE}" destId="{EC889491-3667-9647-9681-44393BE6D732}" srcOrd="4" destOrd="0" presId="urn:microsoft.com/office/officeart/2005/8/layout/orgChart1"/>
    <dgm:cxn modelId="{52CA6040-FD2C-7C42-A381-86D8CDE3EDBA}" type="presParOf" srcId="{9C16907E-C215-D348-A572-71DA504F38DE}" destId="{F7460136-FB30-CC4E-A081-1F921B5DB1CD}" srcOrd="5" destOrd="0" presId="urn:microsoft.com/office/officeart/2005/8/layout/orgChart1"/>
    <dgm:cxn modelId="{0B43C76D-E299-7C42-B7AF-BC62BDC7F096}" type="presParOf" srcId="{F7460136-FB30-CC4E-A081-1F921B5DB1CD}" destId="{B71686DD-246B-7348-8E1E-72EF2C08D03A}" srcOrd="0" destOrd="0" presId="urn:microsoft.com/office/officeart/2005/8/layout/orgChart1"/>
    <dgm:cxn modelId="{9DC1ED12-3127-6C4C-914D-48243350A43B}" type="presParOf" srcId="{B71686DD-246B-7348-8E1E-72EF2C08D03A}" destId="{F8686435-6E75-5E43-9899-D8C4E3FEDFEF}" srcOrd="0" destOrd="0" presId="urn:microsoft.com/office/officeart/2005/8/layout/orgChart1"/>
    <dgm:cxn modelId="{F079A442-A52D-A047-8AFC-393456B7CEE0}" type="presParOf" srcId="{B71686DD-246B-7348-8E1E-72EF2C08D03A}" destId="{756F255A-8B81-244B-A92D-F9BD3537F0F8}" srcOrd="1" destOrd="0" presId="urn:microsoft.com/office/officeart/2005/8/layout/orgChart1"/>
    <dgm:cxn modelId="{0C4E2C54-291E-D143-9180-63E13747E104}" type="presParOf" srcId="{F7460136-FB30-CC4E-A081-1F921B5DB1CD}" destId="{0BC30F33-9E3C-4245-9832-8FBF23EC64DB}" srcOrd="1" destOrd="0" presId="urn:microsoft.com/office/officeart/2005/8/layout/orgChart1"/>
    <dgm:cxn modelId="{3FC98F26-F431-1D4B-9686-3C69303BBEE3}" type="presParOf" srcId="{F7460136-FB30-CC4E-A081-1F921B5DB1CD}" destId="{E72D829E-62AC-574B-B517-DF5B2383DB9E}" srcOrd="2" destOrd="0" presId="urn:microsoft.com/office/officeart/2005/8/layout/orgChart1"/>
    <dgm:cxn modelId="{2F2F0C51-6022-3948-827D-B8E8E8FD301B}" type="presParOf" srcId="{3B226B0C-DF5B-1F48-BE4F-0492444D5710}" destId="{2C1E11B7-7A31-6243-904C-4745501F6A19}" srcOrd="2" destOrd="0" presId="urn:microsoft.com/office/officeart/2005/8/layout/orgChart1"/>
    <dgm:cxn modelId="{29BD2D1E-1C33-3A4B-9B5E-E910814CFE57}" type="presParOf" srcId="{2D14DC86-33D3-B64F-A8DB-22A6A82CE854}" destId="{026892D0-01BF-9540-AC58-5FD84C112D9F}" srcOrd="2" destOrd="0" presId="urn:microsoft.com/office/officeart/2005/8/layout/orgChart1"/>
    <dgm:cxn modelId="{D828BDA0-9413-B54C-A08D-D0A00CDF7908}" type="presParOf" srcId="{2D14DC86-33D3-B64F-A8DB-22A6A82CE854}" destId="{A87D6936-5EF1-754B-853D-F189930B0D9F}" srcOrd="3" destOrd="0" presId="urn:microsoft.com/office/officeart/2005/8/layout/orgChart1"/>
    <dgm:cxn modelId="{AA02C7B5-83C3-6A42-8946-641E6504BA1D}" type="presParOf" srcId="{A87D6936-5EF1-754B-853D-F189930B0D9F}" destId="{0B944C82-1F30-B34F-B171-08CD4EC73656}" srcOrd="0" destOrd="0" presId="urn:microsoft.com/office/officeart/2005/8/layout/orgChart1"/>
    <dgm:cxn modelId="{46020626-E9CC-B84A-8BFC-8C0FE6248A32}" type="presParOf" srcId="{0B944C82-1F30-B34F-B171-08CD4EC73656}" destId="{08282334-437E-E341-99EC-D19234D2F5B7}" srcOrd="0" destOrd="0" presId="urn:microsoft.com/office/officeart/2005/8/layout/orgChart1"/>
    <dgm:cxn modelId="{0048546B-33DF-AE4D-98CE-E5ADD0741FA1}" type="presParOf" srcId="{0B944C82-1F30-B34F-B171-08CD4EC73656}" destId="{ABDB506B-D313-5048-BF68-0679730B42C7}" srcOrd="1" destOrd="0" presId="urn:microsoft.com/office/officeart/2005/8/layout/orgChart1"/>
    <dgm:cxn modelId="{7A320E93-7591-764B-9A2D-255ED4BACD44}" type="presParOf" srcId="{A87D6936-5EF1-754B-853D-F189930B0D9F}" destId="{B0C34D4E-2E10-7C4C-9C80-59BB45694437}" srcOrd="1" destOrd="0" presId="urn:microsoft.com/office/officeart/2005/8/layout/orgChart1"/>
    <dgm:cxn modelId="{A552C404-FF4B-9647-B9D3-3988E66EBC4C}" type="presParOf" srcId="{B0C34D4E-2E10-7C4C-9C80-59BB45694437}" destId="{4825FBDA-8C01-934B-9E9A-A520FF8C54F1}" srcOrd="0" destOrd="0" presId="urn:microsoft.com/office/officeart/2005/8/layout/orgChart1"/>
    <dgm:cxn modelId="{3E35C29C-CF5C-F247-BF1E-7C3006FA86BE}" type="presParOf" srcId="{B0C34D4E-2E10-7C4C-9C80-59BB45694437}" destId="{18797736-CAF2-AA4D-8171-558BC79A300D}" srcOrd="1" destOrd="0" presId="urn:microsoft.com/office/officeart/2005/8/layout/orgChart1"/>
    <dgm:cxn modelId="{090DEF8B-4918-5744-8E25-4DA8BB9BB96C}" type="presParOf" srcId="{18797736-CAF2-AA4D-8171-558BC79A300D}" destId="{379844BE-83E2-B744-ACD6-9B009A92960C}" srcOrd="0" destOrd="0" presId="urn:microsoft.com/office/officeart/2005/8/layout/orgChart1"/>
    <dgm:cxn modelId="{3E8080D2-DE63-284D-BFBE-7EE6646E6D6C}" type="presParOf" srcId="{379844BE-83E2-B744-ACD6-9B009A92960C}" destId="{B9E390DC-34C7-7E4E-8DDD-AA302E81BF7B}" srcOrd="0" destOrd="0" presId="urn:microsoft.com/office/officeart/2005/8/layout/orgChart1"/>
    <dgm:cxn modelId="{0E36B54B-3B34-4746-BBBE-A45378F4225B}" type="presParOf" srcId="{379844BE-83E2-B744-ACD6-9B009A92960C}" destId="{DEF781FC-1A96-D94F-A6B7-B80805A3373E}" srcOrd="1" destOrd="0" presId="urn:microsoft.com/office/officeart/2005/8/layout/orgChart1"/>
    <dgm:cxn modelId="{3B42C980-B039-3F46-A9FA-3C143D4EA498}" type="presParOf" srcId="{18797736-CAF2-AA4D-8171-558BC79A300D}" destId="{09844681-DC41-1140-8497-CDE8557926DF}" srcOrd="1" destOrd="0" presId="urn:microsoft.com/office/officeart/2005/8/layout/orgChart1"/>
    <dgm:cxn modelId="{422F1EF1-D795-1B4E-9CF1-9B905D1127E1}" type="presParOf" srcId="{18797736-CAF2-AA4D-8171-558BC79A300D}" destId="{6DEE027A-6814-0945-BE96-00B4DDFD3086}" srcOrd="2" destOrd="0" presId="urn:microsoft.com/office/officeart/2005/8/layout/orgChart1"/>
    <dgm:cxn modelId="{80162B32-1A42-E347-A542-4E4D025080A8}" type="presParOf" srcId="{B0C34D4E-2E10-7C4C-9C80-59BB45694437}" destId="{6E37033F-1129-3C47-A3E6-7CA0ECF88D5F}" srcOrd="2" destOrd="0" presId="urn:microsoft.com/office/officeart/2005/8/layout/orgChart1"/>
    <dgm:cxn modelId="{CA3C04B4-F7DF-FA4F-8308-6F18EC95F603}" type="presParOf" srcId="{B0C34D4E-2E10-7C4C-9C80-59BB45694437}" destId="{F0B99FD2-8AFE-DB4E-B861-1B01811A1135}" srcOrd="3" destOrd="0" presId="urn:microsoft.com/office/officeart/2005/8/layout/orgChart1"/>
    <dgm:cxn modelId="{0C989D1F-3C2F-D845-BC51-2D7E45317BC3}" type="presParOf" srcId="{F0B99FD2-8AFE-DB4E-B861-1B01811A1135}" destId="{AF0390D5-674B-1347-99CE-8002DE59CF4A}" srcOrd="0" destOrd="0" presId="urn:microsoft.com/office/officeart/2005/8/layout/orgChart1"/>
    <dgm:cxn modelId="{F59536FD-879D-3942-9F84-B463D2ADB45A}" type="presParOf" srcId="{AF0390D5-674B-1347-99CE-8002DE59CF4A}" destId="{22C3F1AC-4FE5-B14A-AE8B-ED157F5E7037}" srcOrd="0" destOrd="0" presId="urn:microsoft.com/office/officeart/2005/8/layout/orgChart1"/>
    <dgm:cxn modelId="{09701C6B-0A06-A941-85F9-8516B9B288EA}" type="presParOf" srcId="{AF0390D5-674B-1347-99CE-8002DE59CF4A}" destId="{14DE341C-8E39-F746-9D08-4580312FC364}" srcOrd="1" destOrd="0" presId="urn:microsoft.com/office/officeart/2005/8/layout/orgChart1"/>
    <dgm:cxn modelId="{3D5458E4-6114-0C4D-AFA2-47C2576FA6BA}" type="presParOf" srcId="{F0B99FD2-8AFE-DB4E-B861-1B01811A1135}" destId="{75192C77-CD74-1F43-8AC1-F22BA5E90458}" srcOrd="1" destOrd="0" presId="urn:microsoft.com/office/officeart/2005/8/layout/orgChart1"/>
    <dgm:cxn modelId="{5EBEEBE0-1AAE-6648-B267-BAD98EDF9DDD}" type="presParOf" srcId="{F0B99FD2-8AFE-DB4E-B861-1B01811A1135}" destId="{62EA9A18-8466-194A-AB4D-320E132C3C5C}" srcOrd="2" destOrd="0" presId="urn:microsoft.com/office/officeart/2005/8/layout/orgChart1"/>
    <dgm:cxn modelId="{C92487BE-CD7B-C849-A815-0DD473122328}" type="presParOf" srcId="{A87D6936-5EF1-754B-853D-F189930B0D9F}" destId="{F1A599E5-14BD-EB4B-B1FD-882F0FB8C785}" srcOrd="2" destOrd="0" presId="urn:microsoft.com/office/officeart/2005/8/layout/orgChart1"/>
    <dgm:cxn modelId="{629367D7-6E70-774F-8090-26176E117EE6}" type="presParOf" srcId="{2D14DC86-33D3-B64F-A8DB-22A6A82CE854}" destId="{4A5D5509-C5C1-B44D-9B43-75C31AB655D0}" srcOrd="4" destOrd="0" presId="urn:microsoft.com/office/officeart/2005/8/layout/orgChart1"/>
    <dgm:cxn modelId="{DA99135A-D8FE-1941-A72A-85BB7A7169C0}" type="presParOf" srcId="{2D14DC86-33D3-B64F-A8DB-22A6A82CE854}" destId="{92FF9BF3-EE18-8448-81BB-350857268C06}" srcOrd="5" destOrd="0" presId="urn:microsoft.com/office/officeart/2005/8/layout/orgChart1"/>
    <dgm:cxn modelId="{D234BFE9-C90C-3145-B9BB-6E2FE156BAF4}" type="presParOf" srcId="{92FF9BF3-EE18-8448-81BB-350857268C06}" destId="{B2562676-4441-8E4A-BE93-86E24A55BF70}" srcOrd="0" destOrd="0" presId="urn:microsoft.com/office/officeart/2005/8/layout/orgChart1"/>
    <dgm:cxn modelId="{6DFA7A58-BA1A-F445-9153-06D7BAC9E7DE}" type="presParOf" srcId="{B2562676-4441-8E4A-BE93-86E24A55BF70}" destId="{47039C9F-6B4C-0E41-8493-AF47D40B2A22}" srcOrd="0" destOrd="0" presId="urn:microsoft.com/office/officeart/2005/8/layout/orgChart1"/>
    <dgm:cxn modelId="{AFEE8F99-313B-194D-876B-48EDB7F4041E}" type="presParOf" srcId="{B2562676-4441-8E4A-BE93-86E24A55BF70}" destId="{4E66142B-CF80-6B4F-B08C-81D4DBA9D075}" srcOrd="1" destOrd="0" presId="urn:microsoft.com/office/officeart/2005/8/layout/orgChart1"/>
    <dgm:cxn modelId="{E4612972-37B2-4446-8C99-97830A708CC0}" type="presParOf" srcId="{92FF9BF3-EE18-8448-81BB-350857268C06}" destId="{7EDB574D-61CF-B04D-8778-707BA1F68FE1}" srcOrd="1" destOrd="0" presId="urn:microsoft.com/office/officeart/2005/8/layout/orgChart1"/>
    <dgm:cxn modelId="{58D099BC-228A-CF44-A993-134079CA26A0}" type="presParOf" srcId="{7EDB574D-61CF-B04D-8778-707BA1F68FE1}" destId="{393907E9-5C88-2348-A181-B2D2E3C449F5}" srcOrd="0" destOrd="0" presId="urn:microsoft.com/office/officeart/2005/8/layout/orgChart1"/>
    <dgm:cxn modelId="{712C9897-18C9-4E49-8720-7E3EE00D7999}" type="presParOf" srcId="{7EDB574D-61CF-B04D-8778-707BA1F68FE1}" destId="{09E76E84-FB26-BB42-A886-20EF52134040}" srcOrd="1" destOrd="0" presId="urn:microsoft.com/office/officeart/2005/8/layout/orgChart1"/>
    <dgm:cxn modelId="{C5F0BBE9-5535-6245-92E8-957C9B9A4249}" type="presParOf" srcId="{09E76E84-FB26-BB42-A886-20EF52134040}" destId="{9C85B636-F63C-1D4D-BF37-8FD9A00E4E9F}" srcOrd="0" destOrd="0" presId="urn:microsoft.com/office/officeart/2005/8/layout/orgChart1"/>
    <dgm:cxn modelId="{525E283F-76CB-784C-AA3C-9D3F6D70F33F}" type="presParOf" srcId="{9C85B636-F63C-1D4D-BF37-8FD9A00E4E9F}" destId="{BFD7B38E-814E-E349-B70F-3951423A9EE8}" srcOrd="0" destOrd="0" presId="urn:microsoft.com/office/officeart/2005/8/layout/orgChart1"/>
    <dgm:cxn modelId="{5D163257-9FD7-C844-9315-1CFB44BDB201}" type="presParOf" srcId="{9C85B636-F63C-1D4D-BF37-8FD9A00E4E9F}" destId="{5E07941E-7B6F-4145-B33A-4D3E3A69B506}" srcOrd="1" destOrd="0" presId="urn:microsoft.com/office/officeart/2005/8/layout/orgChart1"/>
    <dgm:cxn modelId="{4AD2D8C8-720E-B642-B3D9-C6BB8F745688}" type="presParOf" srcId="{09E76E84-FB26-BB42-A886-20EF52134040}" destId="{6F8ED3BA-752F-CF4F-990B-73B6C200777E}" srcOrd="1" destOrd="0" presId="urn:microsoft.com/office/officeart/2005/8/layout/orgChart1"/>
    <dgm:cxn modelId="{217FA9FB-5968-AA4E-998E-4D67B877D4A0}" type="presParOf" srcId="{09E76E84-FB26-BB42-A886-20EF52134040}" destId="{68A064B1-0FD6-4542-9388-16514578B9EE}" srcOrd="2" destOrd="0" presId="urn:microsoft.com/office/officeart/2005/8/layout/orgChart1"/>
    <dgm:cxn modelId="{C64A3167-46F5-3945-AC6A-721CBAE0D094}" type="presParOf" srcId="{7EDB574D-61CF-B04D-8778-707BA1F68FE1}" destId="{2D210586-ACAE-FB4B-B5C8-BE2421C3E4F4}" srcOrd="2" destOrd="0" presId="urn:microsoft.com/office/officeart/2005/8/layout/orgChart1"/>
    <dgm:cxn modelId="{BF296254-0F23-6246-BE0F-B58F9086361C}" type="presParOf" srcId="{7EDB574D-61CF-B04D-8778-707BA1F68FE1}" destId="{C827E12B-28E1-3642-AF0C-1DF2E955EF47}" srcOrd="3" destOrd="0" presId="urn:microsoft.com/office/officeart/2005/8/layout/orgChart1"/>
    <dgm:cxn modelId="{DC42947E-C161-A540-BD12-994E1A36C29C}" type="presParOf" srcId="{C827E12B-28E1-3642-AF0C-1DF2E955EF47}" destId="{8D17BF82-C8B0-104A-879E-905BF386AF87}" srcOrd="0" destOrd="0" presId="urn:microsoft.com/office/officeart/2005/8/layout/orgChart1"/>
    <dgm:cxn modelId="{FDAFD795-B5F9-6D45-B4EA-EE21B161C365}" type="presParOf" srcId="{8D17BF82-C8B0-104A-879E-905BF386AF87}" destId="{1311B111-400E-6946-9387-1B6F853C5687}" srcOrd="0" destOrd="0" presId="urn:microsoft.com/office/officeart/2005/8/layout/orgChart1"/>
    <dgm:cxn modelId="{B7E66713-3214-0C45-973D-3BCE95120DA7}" type="presParOf" srcId="{8D17BF82-C8B0-104A-879E-905BF386AF87}" destId="{379D8103-A870-7743-B8D4-877E948B160A}" srcOrd="1" destOrd="0" presId="urn:microsoft.com/office/officeart/2005/8/layout/orgChart1"/>
    <dgm:cxn modelId="{89F67F31-2FE1-B44F-8BE3-ABB92E261699}" type="presParOf" srcId="{C827E12B-28E1-3642-AF0C-1DF2E955EF47}" destId="{58B7F160-D753-4B4C-98FF-2127B8D1563A}" srcOrd="1" destOrd="0" presId="urn:microsoft.com/office/officeart/2005/8/layout/orgChart1"/>
    <dgm:cxn modelId="{5D80E342-88A1-DD48-961B-C7536D2C2607}" type="presParOf" srcId="{C827E12B-28E1-3642-AF0C-1DF2E955EF47}" destId="{F4B227C5-3D5E-8946-894B-8DE625E24AEA}" srcOrd="2" destOrd="0" presId="urn:microsoft.com/office/officeart/2005/8/layout/orgChart1"/>
    <dgm:cxn modelId="{4B942B78-877C-D046-8318-5911FE260D61}" type="presParOf" srcId="{92FF9BF3-EE18-8448-81BB-350857268C06}" destId="{C51948A6-D159-754C-86EB-0F9CFD7E24D3}" srcOrd="2" destOrd="0" presId="urn:microsoft.com/office/officeart/2005/8/layout/orgChart1"/>
    <dgm:cxn modelId="{2076BF11-1E13-5D43-BC75-5582B0E2C3BE}" type="presParOf" srcId="{C9950C15-C6DF-924D-B3D1-6C85057E7F05}" destId="{163AD187-0682-BE43-9FFC-09FEC12286B6}" srcOrd="2" destOrd="0" presId="urn:microsoft.com/office/officeart/2005/8/layout/orgChart1"/>
    <dgm:cxn modelId="{029A2957-2CE6-2749-A63F-065FC3B98261}" type="presParOf" srcId="{A7DBF848-D138-7E4E-83AC-F8ED3DA86F1F}" destId="{C227E6EC-D024-894A-B590-892F1BA6D1C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C05998-DCB2-48E5-A728-CCEA2D031D60}">
      <dsp:nvSpPr>
        <dsp:cNvPr id="0" name=""/>
        <dsp:cNvSpPr/>
      </dsp:nvSpPr>
      <dsp:spPr>
        <a:xfrm rot="5400000">
          <a:off x="5736375" y="-2551882"/>
          <a:ext cx="376884" cy="55762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noProof="0" dirty="0">
              <a:latin typeface="+mj-lt"/>
            </a:rPr>
            <a:t>Within a given period</a:t>
          </a:r>
        </a:p>
      </dsp:txBody>
      <dsp:txXfrm rot="-5400000">
        <a:off x="3136668" y="66223"/>
        <a:ext cx="5557900" cy="340088"/>
      </dsp:txXfrm>
    </dsp:sp>
    <dsp:sp modelId="{69C5BF65-CE79-4A90-9ADC-2480B181BA56}">
      <dsp:nvSpPr>
        <dsp:cNvPr id="0" name=""/>
        <dsp:cNvSpPr/>
      </dsp:nvSpPr>
      <dsp:spPr>
        <a:xfrm>
          <a:off x="0" y="713"/>
          <a:ext cx="3136668" cy="4711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300" kern="1200" dirty="0">
              <a:latin typeface="+mj-lt"/>
            </a:rPr>
            <a:t>Time</a:t>
          </a:r>
        </a:p>
      </dsp:txBody>
      <dsp:txXfrm>
        <a:off x="22997" y="23710"/>
        <a:ext cx="3090674" cy="425111"/>
      </dsp:txXfrm>
    </dsp:sp>
    <dsp:sp modelId="{0AEA0182-792F-4A4B-8173-DE8238FB1DFC}">
      <dsp:nvSpPr>
        <dsp:cNvPr id="0" name=""/>
        <dsp:cNvSpPr/>
      </dsp:nvSpPr>
      <dsp:spPr>
        <a:xfrm rot="5400000">
          <a:off x="5736375" y="-2057221"/>
          <a:ext cx="376884" cy="55762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noProof="0" dirty="0">
              <a:latin typeface="+mj-lt"/>
            </a:rPr>
            <a:t>In order to achieve predefined goals</a:t>
          </a:r>
        </a:p>
      </dsp:txBody>
      <dsp:txXfrm rot="-5400000">
        <a:off x="3136668" y="560884"/>
        <a:ext cx="5557900" cy="340088"/>
      </dsp:txXfrm>
    </dsp:sp>
    <dsp:sp modelId="{FAE1D96A-66DC-4D0A-9BA9-F54B8BA6218E}">
      <dsp:nvSpPr>
        <dsp:cNvPr id="0" name=""/>
        <dsp:cNvSpPr/>
      </dsp:nvSpPr>
      <dsp:spPr>
        <a:xfrm>
          <a:off x="0" y="495375"/>
          <a:ext cx="3136668" cy="4711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noProof="0" dirty="0">
              <a:latin typeface="+mj-lt"/>
            </a:rPr>
            <a:t>Scope</a:t>
          </a:r>
        </a:p>
      </dsp:txBody>
      <dsp:txXfrm>
        <a:off x="22997" y="518372"/>
        <a:ext cx="3090674" cy="425111"/>
      </dsp:txXfrm>
    </dsp:sp>
    <dsp:sp modelId="{FFF9850E-649A-4DE9-BDEB-43D425A890B8}">
      <dsp:nvSpPr>
        <dsp:cNvPr id="0" name=""/>
        <dsp:cNvSpPr/>
      </dsp:nvSpPr>
      <dsp:spPr>
        <a:xfrm rot="5400000">
          <a:off x="5736375" y="-1562560"/>
          <a:ext cx="376884" cy="55762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noProof="0" dirty="0">
              <a:latin typeface="+mj-lt"/>
            </a:rPr>
            <a:t>Implemented with limited resources</a:t>
          </a:r>
        </a:p>
      </dsp:txBody>
      <dsp:txXfrm rot="-5400000">
        <a:off x="3136668" y="1055545"/>
        <a:ext cx="5557900" cy="340088"/>
      </dsp:txXfrm>
    </dsp:sp>
    <dsp:sp modelId="{C16E9981-92A0-4BE6-8D65-D73462180D57}">
      <dsp:nvSpPr>
        <dsp:cNvPr id="0" name=""/>
        <dsp:cNvSpPr/>
      </dsp:nvSpPr>
      <dsp:spPr>
        <a:xfrm>
          <a:off x="0" y="990036"/>
          <a:ext cx="3136668" cy="4711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noProof="0" dirty="0">
              <a:latin typeface="+mj-lt"/>
            </a:rPr>
            <a:t>Budget/Cost</a:t>
          </a:r>
        </a:p>
      </dsp:txBody>
      <dsp:txXfrm>
        <a:off x="22997" y="1013033"/>
        <a:ext cx="3090674" cy="4251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15F6E1-C538-4BCC-8EC1-A80FE8315E8C}">
      <dsp:nvSpPr>
        <dsp:cNvPr id="0" name=""/>
        <dsp:cNvSpPr/>
      </dsp:nvSpPr>
      <dsp:spPr>
        <a:xfrm>
          <a:off x="2482637" y="2007"/>
          <a:ext cx="1216416" cy="79067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noProof="0" dirty="0">
              <a:latin typeface="+mj-lt"/>
            </a:rPr>
            <a:t>Identification of Project Ideas</a:t>
          </a:r>
        </a:p>
      </dsp:txBody>
      <dsp:txXfrm>
        <a:off x="2521234" y="40604"/>
        <a:ext cx="1139222" cy="713477"/>
      </dsp:txXfrm>
    </dsp:sp>
    <dsp:sp modelId="{A8ADFE0A-E5CC-4E19-A8DF-381E735737E5}">
      <dsp:nvSpPr>
        <dsp:cNvPr id="0" name=""/>
        <dsp:cNvSpPr/>
      </dsp:nvSpPr>
      <dsp:spPr>
        <a:xfrm>
          <a:off x="1228052" y="397342"/>
          <a:ext cx="3725587" cy="3725587"/>
        </a:xfrm>
        <a:custGeom>
          <a:avLst/>
          <a:gdLst/>
          <a:ahLst/>
          <a:cxnLst/>
          <a:rect l="0" t="0" r="0" b="0"/>
          <a:pathLst>
            <a:path>
              <a:moveTo>
                <a:pt x="2624021" y="162636"/>
              </a:moveTo>
              <a:arcTo wR="1862793" hR="1862793" stAng="17647196" swAng="924023"/>
            </a:path>
          </a:pathLst>
        </a:custGeom>
        <a:noFill/>
        <a:ln w="38100" cap="flat" cmpd="sng" algn="ctr">
          <a:solidFill>
            <a:schemeClr val="accent2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44BD6-F3CD-4867-91DC-8A32B8CE24FB}">
      <dsp:nvSpPr>
        <dsp:cNvPr id="0" name=""/>
        <dsp:cNvSpPr/>
      </dsp:nvSpPr>
      <dsp:spPr>
        <a:xfrm>
          <a:off x="4095864" y="933404"/>
          <a:ext cx="1216416" cy="79067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noProof="0" dirty="0">
              <a:latin typeface="+mj-lt"/>
            </a:rPr>
            <a:t>Analysis of the Project Idea</a:t>
          </a:r>
        </a:p>
      </dsp:txBody>
      <dsp:txXfrm>
        <a:off x="4134461" y="972001"/>
        <a:ext cx="1139222" cy="713477"/>
      </dsp:txXfrm>
    </dsp:sp>
    <dsp:sp modelId="{521F0BB2-E70A-404D-860C-FBF6AC1AE3F1}">
      <dsp:nvSpPr>
        <dsp:cNvPr id="0" name=""/>
        <dsp:cNvSpPr/>
      </dsp:nvSpPr>
      <dsp:spPr>
        <a:xfrm>
          <a:off x="1228052" y="397342"/>
          <a:ext cx="3725587" cy="3725587"/>
        </a:xfrm>
        <a:custGeom>
          <a:avLst/>
          <a:gdLst/>
          <a:ahLst/>
          <a:cxnLst/>
          <a:rect l="0" t="0" r="0" b="0"/>
          <a:pathLst>
            <a:path>
              <a:moveTo>
                <a:pt x="3696552" y="1535180"/>
              </a:moveTo>
              <a:arcTo wR="1862793" hR="1862793" stAng="20992236" swAng="1215528"/>
            </a:path>
          </a:pathLst>
        </a:custGeom>
        <a:noFill/>
        <a:ln w="38100" cap="flat" cmpd="sng" algn="ctr">
          <a:solidFill>
            <a:schemeClr val="accent2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5EC5BF-91CF-43EC-826E-64776B011871}">
      <dsp:nvSpPr>
        <dsp:cNvPr id="0" name=""/>
        <dsp:cNvSpPr/>
      </dsp:nvSpPr>
      <dsp:spPr>
        <a:xfrm>
          <a:off x="4095864" y="2796197"/>
          <a:ext cx="1216416" cy="79067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noProof="0" dirty="0">
              <a:latin typeface="+mj-lt"/>
            </a:rPr>
            <a:t>Planning / Proposal</a:t>
          </a:r>
        </a:p>
      </dsp:txBody>
      <dsp:txXfrm>
        <a:off x="4134461" y="2834794"/>
        <a:ext cx="1139222" cy="713477"/>
      </dsp:txXfrm>
    </dsp:sp>
    <dsp:sp modelId="{5814BBE4-AD3C-4805-A81B-E6FEC92322C4}">
      <dsp:nvSpPr>
        <dsp:cNvPr id="0" name=""/>
        <dsp:cNvSpPr/>
      </dsp:nvSpPr>
      <dsp:spPr>
        <a:xfrm>
          <a:off x="1228052" y="397342"/>
          <a:ext cx="3725587" cy="3725587"/>
        </a:xfrm>
        <a:custGeom>
          <a:avLst/>
          <a:gdLst/>
          <a:ahLst/>
          <a:cxnLst/>
          <a:rect l="0" t="0" r="0" b="0"/>
          <a:pathLst>
            <a:path>
              <a:moveTo>
                <a:pt x="3048186" y="3299751"/>
              </a:moveTo>
              <a:arcTo wR="1862793" hR="1862793" stAng="3028781" swAng="924023"/>
            </a:path>
          </a:pathLst>
        </a:custGeom>
        <a:noFill/>
        <a:ln w="38100" cap="flat" cmpd="sng" algn="ctr">
          <a:solidFill>
            <a:schemeClr val="accent2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AA59AE-F1A4-4DB7-82AF-4A51D416D708}">
      <dsp:nvSpPr>
        <dsp:cNvPr id="0" name=""/>
        <dsp:cNvSpPr/>
      </dsp:nvSpPr>
      <dsp:spPr>
        <a:xfrm>
          <a:off x="2482637" y="3727594"/>
          <a:ext cx="1216416" cy="79067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noProof="0" dirty="0">
              <a:latin typeface="+mj-lt"/>
            </a:rPr>
            <a:t>Financing</a:t>
          </a:r>
        </a:p>
      </dsp:txBody>
      <dsp:txXfrm>
        <a:off x="2521234" y="3766191"/>
        <a:ext cx="1139222" cy="713477"/>
      </dsp:txXfrm>
    </dsp:sp>
    <dsp:sp modelId="{1037497B-7130-4766-BBE7-BA1E71C3244A}">
      <dsp:nvSpPr>
        <dsp:cNvPr id="0" name=""/>
        <dsp:cNvSpPr/>
      </dsp:nvSpPr>
      <dsp:spPr>
        <a:xfrm>
          <a:off x="1228052" y="397342"/>
          <a:ext cx="3725587" cy="3725587"/>
        </a:xfrm>
        <a:custGeom>
          <a:avLst/>
          <a:gdLst/>
          <a:ahLst/>
          <a:cxnLst/>
          <a:rect l="0" t="0" r="0" b="0"/>
          <a:pathLst>
            <a:path>
              <a:moveTo>
                <a:pt x="1101566" y="3562951"/>
              </a:moveTo>
              <a:arcTo wR="1862793" hR="1862793" stAng="6847196" swAng="924023"/>
            </a:path>
          </a:pathLst>
        </a:custGeom>
        <a:noFill/>
        <a:ln w="38100" cap="flat" cmpd="sng" algn="ctr">
          <a:solidFill>
            <a:schemeClr val="accent2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5EBD05-398B-4872-BE18-AA8F0A1DF092}">
      <dsp:nvSpPr>
        <dsp:cNvPr id="0" name=""/>
        <dsp:cNvSpPr/>
      </dsp:nvSpPr>
      <dsp:spPr>
        <a:xfrm>
          <a:off x="869410" y="2796197"/>
          <a:ext cx="1216416" cy="79067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noProof="0" dirty="0">
              <a:latin typeface="+mj-lt"/>
            </a:rPr>
            <a:t>Implementation</a:t>
          </a:r>
        </a:p>
      </dsp:txBody>
      <dsp:txXfrm>
        <a:off x="908007" y="2834794"/>
        <a:ext cx="1139222" cy="713477"/>
      </dsp:txXfrm>
    </dsp:sp>
    <dsp:sp modelId="{978DF078-91F8-47EB-B544-07771FC81790}">
      <dsp:nvSpPr>
        <dsp:cNvPr id="0" name=""/>
        <dsp:cNvSpPr/>
      </dsp:nvSpPr>
      <dsp:spPr>
        <a:xfrm>
          <a:off x="1228052" y="397342"/>
          <a:ext cx="3725587" cy="3725587"/>
        </a:xfrm>
        <a:custGeom>
          <a:avLst/>
          <a:gdLst/>
          <a:ahLst/>
          <a:cxnLst/>
          <a:rect l="0" t="0" r="0" b="0"/>
          <a:pathLst>
            <a:path>
              <a:moveTo>
                <a:pt x="29035" y="2190406"/>
              </a:moveTo>
              <a:arcTo wR="1862793" hR="1862793" stAng="10192236" swAng="1215528"/>
            </a:path>
          </a:pathLst>
        </a:custGeom>
        <a:noFill/>
        <a:ln w="38100" cap="flat" cmpd="sng" algn="ctr">
          <a:solidFill>
            <a:schemeClr val="accent2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DE500C-A895-49B5-8270-4FAE239FC4FF}">
      <dsp:nvSpPr>
        <dsp:cNvPr id="0" name=""/>
        <dsp:cNvSpPr/>
      </dsp:nvSpPr>
      <dsp:spPr>
        <a:xfrm>
          <a:off x="869410" y="933404"/>
          <a:ext cx="1216416" cy="79067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noProof="0" dirty="0">
              <a:latin typeface="+mj-lt"/>
            </a:rPr>
            <a:t>Monitoring</a:t>
          </a:r>
        </a:p>
      </dsp:txBody>
      <dsp:txXfrm>
        <a:off x="908007" y="972001"/>
        <a:ext cx="1139222" cy="713477"/>
      </dsp:txXfrm>
    </dsp:sp>
    <dsp:sp modelId="{E50DDD07-65B3-428C-928C-65A338B0416A}">
      <dsp:nvSpPr>
        <dsp:cNvPr id="0" name=""/>
        <dsp:cNvSpPr/>
      </dsp:nvSpPr>
      <dsp:spPr>
        <a:xfrm>
          <a:off x="1228052" y="397342"/>
          <a:ext cx="3725587" cy="3725587"/>
        </a:xfrm>
        <a:custGeom>
          <a:avLst/>
          <a:gdLst/>
          <a:ahLst/>
          <a:cxnLst/>
          <a:rect l="0" t="0" r="0" b="0"/>
          <a:pathLst>
            <a:path>
              <a:moveTo>
                <a:pt x="677401" y="425836"/>
              </a:moveTo>
              <a:arcTo wR="1862793" hR="1862793" stAng="13828781" swAng="924023"/>
            </a:path>
          </a:pathLst>
        </a:custGeom>
        <a:noFill/>
        <a:ln w="38100" cap="flat" cmpd="sng" algn="ctr">
          <a:solidFill>
            <a:schemeClr val="accent2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60D6F7-24D1-1C47-9D90-2E041EDC0E46}">
      <dsp:nvSpPr>
        <dsp:cNvPr id="0" name=""/>
        <dsp:cNvSpPr/>
      </dsp:nvSpPr>
      <dsp:spPr>
        <a:xfrm>
          <a:off x="0" y="2543869"/>
          <a:ext cx="7179013" cy="629565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noProof="0" dirty="0"/>
            <a:t>Activities</a:t>
          </a:r>
        </a:p>
      </dsp:txBody>
      <dsp:txXfrm>
        <a:off x="0" y="2543869"/>
        <a:ext cx="2153703" cy="629565"/>
      </dsp:txXfrm>
    </dsp:sp>
    <dsp:sp modelId="{C2E80C8E-01ED-4642-9ACD-C92106BAF4E2}">
      <dsp:nvSpPr>
        <dsp:cNvPr id="0" name=""/>
        <dsp:cNvSpPr/>
      </dsp:nvSpPr>
      <dsp:spPr>
        <a:xfrm>
          <a:off x="0" y="1809376"/>
          <a:ext cx="7179013" cy="629565"/>
        </a:xfrm>
        <a:prstGeom prst="roundRect">
          <a:avLst>
            <a:gd name="adj" fmla="val 10000"/>
          </a:avLst>
        </a:prstGeom>
        <a:solidFill>
          <a:schemeClr val="accent4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/>
            <a:t>Outputs</a:t>
          </a:r>
        </a:p>
      </dsp:txBody>
      <dsp:txXfrm>
        <a:off x="0" y="1809376"/>
        <a:ext cx="2153703" cy="629565"/>
      </dsp:txXfrm>
    </dsp:sp>
    <dsp:sp modelId="{E46684F8-E648-2347-BD6A-2DF5B56B00EF}">
      <dsp:nvSpPr>
        <dsp:cNvPr id="0" name=""/>
        <dsp:cNvSpPr/>
      </dsp:nvSpPr>
      <dsp:spPr>
        <a:xfrm>
          <a:off x="0" y="1108954"/>
          <a:ext cx="7179013" cy="629565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noProof="0" dirty="0"/>
            <a:t>Result</a:t>
          </a:r>
        </a:p>
      </dsp:txBody>
      <dsp:txXfrm>
        <a:off x="0" y="1108954"/>
        <a:ext cx="2153703" cy="629565"/>
      </dsp:txXfrm>
    </dsp:sp>
    <dsp:sp modelId="{B1B1EADD-1D45-7746-821B-3887FCB7E0CB}">
      <dsp:nvSpPr>
        <dsp:cNvPr id="0" name=""/>
        <dsp:cNvSpPr/>
      </dsp:nvSpPr>
      <dsp:spPr>
        <a:xfrm>
          <a:off x="4456850" y="1127346"/>
          <a:ext cx="786957" cy="5246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/>
            <a:t>1</a:t>
          </a:r>
        </a:p>
      </dsp:txBody>
      <dsp:txXfrm>
        <a:off x="4472216" y="1142712"/>
        <a:ext cx="756225" cy="493906"/>
      </dsp:txXfrm>
    </dsp:sp>
    <dsp:sp modelId="{91ADBCCB-A59F-B941-B003-14D48E28FB94}">
      <dsp:nvSpPr>
        <dsp:cNvPr id="0" name=""/>
        <dsp:cNvSpPr/>
      </dsp:nvSpPr>
      <dsp:spPr>
        <a:xfrm>
          <a:off x="3571523" y="1651984"/>
          <a:ext cx="1278805" cy="209855"/>
        </a:xfrm>
        <a:custGeom>
          <a:avLst/>
          <a:gdLst/>
          <a:ahLst/>
          <a:cxnLst/>
          <a:rect l="0" t="0" r="0" b="0"/>
          <a:pathLst>
            <a:path>
              <a:moveTo>
                <a:pt x="1278805" y="0"/>
              </a:moveTo>
              <a:lnTo>
                <a:pt x="1278805" y="104927"/>
              </a:lnTo>
              <a:lnTo>
                <a:pt x="0" y="104927"/>
              </a:lnTo>
              <a:lnTo>
                <a:pt x="0" y="20985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E0DF68-DF40-A247-BCDA-B6FB7F2B0C5C}">
      <dsp:nvSpPr>
        <dsp:cNvPr id="0" name=""/>
        <dsp:cNvSpPr/>
      </dsp:nvSpPr>
      <dsp:spPr>
        <a:xfrm>
          <a:off x="3178045" y="1861839"/>
          <a:ext cx="786957" cy="5246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/>
            <a:t>1.1</a:t>
          </a:r>
        </a:p>
      </dsp:txBody>
      <dsp:txXfrm>
        <a:off x="3193411" y="1877205"/>
        <a:ext cx="756225" cy="493906"/>
      </dsp:txXfrm>
    </dsp:sp>
    <dsp:sp modelId="{9B8EC215-DEE7-4A4E-881D-64DC0D8FDF2D}">
      <dsp:nvSpPr>
        <dsp:cNvPr id="0" name=""/>
        <dsp:cNvSpPr/>
      </dsp:nvSpPr>
      <dsp:spPr>
        <a:xfrm>
          <a:off x="2548479" y="2386478"/>
          <a:ext cx="1023044" cy="209855"/>
        </a:xfrm>
        <a:custGeom>
          <a:avLst/>
          <a:gdLst/>
          <a:ahLst/>
          <a:cxnLst/>
          <a:rect l="0" t="0" r="0" b="0"/>
          <a:pathLst>
            <a:path>
              <a:moveTo>
                <a:pt x="1023044" y="0"/>
              </a:moveTo>
              <a:lnTo>
                <a:pt x="1023044" y="104927"/>
              </a:lnTo>
              <a:lnTo>
                <a:pt x="0" y="104927"/>
              </a:lnTo>
              <a:lnTo>
                <a:pt x="0" y="209855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5BB1E8-A404-C64B-9C99-920B30637252}">
      <dsp:nvSpPr>
        <dsp:cNvPr id="0" name=""/>
        <dsp:cNvSpPr/>
      </dsp:nvSpPr>
      <dsp:spPr>
        <a:xfrm>
          <a:off x="2155000" y="2596333"/>
          <a:ext cx="786957" cy="5246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/>
            <a:t>1.1.1</a:t>
          </a:r>
        </a:p>
      </dsp:txBody>
      <dsp:txXfrm>
        <a:off x="2170366" y="2611699"/>
        <a:ext cx="756225" cy="493906"/>
      </dsp:txXfrm>
    </dsp:sp>
    <dsp:sp modelId="{F26A9161-0833-264C-A40B-9781A85E946A}">
      <dsp:nvSpPr>
        <dsp:cNvPr id="0" name=""/>
        <dsp:cNvSpPr/>
      </dsp:nvSpPr>
      <dsp:spPr>
        <a:xfrm>
          <a:off x="3525803" y="2386478"/>
          <a:ext cx="91440" cy="2098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9855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EF7023-CFF4-B445-9209-BB2E4F6854B8}">
      <dsp:nvSpPr>
        <dsp:cNvPr id="0" name=""/>
        <dsp:cNvSpPr/>
      </dsp:nvSpPr>
      <dsp:spPr>
        <a:xfrm>
          <a:off x="3178045" y="2596333"/>
          <a:ext cx="786957" cy="5246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/>
            <a:t>1.1.2</a:t>
          </a:r>
        </a:p>
      </dsp:txBody>
      <dsp:txXfrm>
        <a:off x="3193411" y="2611699"/>
        <a:ext cx="756225" cy="493906"/>
      </dsp:txXfrm>
    </dsp:sp>
    <dsp:sp modelId="{68475190-295F-EC42-BA54-EA9FD4021D64}">
      <dsp:nvSpPr>
        <dsp:cNvPr id="0" name=""/>
        <dsp:cNvSpPr/>
      </dsp:nvSpPr>
      <dsp:spPr>
        <a:xfrm>
          <a:off x="3571523" y="2386478"/>
          <a:ext cx="1023044" cy="2098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927"/>
              </a:lnTo>
              <a:lnTo>
                <a:pt x="1023044" y="104927"/>
              </a:lnTo>
              <a:lnTo>
                <a:pt x="1023044" y="209855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5977DA-0900-1043-935E-F39C396E12A0}">
      <dsp:nvSpPr>
        <dsp:cNvPr id="0" name=""/>
        <dsp:cNvSpPr/>
      </dsp:nvSpPr>
      <dsp:spPr>
        <a:xfrm>
          <a:off x="4201089" y="2596333"/>
          <a:ext cx="786957" cy="5246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/>
            <a:t>1.1.3</a:t>
          </a:r>
        </a:p>
      </dsp:txBody>
      <dsp:txXfrm>
        <a:off x="4216455" y="2611699"/>
        <a:ext cx="756225" cy="493906"/>
      </dsp:txXfrm>
    </dsp:sp>
    <dsp:sp modelId="{615EB414-A385-8E49-BA62-2F25D35206B4}">
      <dsp:nvSpPr>
        <dsp:cNvPr id="0" name=""/>
        <dsp:cNvSpPr/>
      </dsp:nvSpPr>
      <dsp:spPr>
        <a:xfrm>
          <a:off x="4850329" y="1651984"/>
          <a:ext cx="1278805" cy="2098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927"/>
              </a:lnTo>
              <a:lnTo>
                <a:pt x="1278805" y="104927"/>
              </a:lnTo>
              <a:lnTo>
                <a:pt x="1278805" y="20985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6FC73B-AD51-124E-83C7-A25287ACDB1D}">
      <dsp:nvSpPr>
        <dsp:cNvPr id="0" name=""/>
        <dsp:cNvSpPr/>
      </dsp:nvSpPr>
      <dsp:spPr>
        <a:xfrm>
          <a:off x="5735656" y="1861839"/>
          <a:ext cx="786957" cy="5246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/>
            <a:t>1.2</a:t>
          </a:r>
        </a:p>
      </dsp:txBody>
      <dsp:txXfrm>
        <a:off x="5751022" y="1877205"/>
        <a:ext cx="756225" cy="493906"/>
      </dsp:txXfrm>
    </dsp:sp>
    <dsp:sp modelId="{08E28645-D528-1245-8E32-7DD2E06FF266}">
      <dsp:nvSpPr>
        <dsp:cNvPr id="0" name=""/>
        <dsp:cNvSpPr/>
      </dsp:nvSpPr>
      <dsp:spPr>
        <a:xfrm>
          <a:off x="5617612" y="2386478"/>
          <a:ext cx="511522" cy="209855"/>
        </a:xfrm>
        <a:custGeom>
          <a:avLst/>
          <a:gdLst/>
          <a:ahLst/>
          <a:cxnLst/>
          <a:rect l="0" t="0" r="0" b="0"/>
          <a:pathLst>
            <a:path>
              <a:moveTo>
                <a:pt x="511522" y="0"/>
              </a:moveTo>
              <a:lnTo>
                <a:pt x="511522" y="104927"/>
              </a:lnTo>
              <a:lnTo>
                <a:pt x="0" y="104927"/>
              </a:lnTo>
              <a:lnTo>
                <a:pt x="0" y="209855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7E874E-B88D-7744-90C5-1C1458CFFAED}">
      <dsp:nvSpPr>
        <dsp:cNvPr id="0" name=""/>
        <dsp:cNvSpPr/>
      </dsp:nvSpPr>
      <dsp:spPr>
        <a:xfrm>
          <a:off x="5224134" y="2596333"/>
          <a:ext cx="786957" cy="5246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/>
            <a:t>1.2.1</a:t>
          </a:r>
        </a:p>
      </dsp:txBody>
      <dsp:txXfrm>
        <a:off x="5239500" y="2611699"/>
        <a:ext cx="756225" cy="493906"/>
      </dsp:txXfrm>
    </dsp:sp>
    <dsp:sp modelId="{9BD231AF-859F-3F4E-888E-2B8BC5B9F506}">
      <dsp:nvSpPr>
        <dsp:cNvPr id="0" name=""/>
        <dsp:cNvSpPr/>
      </dsp:nvSpPr>
      <dsp:spPr>
        <a:xfrm>
          <a:off x="6129134" y="2386478"/>
          <a:ext cx="511522" cy="2098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927"/>
              </a:lnTo>
              <a:lnTo>
                <a:pt x="511522" y="104927"/>
              </a:lnTo>
              <a:lnTo>
                <a:pt x="511522" y="209855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1CB391-C7B9-AE43-8E5C-70008C105432}">
      <dsp:nvSpPr>
        <dsp:cNvPr id="0" name=""/>
        <dsp:cNvSpPr/>
      </dsp:nvSpPr>
      <dsp:spPr>
        <a:xfrm>
          <a:off x="6247178" y="2596333"/>
          <a:ext cx="786957" cy="5246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100" kern="1200" dirty="0"/>
            <a:t>1.2.2</a:t>
          </a:r>
        </a:p>
      </dsp:txBody>
      <dsp:txXfrm>
        <a:off x="6262544" y="2611699"/>
        <a:ext cx="756225" cy="4939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298FDD-1DE2-DE4A-B70B-38666B3BE55E}">
      <dsp:nvSpPr>
        <dsp:cNvPr id="0" name=""/>
        <dsp:cNvSpPr/>
      </dsp:nvSpPr>
      <dsp:spPr>
        <a:xfrm>
          <a:off x="1500" y="181659"/>
          <a:ext cx="1505826" cy="602330"/>
        </a:xfrm>
        <a:prstGeom prst="homePlate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  <a:scene3d>
          <a:camera prst="orthographicFront">
            <a:rot lat="0" lon="0" rev="5400000"/>
          </a:camera>
          <a:lightRig rig="threePt" dir="t"/>
        </a:scene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5344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>
              <a:solidFill>
                <a:srgbClr val="07147A"/>
              </a:solidFill>
              <a:latin typeface="Century Gothic" charset="0"/>
              <a:ea typeface="Century Gothic" charset="0"/>
              <a:cs typeface="Century Gothic" charset="0"/>
            </a:rPr>
            <a:t>activities</a:t>
          </a:r>
        </a:p>
      </dsp:txBody>
      <dsp:txXfrm>
        <a:off x="1500" y="181659"/>
        <a:ext cx="1355244" cy="602330"/>
      </dsp:txXfrm>
    </dsp:sp>
    <dsp:sp modelId="{CA8005B3-4F2C-B94D-BE98-13CC439C2E6D}">
      <dsp:nvSpPr>
        <dsp:cNvPr id="0" name=""/>
        <dsp:cNvSpPr/>
      </dsp:nvSpPr>
      <dsp:spPr>
        <a:xfrm>
          <a:off x="1206162" y="181659"/>
          <a:ext cx="1505826" cy="602330"/>
        </a:xfrm>
        <a:prstGeom prst="chevron">
          <a:avLst/>
        </a:prstGeom>
        <a:solidFill>
          <a:schemeClr val="accent4">
            <a:lumMod val="20000"/>
            <a:lumOff val="80000"/>
          </a:schemeClr>
        </a:solidFill>
        <a:ln>
          <a:noFill/>
        </a:ln>
        <a:effectLst/>
        <a:scene3d>
          <a:camera prst="orthographicFront">
            <a:rot lat="0" lon="0" rev="5400000"/>
          </a:camera>
          <a:lightRig rig="threePt" dir="t"/>
        </a:scene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>
              <a:solidFill>
                <a:srgbClr val="07147A"/>
              </a:solidFill>
              <a:latin typeface="Century Gothic" charset="0"/>
              <a:ea typeface="Century Gothic" charset="0"/>
              <a:cs typeface="Century Gothic" charset="0"/>
            </a:rPr>
            <a:t>outputs</a:t>
          </a:r>
        </a:p>
      </dsp:txBody>
      <dsp:txXfrm>
        <a:off x="1507327" y="181659"/>
        <a:ext cx="903496" cy="602330"/>
      </dsp:txXfrm>
    </dsp:sp>
    <dsp:sp modelId="{6161A7D0-A0A6-D848-A212-8EA699712674}">
      <dsp:nvSpPr>
        <dsp:cNvPr id="0" name=""/>
        <dsp:cNvSpPr/>
      </dsp:nvSpPr>
      <dsp:spPr>
        <a:xfrm>
          <a:off x="2410823" y="181659"/>
          <a:ext cx="1505826" cy="602330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  <a:scene3d>
          <a:camera prst="orthographicFront">
            <a:rot lat="0" lon="0" rev="5400000"/>
          </a:camera>
          <a:lightRig rig="threePt" dir="t"/>
        </a:scene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noProof="0" dirty="0">
              <a:solidFill>
                <a:srgbClr val="07147A"/>
              </a:solidFill>
              <a:latin typeface="Century Gothic" charset="0"/>
              <a:ea typeface="Century Gothic" charset="0"/>
              <a:cs typeface="Century Gothic" charset="0"/>
            </a:rPr>
            <a:t>results</a:t>
          </a:r>
        </a:p>
      </dsp:txBody>
      <dsp:txXfrm>
        <a:off x="2711988" y="181659"/>
        <a:ext cx="903496" cy="602330"/>
      </dsp:txXfrm>
    </dsp:sp>
    <dsp:sp modelId="{4A122455-AEB9-6F49-81BA-AB387CB5F12F}">
      <dsp:nvSpPr>
        <dsp:cNvPr id="0" name=""/>
        <dsp:cNvSpPr/>
      </dsp:nvSpPr>
      <dsp:spPr>
        <a:xfrm>
          <a:off x="3615485" y="181659"/>
          <a:ext cx="1505826" cy="602330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5400000"/>
          </a:camera>
          <a:lightRig rig="threePt" dir="t"/>
        </a:scene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b="1" kern="1200" dirty="0">
              <a:solidFill>
                <a:srgbClr val="07147A"/>
              </a:solidFill>
              <a:latin typeface="Century Gothic" charset="0"/>
              <a:ea typeface="Century Gothic" charset="0"/>
              <a:cs typeface="Century Gothic" charset="0"/>
            </a:rPr>
            <a:t>impact</a:t>
          </a:r>
        </a:p>
      </dsp:txBody>
      <dsp:txXfrm>
        <a:off x="3916650" y="181659"/>
        <a:ext cx="903496" cy="60233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42CD46-DFF5-3B41-9A60-3409D5377D12}">
      <dsp:nvSpPr>
        <dsp:cNvPr id="0" name=""/>
        <dsp:cNvSpPr/>
      </dsp:nvSpPr>
      <dsp:spPr>
        <a:xfrm>
          <a:off x="3906662" y="1391021"/>
          <a:ext cx="2305602" cy="23053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lumMod val="20000"/>
              <a:lumOff val="8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noProof="0" dirty="0">
              <a:solidFill>
                <a:srgbClr val="002060"/>
              </a:solidFill>
              <a:latin typeface="Century Gothic" charset="0"/>
              <a:ea typeface="Century Gothic" charset="0"/>
              <a:cs typeface="Century Gothic" charset="0"/>
            </a:rPr>
            <a:t>Stakeholders</a:t>
          </a:r>
        </a:p>
      </dsp:txBody>
      <dsp:txXfrm>
        <a:off x="4244310" y="1728633"/>
        <a:ext cx="1630306" cy="1630135"/>
      </dsp:txXfrm>
    </dsp:sp>
    <dsp:sp modelId="{5DBB06FF-7E58-E54B-87BC-E5AEFB54EC98}">
      <dsp:nvSpPr>
        <dsp:cNvPr id="0" name=""/>
        <dsp:cNvSpPr/>
      </dsp:nvSpPr>
      <dsp:spPr>
        <a:xfrm rot="2066012">
          <a:off x="6110230" y="3155429"/>
          <a:ext cx="392485" cy="4863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800" kern="1200">
            <a:latin typeface="Century Gothic" charset="0"/>
            <a:ea typeface="Century Gothic" charset="0"/>
            <a:cs typeface="Century Gothic" charset="0"/>
          </a:endParaRPr>
        </a:p>
      </dsp:txBody>
      <dsp:txXfrm>
        <a:off x="6120545" y="3219415"/>
        <a:ext cx="274740" cy="291827"/>
      </dsp:txXfrm>
    </dsp:sp>
    <dsp:sp modelId="{9C3ABD5D-1EC5-D040-A622-97BFB6A7477B}">
      <dsp:nvSpPr>
        <dsp:cNvPr id="0" name=""/>
        <dsp:cNvSpPr/>
      </dsp:nvSpPr>
      <dsp:spPr>
        <a:xfrm>
          <a:off x="6418057" y="3103410"/>
          <a:ext cx="2332010" cy="23421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>
              <a:latin typeface="Century Gothic" charset="0"/>
              <a:ea typeface="Century Gothic" charset="0"/>
              <a:cs typeface="Century Gothic" charset="0"/>
            </a:rPr>
            <a:t>What is their </a:t>
          </a:r>
          <a:r>
            <a:rPr lang="en-GB" sz="1800" b="1" kern="1200" noProof="0" dirty="0">
              <a:latin typeface="Century Gothic" charset="0"/>
              <a:ea typeface="Century Gothic" charset="0"/>
              <a:cs typeface="Century Gothic" charset="0"/>
            </a:rPr>
            <a:t>capacity</a:t>
          </a:r>
          <a:r>
            <a:rPr lang="en-GB" sz="1800" b="1" kern="1200" baseline="0" noProof="0" dirty="0">
              <a:latin typeface="Century Gothic" charset="0"/>
              <a:ea typeface="Century Gothic" charset="0"/>
              <a:cs typeface="Century Gothic" charset="0"/>
            </a:rPr>
            <a:t> and </a:t>
          </a:r>
          <a:r>
            <a:rPr lang="en-GB" sz="1800" b="1" kern="1200" noProof="0" dirty="0">
              <a:latin typeface="Century Gothic" charset="0"/>
              <a:ea typeface="Century Gothic" charset="0"/>
              <a:cs typeface="Century Gothic" charset="0"/>
            </a:rPr>
            <a:t>motivation </a:t>
          </a:r>
          <a:r>
            <a:rPr lang="en-GB" sz="1800" kern="1200" noProof="0" dirty="0">
              <a:latin typeface="Century Gothic" charset="0"/>
              <a:ea typeface="Century Gothic" charset="0"/>
              <a:cs typeface="Century Gothic" charset="0"/>
            </a:rPr>
            <a:t>to bring a change?</a:t>
          </a:r>
        </a:p>
      </dsp:txBody>
      <dsp:txXfrm>
        <a:off x="6759572" y="3446414"/>
        <a:ext cx="1648980" cy="1656173"/>
      </dsp:txXfrm>
    </dsp:sp>
    <dsp:sp modelId="{17B8EB79-424E-CD41-9ACE-4CE3F52C5667}">
      <dsp:nvSpPr>
        <dsp:cNvPr id="0" name=""/>
        <dsp:cNvSpPr/>
      </dsp:nvSpPr>
      <dsp:spPr>
        <a:xfrm rot="20287611">
          <a:off x="6234388" y="1768409"/>
          <a:ext cx="301037" cy="4863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800" kern="1200">
            <a:latin typeface="Century Gothic" charset="0"/>
            <a:ea typeface="Century Gothic" charset="0"/>
            <a:cs typeface="Century Gothic" charset="0"/>
          </a:endParaRPr>
        </a:p>
      </dsp:txBody>
      <dsp:txXfrm>
        <a:off x="6237639" y="1882507"/>
        <a:ext cx="210726" cy="291827"/>
      </dsp:txXfrm>
    </dsp:sp>
    <dsp:sp modelId="{28423F21-43F5-8D46-90F2-B5ABAC4ABB81}">
      <dsp:nvSpPr>
        <dsp:cNvPr id="0" name=""/>
        <dsp:cNvSpPr/>
      </dsp:nvSpPr>
      <dsp:spPr>
        <a:xfrm>
          <a:off x="6568445" y="230230"/>
          <a:ext cx="2438613" cy="2436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>
              <a:latin typeface="Century Gothic" charset="0"/>
              <a:ea typeface="Century Gothic" charset="0"/>
              <a:cs typeface="Century Gothic" charset="0"/>
            </a:rPr>
            <a:t>What are possible actions to </a:t>
          </a:r>
          <a:r>
            <a:rPr lang="en-GB" sz="1800" b="0" kern="1200" noProof="0" dirty="0">
              <a:latin typeface="Century Gothic" charset="0"/>
              <a:ea typeface="Century Gothic" charset="0"/>
              <a:cs typeface="Century Gothic" charset="0"/>
            </a:rPr>
            <a:t>address their </a:t>
          </a:r>
          <a:r>
            <a:rPr lang="en-GB" sz="1800" b="1" kern="1200" noProof="0" dirty="0">
              <a:latin typeface="Century Gothic" charset="0"/>
              <a:ea typeface="Century Gothic" charset="0"/>
              <a:cs typeface="Century Gothic" charset="0"/>
            </a:rPr>
            <a:t>needs</a:t>
          </a:r>
          <a:r>
            <a:rPr lang="en-GB" sz="1800" b="1" kern="1200" baseline="0" noProof="0" dirty="0">
              <a:latin typeface="Century Gothic" charset="0"/>
              <a:ea typeface="Century Gothic" charset="0"/>
              <a:cs typeface="Century Gothic" charset="0"/>
            </a:rPr>
            <a:t> and </a:t>
          </a:r>
          <a:r>
            <a:rPr lang="en-GB" sz="1800" b="1" kern="1200" noProof="0" dirty="0">
              <a:latin typeface="Century Gothic" charset="0"/>
              <a:ea typeface="Century Gothic" charset="0"/>
              <a:cs typeface="Century Gothic" charset="0"/>
            </a:rPr>
            <a:t>interest</a:t>
          </a:r>
          <a:r>
            <a:rPr lang="en-GB" sz="1800" kern="1200" noProof="0" dirty="0">
              <a:latin typeface="Century Gothic" charset="0"/>
              <a:ea typeface="Century Gothic" charset="0"/>
              <a:cs typeface="Century Gothic" charset="0"/>
            </a:rPr>
            <a:t>?</a:t>
          </a:r>
        </a:p>
      </dsp:txBody>
      <dsp:txXfrm>
        <a:off x="6925572" y="587030"/>
        <a:ext cx="1724359" cy="1722781"/>
      </dsp:txXfrm>
    </dsp:sp>
    <dsp:sp modelId="{0478F17D-0C08-FD44-92DB-F66496163546}">
      <dsp:nvSpPr>
        <dsp:cNvPr id="0" name=""/>
        <dsp:cNvSpPr/>
      </dsp:nvSpPr>
      <dsp:spPr>
        <a:xfrm rot="9546552">
          <a:off x="3439111" y="2842437"/>
          <a:ext cx="401014" cy="4863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800" kern="1200">
            <a:latin typeface="Century Gothic" charset="0"/>
            <a:ea typeface="Century Gothic" charset="0"/>
            <a:cs typeface="Century Gothic" charset="0"/>
          </a:endParaRPr>
        </a:p>
      </dsp:txBody>
      <dsp:txXfrm rot="10800000">
        <a:off x="3555461" y="2918263"/>
        <a:ext cx="280710" cy="291827"/>
      </dsp:txXfrm>
    </dsp:sp>
    <dsp:sp modelId="{97FCA3D0-567D-7444-8D0C-FAAC72AE55B5}">
      <dsp:nvSpPr>
        <dsp:cNvPr id="0" name=""/>
        <dsp:cNvSpPr/>
      </dsp:nvSpPr>
      <dsp:spPr>
        <a:xfrm>
          <a:off x="270759" y="2248626"/>
          <a:ext cx="3110172" cy="30585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noProof="0" dirty="0">
              <a:latin typeface="Century Gothic" charset="0"/>
              <a:ea typeface="Century Gothic" charset="0"/>
              <a:cs typeface="Century Gothic" charset="0"/>
            </a:rPr>
            <a:t>Who will benefit</a:t>
          </a:r>
          <a:r>
            <a:rPr lang="en-GB" sz="1800" kern="1200" noProof="0" dirty="0">
              <a:latin typeface="Century Gothic" charset="0"/>
              <a:ea typeface="Century Gothic" charset="0"/>
              <a:cs typeface="Century Gothic" charset="0"/>
            </a:rPr>
            <a:t>?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>
              <a:latin typeface="Century Gothic" charset="0"/>
              <a:ea typeface="Century Gothic" charset="0"/>
              <a:cs typeface="Century Gothic" charset="0"/>
            </a:rPr>
            <a:t>Directly (target groups)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>
              <a:latin typeface="Century Gothic" charset="0"/>
              <a:ea typeface="Century Gothic" charset="0"/>
              <a:cs typeface="Century Gothic" charset="0"/>
            </a:rPr>
            <a:t>Indirectly/in the long term (final beneficiaries)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noProof="0" dirty="0">
              <a:latin typeface="Century Gothic" charset="0"/>
              <a:ea typeface="Century Gothic" charset="0"/>
              <a:cs typeface="Century Gothic" charset="0"/>
            </a:rPr>
            <a:t>Gender relevance?</a:t>
          </a:r>
        </a:p>
      </dsp:txBody>
      <dsp:txXfrm>
        <a:off x="726233" y="2696541"/>
        <a:ext cx="2199224" cy="2162728"/>
      </dsp:txXfrm>
    </dsp:sp>
    <dsp:sp modelId="{0131E35D-3733-4B44-A843-91A71E7D5389}">
      <dsp:nvSpPr>
        <dsp:cNvPr id="0" name=""/>
        <dsp:cNvSpPr/>
      </dsp:nvSpPr>
      <dsp:spPr>
        <a:xfrm rot="12394620">
          <a:off x="3340637" y="1571153"/>
          <a:ext cx="521738" cy="48637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800" kern="1200">
            <a:latin typeface="Century Gothic" charset="0"/>
            <a:ea typeface="Century Gothic" charset="0"/>
            <a:cs typeface="Century Gothic" charset="0"/>
          </a:endParaRPr>
        </a:p>
      </dsp:txBody>
      <dsp:txXfrm rot="10800000">
        <a:off x="3478841" y="1701069"/>
        <a:ext cx="375825" cy="291827"/>
      </dsp:txXfrm>
    </dsp:sp>
    <dsp:sp modelId="{0412585D-A023-4C42-B1A7-81BF45B801DE}">
      <dsp:nvSpPr>
        <dsp:cNvPr id="0" name=""/>
        <dsp:cNvSpPr/>
      </dsp:nvSpPr>
      <dsp:spPr>
        <a:xfrm>
          <a:off x="1598552" y="409861"/>
          <a:ext cx="1637248" cy="16240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noProof="0" dirty="0">
              <a:latin typeface="Century Gothic" charset="0"/>
              <a:ea typeface="Century Gothic" charset="0"/>
              <a:cs typeface="Century Gothic" charset="0"/>
            </a:rPr>
            <a:t>Who will</a:t>
          </a:r>
          <a:r>
            <a:rPr lang="en-GB" sz="1800" kern="1200" baseline="0" noProof="0" dirty="0">
              <a:latin typeface="Century Gothic" charset="0"/>
              <a:ea typeface="Century Gothic" charset="0"/>
              <a:cs typeface="Century Gothic" charset="0"/>
            </a:rPr>
            <a:t> </a:t>
          </a:r>
          <a:r>
            <a:rPr lang="en-GB" sz="1800" b="1" kern="1200" baseline="0" noProof="0" dirty="0">
              <a:latin typeface="Century Gothic" charset="0"/>
              <a:ea typeface="Century Gothic" charset="0"/>
              <a:cs typeface="Century Gothic" charset="0"/>
            </a:rPr>
            <a:t>loose out</a:t>
          </a:r>
          <a:r>
            <a:rPr lang="en-GB" sz="1800" kern="1200" baseline="0" noProof="0" dirty="0">
              <a:latin typeface="Century Gothic" charset="0"/>
              <a:ea typeface="Century Gothic" charset="0"/>
              <a:cs typeface="Century Gothic" charset="0"/>
            </a:rPr>
            <a:t>?</a:t>
          </a:r>
          <a:endParaRPr lang="en-GB" sz="1800" kern="1200" noProof="0" dirty="0">
            <a:latin typeface="Century Gothic" charset="0"/>
            <a:ea typeface="Century Gothic" charset="0"/>
            <a:cs typeface="Century Gothic" charset="0"/>
          </a:endParaRPr>
        </a:p>
      </dsp:txBody>
      <dsp:txXfrm>
        <a:off x="1838321" y="647692"/>
        <a:ext cx="1157710" cy="114835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210586-ACAE-FB4B-B5C8-BE2421C3E4F4}">
      <dsp:nvSpPr>
        <dsp:cNvPr id="0" name=""/>
        <dsp:cNvSpPr/>
      </dsp:nvSpPr>
      <dsp:spPr>
        <a:xfrm>
          <a:off x="2777936" y="3493295"/>
          <a:ext cx="165237" cy="1288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8850"/>
              </a:lnTo>
              <a:lnTo>
                <a:pt x="165237" y="128885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3907E9-5C88-2348-A181-B2D2E3C449F5}">
      <dsp:nvSpPr>
        <dsp:cNvPr id="0" name=""/>
        <dsp:cNvSpPr/>
      </dsp:nvSpPr>
      <dsp:spPr>
        <a:xfrm>
          <a:off x="2777936" y="3493295"/>
          <a:ext cx="165237" cy="5067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727"/>
              </a:lnTo>
              <a:lnTo>
                <a:pt x="165237" y="506727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5D5509-C5C1-B44D-9B43-75C31AB655D0}">
      <dsp:nvSpPr>
        <dsp:cNvPr id="0" name=""/>
        <dsp:cNvSpPr/>
      </dsp:nvSpPr>
      <dsp:spPr>
        <a:xfrm>
          <a:off x="1885655" y="2711172"/>
          <a:ext cx="1332913" cy="231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666"/>
              </a:lnTo>
              <a:lnTo>
                <a:pt x="1332913" y="115666"/>
              </a:lnTo>
              <a:lnTo>
                <a:pt x="1332913" y="231332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37033F-1129-3C47-A3E6-7CA0ECF88D5F}">
      <dsp:nvSpPr>
        <dsp:cNvPr id="0" name=""/>
        <dsp:cNvSpPr/>
      </dsp:nvSpPr>
      <dsp:spPr>
        <a:xfrm>
          <a:off x="1445022" y="3493295"/>
          <a:ext cx="165237" cy="1288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8850"/>
              </a:lnTo>
              <a:lnTo>
                <a:pt x="165237" y="128885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25FBDA-8C01-934B-9E9A-A520FF8C54F1}">
      <dsp:nvSpPr>
        <dsp:cNvPr id="0" name=""/>
        <dsp:cNvSpPr/>
      </dsp:nvSpPr>
      <dsp:spPr>
        <a:xfrm>
          <a:off x="1445022" y="3493295"/>
          <a:ext cx="165237" cy="5067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727"/>
              </a:lnTo>
              <a:lnTo>
                <a:pt x="165237" y="506727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6892D0-01BF-9540-AC58-5FD84C112D9F}">
      <dsp:nvSpPr>
        <dsp:cNvPr id="0" name=""/>
        <dsp:cNvSpPr/>
      </dsp:nvSpPr>
      <dsp:spPr>
        <a:xfrm>
          <a:off x="1839935" y="2711172"/>
          <a:ext cx="91440" cy="23133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1332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889491-3667-9647-9681-44393BE6D732}">
      <dsp:nvSpPr>
        <dsp:cNvPr id="0" name=""/>
        <dsp:cNvSpPr/>
      </dsp:nvSpPr>
      <dsp:spPr>
        <a:xfrm>
          <a:off x="112109" y="3493295"/>
          <a:ext cx="165237" cy="2070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70972"/>
              </a:lnTo>
              <a:lnTo>
                <a:pt x="165237" y="2070972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04D2AD-788D-3049-8373-AB4180699974}">
      <dsp:nvSpPr>
        <dsp:cNvPr id="0" name=""/>
        <dsp:cNvSpPr/>
      </dsp:nvSpPr>
      <dsp:spPr>
        <a:xfrm>
          <a:off x="112109" y="3493295"/>
          <a:ext cx="165237" cy="1288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8850"/>
              </a:lnTo>
              <a:lnTo>
                <a:pt x="165237" y="1288850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B43C39-04E8-584F-9216-F9CC6E89DAA4}">
      <dsp:nvSpPr>
        <dsp:cNvPr id="0" name=""/>
        <dsp:cNvSpPr/>
      </dsp:nvSpPr>
      <dsp:spPr>
        <a:xfrm>
          <a:off x="112109" y="3493295"/>
          <a:ext cx="165237" cy="5067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727"/>
              </a:lnTo>
              <a:lnTo>
                <a:pt x="165237" y="506727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0F3932-2878-8D45-AAEE-4426E28ED8B1}">
      <dsp:nvSpPr>
        <dsp:cNvPr id="0" name=""/>
        <dsp:cNvSpPr/>
      </dsp:nvSpPr>
      <dsp:spPr>
        <a:xfrm>
          <a:off x="552741" y="2711172"/>
          <a:ext cx="1332913" cy="231332"/>
        </a:xfrm>
        <a:custGeom>
          <a:avLst/>
          <a:gdLst/>
          <a:ahLst/>
          <a:cxnLst/>
          <a:rect l="0" t="0" r="0" b="0"/>
          <a:pathLst>
            <a:path>
              <a:moveTo>
                <a:pt x="1332913" y="0"/>
              </a:moveTo>
              <a:lnTo>
                <a:pt x="1332913" y="115666"/>
              </a:lnTo>
              <a:lnTo>
                <a:pt x="0" y="115666"/>
              </a:lnTo>
              <a:lnTo>
                <a:pt x="0" y="231332"/>
              </a:lnTo>
            </a:path>
          </a:pathLst>
        </a:custGeom>
        <a:noFill/>
        <a:ln w="63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D6E575-00A9-E54F-A704-046428CC605A}">
      <dsp:nvSpPr>
        <dsp:cNvPr id="0" name=""/>
        <dsp:cNvSpPr/>
      </dsp:nvSpPr>
      <dsp:spPr>
        <a:xfrm>
          <a:off x="1839935" y="1929049"/>
          <a:ext cx="91440" cy="23133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1332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4275CF-6095-7A4F-AD60-E9D416A4B309}">
      <dsp:nvSpPr>
        <dsp:cNvPr id="0" name=""/>
        <dsp:cNvSpPr/>
      </dsp:nvSpPr>
      <dsp:spPr>
        <a:xfrm>
          <a:off x="1334864" y="1378259"/>
          <a:ext cx="1101581" cy="550790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>
              <a:solidFill>
                <a:srgbClr val="07147A"/>
              </a:solidFill>
            </a:rPr>
            <a:t>Impact</a:t>
          </a:r>
        </a:p>
      </dsp:txBody>
      <dsp:txXfrm>
        <a:off x="1334864" y="1378259"/>
        <a:ext cx="1101581" cy="550790"/>
      </dsp:txXfrm>
    </dsp:sp>
    <dsp:sp modelId="{BE9D90E3-8797-2B46-AD10-6573D56CDEC6}">
      <dsp:nvSpPr>
        <dsp:cNvPr id="0" name=""/>
        <dsp:cNvSpPr/>
      </dsp:nvSpPr>
      <dsp:spPr>
        <a:xfrm>
          <a:off x="1334864" y="2160382"/>
          <a:ext cx="1101581" cy="550790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>
              <a:solidFill>
                <a:srgbClr val="07147A"/>
              </a:solidFill>
            </a:rPr>
            <a:t>Result 1</a:t>
          </a:r>
        </a:p>
      </dsp:txBody>
      <dsp:txXfrm>
        <a:off x="1334864" y="2160382"/>
        <a:ext cx="1101581" cy="550790"/>
      </dsp:txXfrm>
    </dsp:sp>
    <dsp:sp modelId="{E7C60ECC-DC12-DB48-AF2E-1E5702A5BCC4}">
      <dsp:nvSpPr>
        <dsp:cNvPr id="0" name=""/>
        <dsp:cNvSpPr/>
      </dsp:nvSpPr>
      <dsp:spPr>
        <a:xfrm>
          <a:off x="1951" y="2942504"/>
          <a:ext cx="1101581" cy="550790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>
              <a:solidFill>
                <a:srgbClr val="07147A"/>
              </a:solidFill>
            </a:rPr>
            <a:t>Output 1.1</a:t>
          </a:r>
        </a:p>
      </dsp:txBody>
      <dsp:txXfrm>
        <a:off x="1951" y="2942504"/>
        <a:ext cx="1101581" cy="550790"/>
      </dsp:txXfrm>
    </dsp:sp>
    <dsp:sp modelId="{014E59ED-963A-4542-8D87-31FC0AC6ACE2}">
      <dsp:nvSpPr>
        <dsp:cNvPr id="0" name=""/>
        <dsp:cNvSpPr/>
      </dsp:nvSpPr>
      <dsp:spPr>
        <a:xfrm>
          <a:off x="277346" y="3724627"/>
          <a:ext cx="1101581" cy="550790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>
              <a:solidFill>
                <a:srgbClr val="07147A"/>
              </a:solidFill>
            </a:rPr>
            <a:t>Activity 1.1.1</a:t>
          </a:r>
        </a:p>
      </dsp:txBody>
      <dsp:txXfrm>
        <a:off x="277346" y="3724627"/>
        <a:ext cx="1101581" cy="550790"/>
      </dsp:txXfrm>
    </dsp:sp>
    <dsp:sp modelId="{DDEA754B-DD96-CB46-8C63-05F38C56B3F3}">
      <dsp:nvSpPr>
        <dsp:cNvPr id="0" name=""/>
        <dsp:cNvSpPr/>
      </dsp:nvSpPr>
      <dsp:spPr>
        <a:xfrm>
          <a:off x="277346" y="4506750"/>
          <a:ext cx="1101581" cy="550790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>
              <a:solidFill>
                <a:srgbClr val="07147A"/>
              </a:solidFill>
            </a:rPr>
            <a:t>Activity 1.1.2</a:t>
          </a:r>
        </a:p>
      </dsp:txBody>
      <dsp:txXfrm>
        <a:off x="277346" y="4506750"/>
        <a:ext cx="1101581" cy="550790"/>
      </dsp:txXfrm>
    </dsp:sp>
    <dsp:sp modelId="{F8686435-6E75-5E43-9899-D8C4E3FEDFEF}">
      <dsp:nvSpPr>
        <dsp:cNvPr id="0" name=""/>
        <dsp:cNvSpPr/>
      </dsp:nvSpPr>
      <dsp:spPr>
        <a:xfrm>
          <a:off x="277346" y="5288873"/>
          <a:ext cx="1101581" cy="550790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>
              <a:solidFill>
                <a:srgbClr val="07147A"/>
              </a:solidFill>
            </a:rPr>
            <a:t>Activity 1.1.3</a:t>
          </a:r>
        </a:p>
      </dsp:txBody>
      <dsp:txXfrm>
        <a:off x="277346" y="5288873"/>
        <a:ext cx="1101581" cy="550790"/>
      </dsp:txXfrm>
    </dsp:sp>
    <dsp:sp modelId="{08282334-437E-E341-99EC-D19234D2F5B7}">
      <dsp:nvSpPr>
        <dsp:cNvPr id="0" name=""/>
        <dsp:cNvSpPr/>
      </dsp:nvSpPr>
      <dsp:spPr>
        <a:xfrm>
          <a:off x="1334864" y="2942504"/>
          <a:ext cx="1101581" cy="550790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>
              <a:solidFill>
                <a:srgbClr val="07147A"/>
              </a:solidFill>
            </a:rPr>
            <a:t>Output 1.2</a:t>
          </a:r>
        </a:p>
      </dsp:txBody>
      <dsp:txXfrm>
        <a:off x="1334864" y="2942504"/>
        <a:ext cx="1101581" cy="550790"/>
      </dsp:txXfrm>
    </dsp:sp>
    <dsp:sp modelId="{B9E390DC-34C7-7E4E-8DDD-AA302E81BF7B}">
      <dsp:nvSpPr>
        <dsp:cNvPr id="0" name=""/>
        <dsp:cNvSpPr/>
      </dsp:nvSpPr>
      <dsp:spPr>
        <a:xfrm>
          <a:off x="1610259" y="3724627"/>
          <a:ext cx="1101581" cy="550790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>
              <a:solidFill>
                <a:srgbClr val="07147A"/>
              </a:solidFill>
            </a:rPr>
            <a:t>Activity 1.2.1</a:t>
          </a:r>
        </a:p>
      </dsp:txBody>
      <dsp:txXfrm>
        <a:off x="1610259" y="3724627"/>
        <a:ext cx="1101581" cy="550790"/>
      </dsp:txXfrm>
    </dsp:sp>
    <dsp:sp modelId="{22C3F1AC-4FE5-B14A-AE8B-ED157F5E7037}">
      <dsp:nvSpPr>
        <dsp:cNvPr id="0" name=""/>
        <dsp:cNvSpPr/>
      </dsp:nvSpPr>
      <dsp:spPr>
        <a:xfrm>
          <a:off x="1610259" y="4506750"/>
          <a:ext cx="1101581" cy="550790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>
              <a:solidFill>
                <a:srgbClr val="07147A"/>
              </a:solidFill>
            </a:rPr>
            <a:t>Activity 1.2.2</a:t>
          </a:r>
        </a:p>
      </dsp:txBody>
      <dsp:txXfrm>
        <a:off x="1610259" y="4506750"/>
        <a:ext cx="1101581" cy="550790"/>
      </dsp:txXfrm>
    </dsp:sp>
    <dsp:sp modelId="{47039C9F-6B4C-0E41-8493-AF47D40B2A22}">
      <dsp:nvSpPr>
        <dsp:cNvPr id="0" name=""/>
        <dsp:cNvSpPr/>
      </dsp:nvSpPr>
      <dsp:spPr>
        <a:xfrm>
          <a:off x="2667778" y="2942504"/>
          <a:ext cx="1101581" cy="550790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>
              <a:solidFill>
                <a:srgbClr val="07147A"/>
              </a:solidFill>
            </a:rPr>
            <a:t>Output 1.3</a:t>
          </a:r>
        </a:p>
      </dsp:txBody>
      <dsp:txXfrm>
        <a:off x="2667778" y="2942504"/>
        <a:ext cx="1101581" cy="550790"/>
      </dsp:txXfrm>
    </dsp:sp>
    <dsp:sp modelId="{BFD7B38E-814E-E349-B70F-3951423A9EE8}">
      <dsp:nvSpPr>
        <dsp:cNvPr id="0" name=""/>
        <dsp:cNvSpPr/>
      </dsp:nvSpPr>
      <dsp:spPr>
        <a:xfrm>
          <a:off x="2943173" y="3724627"/>
          <a:ext cx="1101581" cy="550790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>
              <a:solidFill>
                <a:srgbClr val="07147A"/>
              </a:solidFill>
            </a:rPr>
            <a:t>Activity 1.3.1</a:t>
          </a:r>
        </a:p>
      </dsp:txBody>
      <dsp:txXfrm>
        <a:off x="2943173" y="3724627"/>
        <a:ext cx="1101581" cy="550790"/>
      </dsp:txXfrm>
    </dsp:sp>
    <dsp:sp modelId="{1311B111-400E-6946-9387-1B6F853C5687}">
      <dsp:nvSpPr>
        <dsp:cNvPr id="0" name=""/>
        <dsp:cNvSpPr/>
      </dsp:nvSpPr>
      <dsp:spPr>
        <a:xfrm>
          <a:off x="2943173" y="4506750"/>
          <a:ext cx="1101581" cy="550790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>
              <a:solidFill>
                <a:srgbClr val="07147A"/>
              </a:solidFill>
            </a:rPr>
            <a:t>Activity 1.3.2</a:t>
          </a:r>
        </a:p>
      </dsp:txBody>
      <dsp:txXfrm>
        <a:off x="2943173" y="4506750"/>
        <a:ext cx="1101581" cy="5507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95BE5-1591-AD44-AE80-38ADA788D1CF}" type="datetimeFigureOut">
              <a:rPr lang="en-US" smtClean="0"/>
              <a:pPr/>
              <a:t>6/23/2017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4620A6-3106-3D41-BF4A-81770CEB1E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663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9999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1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1181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95300" indent="-495300" eaLnBrk="1" hangingPunct="1">
              <a:lnSpc>
                <a:spcPct val="110000"/>
              </a:lnSpc>
            </a:pPr>
            <a:endParaRPr lang="en-US" altLang="fr-FR" dirty="0">
              <a:latin typeface="Times New Roman" charset="0"/>
              <a:ea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7833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1523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8507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BE" b="1" dirty="0">
              <a:solidFill>
                <a:srgbClr val="9933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1313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noProof="0" dirty="0">
              <a:solidFill>
                <a:srgbClr val="C0000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902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410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3637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623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7874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110000"/>
              </a:lnSpc>
              <a:buFontTx/>
              <a:buNone/>
            </a:pPr>
            <a:endParaRPr lang="en-US" altLang="fr-FR" dirty="0">
              <a:latin typeface="Times New Roman" charset="0"/>
              <a:ea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417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7943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BE" b="1" dirty="0">
              <a:solidFill>
                <a:srgbClr val="9933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984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95300" indent="-495300" eaLnBrk="1" hangingPunct="1">
              <a:lnSpc>
                <a:spcPct val="110000"/>
              </a:lnSpc>
            </a:pPr>
            <a:endParaRPr lang="en-US" altLang="fr-FR" dirty="0">
              <a:latin typeface="Times New Roman" charset="0"/>
              <a:ea typeface="ＭＳ Ｐゴシック" charset="-128"/>
            </a:endParaRPr>
          </a:p>
          <a:p>
            <a:pPr marL="495300" indent="-495300" eaLnBrk="1" hangingPunct="1">
              <a:lnSpc>
                <a:spcPct val="110000"/>
              </a:lnSpc>
            </a:pPr>
            <a:endParaRPr lang="en-US" altLang="fr-FR" dirty="0">
              <a:latin typeface="Times New Roman" charset="0"/>
              <a:ea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8082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8887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baseline="0" noProof="0" dirty="0">
              <a:solidFill>
                <a:srgbClr val="9933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8207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95300" indent="-495300" eaLnBrk="1" hangingPunct="1">
              <a:lnSpc>
                <a:spcPct val="110000"/>
              </a:lnSpc>
            </a:pPr>
            <a:endParaRPr lang="en-US" altLang="fr-FR" dirty="0">
              <a:latin typeface="Times New Roman" charset="0"/>
              <a:ea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15815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18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BE" b="1" dirty="0">
              <a:solidFill>
                <a:srgbClr val="9933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620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767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0428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BE" b="1" dirty="0">
              <a:solidFill>
                <a:srgbClr val="9933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151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BE" b="1" dirty="0">
              <a:solidFill>
                <a:srgbClr val="993366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06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358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278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95300" indent="-495300" eaLnBrk="1" hangingPunct="1">
              <a:lnSpc>
                <a:spcPct val="110000"/>
              </a:lnSpc>
            </a:pPr>
            <a:endParaRPr lang="en-US" altLang="fr-FR" dirty="0">
              <a:latin typeface="Times New Roman" charset="0"/>
              <a:ea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99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83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BE" b="1" dirty="0">
              <a:solidFill>
                <a:srgbClr val="99336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854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744" y="1789882"/>
            <a:ext cx="6154044" cy="1726692"/>
          </a:xfrm>
          <a:prstGeom prst="rect">
            <a:avLst/>
          </a:prstGeom>
        </p:spPr>
        <p:txBody>
          <a:bodyPr anchor="b"/>
          <a:lstStyle>
            <a:lvl1pPr algn="l">
              <a:defRPr sz="3200" baseline="0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7744" y="3733560"/>
            <a:ext cx="6154044" cy="791543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subtitle</a:t>
            </a:r>
            <a:r>
              <a:rPr lang="fi-FI" dirty="0"/>
              <a:t> </a:t>
            </a:r>
            <a:r>
              <a:rPr lang="fi-FI" dirty="0" err="1"/>
              <a:t>style</a:t>
            </a:r>
            <a:r>
              <a:rPr lang="fi-FI" dirty="0"/>
              <a:t>	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38676460"/>
              </p:ext>
            </p:extLst>
          </p:nvPr>
        </p:nvGraphicFramePr>
        <p:xfrm>
          <a:off x="0" y="5928494"/>
          <a:ext cx="12192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BE" sz="1400" b="0" dirty="0">
                          <a:latin typeface="Century Gothic" pitchFamily="34" charset="0"/>
                        </a:rPr>
                        <a:t> A </a:t>
                      </a:r>
                      <a:r>
                        <a:rPr lang="fr-BE" sz="1400" b="0" dirty="0" err="1">
                          <a:latin typeface="Century Gothic" pitchFamily="34" charset="0"/>
                        </a:rPr>
                        <a:t>project</a:t>
                      </a:r>
                      <a:r>
                        <a:rPr lang="fr-BE" sz="1400" b="0" dirty="0">
                          <a:latin typeface="Century Gothic" pitchFamily="34" charset="0"/>
                        </a:rPr>
                        <a:t> </a:t>
                      </a:r>
                      <a:r>
                        <a:rPr lang="fr-BE" sz="1400" b="0" dirty="0" err="1">
                          <a:latin typeface="Century Gothic" pitchFamily="34" charset="0"/>
                        </a:rPr>
                        <a:t>funded</a:t>
                      </a:r>
                      <a:r>
                        <a:rPr lang="fr-BE" sz="1400" b="0" dirty="0">
                          <a:latin typeface="Century Gothic" pitchFamily="34" charset="0"/>
                        </a:rPr>
                        <a:t> by the </a:t>
                      </a:r>
                      <a:r>
                        <a:rPr lang="fr-BE" sz="1400" b="0" dirty="0" err="1">
                          <a:latin typeface="Century Gothic" pitchFamily="34" charset="0"/>
                        </a:rPr>
                        <a:t>European</a:t>
                      </a:r>
                      <a:r>
                        <a:rPr lang="fr-BE" sz="1400" b="0" dirty="0">
                          <a:latin typeface="Century Gothic" pitchFamily="34" charset="0"/>
                        </a:rPr>
                        <a:t> Union</a:t>
                      </a:r>
                      <a:endParaRPr lang="en-US" sz="1400" b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1D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/>
                          </a:solidFill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Implemented by a consortium led by</a:t>
                      </a:r>
                      <a:endParaRPr lang="de-DE" sz="1400" b="0" dirty="0">
                        <a:solidFill>
                          <a:schemeClr val="bg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1D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6304855"/>
            <a:ext cx="871728" cy="4815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44" y="6304855"/>
            <a:ext cx="713232" cy="48158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44" y="375174"/>
            <a:ext cx="2888706" cy="980991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FA277BB6-BFEA-4BBA-B5C1-97FE9B43280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553" y="2334471"/>
            <a:ext cx="5227447" cy="358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740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arrotondato 8"/>
          <p:cNvSpPr/>
          <p:nvPr userDrawn="1"/>
        </p:nvSpPr>
        <p:spPr>
          <a:xfrm>
            <a:off x="806605" y="6176981"/>
            <a:ext cx="10515600" cy="252000"/>
          </a:xfrm>
          <a:prstGeom prst="roundRect">
            <a:avLst/>
          </a:prstGeom>
          <a:solidFill>
            <a:srgbClr val="751D7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/>
          </a:p>
        </p:txBody>
      </p:sp>
      <p:sp>
        <p:nvSpPr>
          <p:cNvPr id="9" name="Rettangolo arrotondato 9"/>
          <p:cNvSpPr/>
          <p:nvPr userDrawn="1"/>
        </p:nvSpPr>
        <p:spPr>
          <a:xfrm>
            <a:off x="806605" y="425753"/>
            <a:ext cx="10515600" cy="252000"/>
          </a:xfrm>
          <a:prstGeom prst="roundRect">
            <a:avLst/>
          </a:prstGeom>
          <a:solidFill>
            <a:srgbClr val="751D7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1492405" y="2233567"/>
            <a:ext cx="9144000" cy="2387600"/>
          </a:xfrm>
          <a:prstGeom prst="rect">
            <a:avLst/>
          </a:prstGeom>
        </p:spPr>
        <p:txBody>
          <a:bodyPr anchor="ctr"/>
          <a:lstStyle>
            <a:lvl1pPr algn="ctr">
              <a:defRPr sz="3200" baseline="0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pic>
        <p:nvPicPr>
          <p:cNvPr id="7" name="Picture 2" descr="C:\Users\Utente\Desktop\Lavoro\ENI CBC facility\02_Implementation phase\Activity H.1 - Dissemination and publicity\Visual identity\Tesim corporate\Tesim logotype regular\raster\Jpeg RGB\Tesim logo 5 color RGB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30117" y="4761153"/>
            <a:ext cx="792088" cy="1275841"/>
          </a:xfrm>
          <a:prstGeom prst="rect">
            <a:avLst/>
          </a:prstGeom>
          <a:noFill/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4ED60117-B4D0-41C4-9E57-EF95E3209FF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306" y="802888"/>
            <a:ext cx="7825899" cy="5374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904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6605" y="1627321"/>
            <a:ext cx="10515600" cy="3784399"/>
          </a:xfrm>
        </p:spPr>
        <p:txBody>
          <a:bodyPr/>
          <a:lstStyle>
            <a:lvl1pPr marL="0" indent="0" algn="ctr">
              <a:buNone/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cxnSp>
        <p:nvCxnSpPr>
          <p:cNvPr id="13" name="Connettore 1 14"/>
          <p:cNvCxnSpPr/>
          <p:nvPr userDrawn="1"/>
        </p:nvCxnSpPr>
        <p:spPr>
          <a:xfrm>
            <a:off x="838200" y="966848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331" y="374725"/>
            <a:ext cx="1980874" cy="405894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24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311099"/>
            <a:ext cx="8894763" cy="595983"/>
          </a:xfrm>
        </p:spPr>
        <p:txBody>
          <a:bodyPr>
            <a:normAutofit/>
          </a:bodyPr>
          <a:lstStyle>
            <a:lvl1pPr marL="0" indent="0" algn="just">
              <a:buNone/>
              <a:defRPr sz="2400">
                <a:solidFill>
                  <a:srgbClr val="751D70"/>
                </a:solidFill>
              </a:defRPr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6958095D-0693-4CBF-A4E6-ABAD5ED0C6F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552" y="4513171"/>
            <a:ext cx="2867448" cy="196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62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tente\Desktop\Map_reduced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020300" y="5072565"/>
            <a:ext cx="2171700" cy="1400175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cxnSp>
        <p:nvCxnSpPr>
          <p:cNvPr id="9" name="Connettore 1 14"/>
          <p:cNvCxnSpPr/>
          <p:nvPr userDrawn="1"/>
        </p:nvCxnSpPr>
        <p:spPr>
          <a:xfrm>
            <a:off x="838200" y="966848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311099"/>
            <a:ext cx="8894763" cy="595983"/>
          </a:xfrm>
        </p:spPr>
        <p:txBody>
          <a:bodyPr>
            <a:normAutofit/>
          </a:bodyPr>
          <a:lstStyle>
            <a:lvl1pPr marL="0" indent="0" algn="just">
              <a:buNone/>
              <a:defRPr sz="2400">
                <a:solidFill>
                  <a:srgbClr val="751D70"/>
                </a:solidFill>
              </a:defRPr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331" y="374725"/>
            <a:ext cx="1980874" cy="405894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17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141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tente\Desktop\Map_reduced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020300" y="5072565"/>
            <a:ext cx="2171700" cy="1400175"/>
          </a:xfrm>
          <a:prstGeom prst="rect">
            <a:avLst/>
          </a:prstGeom>
          <a:noFill/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cxnSp>
        <p:nvCxnSpPr>
          <p:cNvPr id="11" name="Connettore 1 14"/>
          <p:cNvCxnSpPr/>
          <p:nvPr userDrawn="1"/>
        </p:nvCxnSpPr>
        <p:spPr>
          <a:xfrm>
            <a:off x="838200" y="966848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311099"/>
            <a:ext cx="8894763" cy="59598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751D70"/>
                </a:solidFill>
              </a:defRPr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331" y="374725"/>
            <a:ext cx="1980874" cy="405894"/>
          </a:xfrm>
          <a:prstGeom prst="rect">
            <a:avLst/>
          </a:prstGeom>
        </p:spPr>
      </p:pic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20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1032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Utente\Desktop\Map_Reduced_Big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495601" y="371790"/>
            <a:ext cx="8693380" cy="5499228"/>
          </a:xfrm>
          <a:prstGeom prst="rect">
            <a:avLst/>
          </a:prstGeom>
          <a:noFill/>
        </p:spPr>
      </p:pic>
      <p:sp>
        <p:nvSpPr>
          <p:cNvPr id="19" name="Title 1"/>
          <p:cNvSpPr>
            <a:spLocks noGrp="1"/>
          </p:cNvSpPr>
          <p:nvPr>
            <p:ph type="ctrTitle"/>
          </p:nvPr>
        </p:nvSpPr>
        <p:spPr>
          <a:xfrm>
            <a:off x="1607672" y="2235240"/>
            <a:ext cx="9144000" cy="2387600"/>
          </a:xfrm>
          <a:prstGeom prst="rect">
            <a:avLst/>
          </a:prstGeom>
        </p:spPr>
        <p:txBody>
          <a:bodyPr anchor="ctr"/>
          <a:lstStyle>
            <a:lvl1pPr algn="ctr">
              <a:defRPr sz="3200" baseline="0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title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63763868"/>
              </p:ext>
            </p:extLst>
          </p:nvPr>
        </p:nvGraphicFramePr>
        <p:xfrm>
          <a:off x="0" y="5871018"/>
          <a:ext cx="12192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BE" sz="1400" b="0" dirty="0">
                          <a:latin typeface="Century Gothic" pitchFamily="34" charset="0"/>
                        </a:rPr>
                        <a:t> A </a:t>
                      </a:r>
                      <a:r>
                        <a:rPr lang="fr-BE" sz="1400" b="0" dirty="0" err="1">
                          <a:latin typeface="Century Gothic" pitchFamily="34" charset="0"/>
                        </a:rPr>
                        <a:t>project</a:t>
                      </a:r>
                      <a:r>
                        <a:rPr lang="fr-BE" sz="1400" b="0" dirty="0">
                          <a:latin typeface="Century Gothic" pitchFamily="34" charset="0"/>
                        </a:rPr>
                        <a:t> </a:t>
                      </a:r>
                      <a:r>
                        <a:rPr lang="fr-BE" sz="1400" b="0" dirty="0" err="1">
                          <a:latin typeface="Century Gothic" pitchFamily="34" charset="0"/>
                        </a:rPr>
                        <a:t>funded</a:t>
                      </a:r>
                      <a:r>
                        <a:rPr lang="fr-BE" sz="1400" b="0" dirty="0">
                          <a:latin typeface="Century Gothic" pitchFamily="34" charset="0"/>
                        </a:rPr>
                        <a:t> by the </a:t>
                      </a:r>
                      <a:r>
                        <a:rPr lang="fr-BE" sz="1400" b="0" dirty="0" err="1">
                          <a:latin typeface="Century Gothic" pitchFamily="34" charset="0"/>
                        </a:rPr>
                        <a:t>European</a:t>
                      </a:r>
                      <a:r>
                        <a:rPr lang="fr-BE" sz="1400" b="0" dirty="0">
                          <a:latin typeface="Century Gothic" pitchFamily="34" charset="0"/>
                        </a:rPr>
                        <a:t> Union</a:t>
                      </a:r>
                      <a:endParaRPr lang="en-US" sz="1400" b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1D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/>
                          </a:solidFill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Implemented by a consortium led by:</a:t>
                      </a:r>
                      <a:endParaRPr lang="de-DE" sz="1400" b="0" dirty="0">
                        <a:solidFill>
                          <a:schemeClr val="bg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1D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44" y="6276137"/>
            <a:ext cx="713232" cy="4815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672" y="6329965"/>
            <a:ext cx="871728" cy="48158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44" y="375174"/>
            <a:ext cx="2888706" cy="98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065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tente\Desktop\Map_reduced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020300" y="5072565"/>
            <a:ext cx="2171700" cy="140017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51308"/>
            <a:ext cx="3932237" cy="709047"/>
          </a:xfrm>
          <a:prstGeom prst="rect">
            <a:avLst/>
          </a:prstGeom>
        </p:spPr>
        <p:txBody>
          <a:bodyPr anchor="b"/>
          <a:lstStyle>
            <a:lvl1pPr>
              <a:defRPr sz="2800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751308"/>
            <a:ext cx="6172200" cy="3719594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460356"/>
            <a:ext cx="3932237" cy="3010546"/>
          </a:xfrm>
        </p:spPr>
        <p:txBody>
          <a:bodyPr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cxnSp>
        <p:nvCxnSpPr>
          <p:cNvPr id="10" name="Connettore 1 14"/>
          <p:cNvCxnSpPr/>
          <p:nvPr userDrawn="1"/>
        </p:nvCxnSpPr>
        <p:spPr>
          <a:xfrm>
            <a:off x="838200" y="966848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311099"/>
            <a:ext cx="8894763" cy="595983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rgbClr val="07147A"/>
                </a:solidFill>
              </a:defRPr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331" y="374725"/>
            <a:ext cx="1980874" cy="405894"/>
          </a:xfrm>
          <a:prstGeom prst="rect">
            <a:avLst/>
          </a:prstGeom>
        </p:spPr>
      </p:pic>
      <p:sp>
        <p:nvSpPr>
          <p:cNvPr id="18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19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0471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tente\Desktop\Map_reduced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020300" y="5072565"/>
            <a:ext cx="2171700" cy="1400175"/>
          </a:xfrm>
          <a:prstGeom prst="rect">
            <a:avLst/>
          </a:prstGeom>
          <a:noFill/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51308"/>
            <a:ext cx="6172200" cy="371959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751308"/>
            <a:ext cx="3932237" cy="709047"/>
          </a:xfrm>
          <a:prstGeom prst="rect">
            <a:avLst/>
          </a:prstGeom>
        </p:spPr>
        <p:txBody>
          <a:bodyPr anchor="b"/>
          <a:lstStyle>
            <a:lvl1pPr>
              <a:defRPr sz="2800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460356"/>
            <a:ext cx="3932237" cy="3010546"/>
          </a:xfrm>
        </p:spPr>
        <p:txBody>
          <a:bodyPr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cxnSp>
        <p:nvCxnSpPr>
          <p:cNvPr id="12" name="Connettore 1 14"/>
          <p:cNvCxnSpPr/>
          <p:nvPr userDrawn="1"/>
        </p:nvCxnSpPr>
        <p:spPr>
          <a:xfrm>
            <a:off x="838200" y="966848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311099"/>
            <a:ext cx="8894763" cy="595983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rgbClr val="07147A"/>
                </a:solidFill>
              </a:defRPr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331" y="374725"/>
            <a:ext cx="1980874" cy="405894"/>
          </a:xfrm>
          <a:prstGeom prst="rect">
            <a:avLst/>
          </a:prstGeom>
        </p:spPr>
      </p:pic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20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88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tente\Desktop\Map_reduced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020300" y="5072565"/>
            <a:ext cx="2171700" cy="1400175"/>
          </a:xfrm>
          <a:prstGeom prst="rect">
            <a:avLst/>
          </a:prstGeom>
          <a:noFill/>
        </p:spPr>
      </p:pic>
      <p:cxnSp>
        <p:nvCxnSpPr>
          <p:cNvPr id="6" name="Connettore 1 14"/>
          <p:cNvCxnSpPr/>
          <p:nvPr userDrawn="1"/>
        </p:nvCxnSpPr>
        <p:spPr>
          <a:xfrm>
            <a:off x="838200" y="966848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311099"/>
            <a:ext cx="8894763" cy="595983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rgbClr val="07147A"/>
                </a:solidFill>
              </a:defRPr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331" y="374725"/>
            <a:ext cx="1980874" cy="405894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15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8324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72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61" r:id="rId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751D70"/>
        </a:buClr>
        <a:buFont typeface="Arial" charset="0"/>
        <a:buChar char="•"/>
        <a:defRPr sz="2800" b="1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1pPr>
      <a:lvl2pPr marL="914400" indent="-457200" algn="l" defTabSz="914400" rtl="0" eaLnBrk="1" latinLnBrk="0" hangingPunct="1">
        <a:lnSpc>
          <a:spcPct val="90000"/>
        </a:lnSpc>
        <a:spcBef>
          <a:spcPts val="500"/>
        </a:spcBef>
        <a:buClr>
          <a:srgbClr val="751D70"/>
        </a:buClr>
        <a:buFont typeface="Arial" charset="0"/>
        <a:buChar char="•"/>
        <a:defRPr sz="2400" b="0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2pPr>
      <a:lvl3pPr marL="1371600" indent="-457200" algn="l" defTabSz="914400" rtl="0" eaLnBrk="1" latinLnBrk="0" hangingPunct="1">
        <a:lnSpc>
          <a:spcPct val="90000"/>
        </a:lnSpc>
        <a:spcBef>
          <a:spcPts val="500"/>
        </a:spcBef>
        <a:buClr>
          <a:srgbClr val="751D70"/>
        </a:buClr>
        <a:buFont typeface="Arial" charset="0"/>
        <a:buChar char="•"/>
        <a:defRPr sz="2000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3pPr>
      <a:lvl4pPr marL="1714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751D70"/>
        </a:buClr>
        <a:buFont typeface="Arial" charset="0"/>
        <a:buChar char="•"/>
        <a:defRPr sz="2000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4pPr>
      <a:lvl5pPr marL="21717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751D70"/>
        </a:buClr>
        <a:buFont typeface="Arial" charset="0"/>
        <a:buChar char="•"/>
        <a:defRPr sz="2000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744" y="2057400"/>
            <a:ext cx="6154044" cy="792424"/>
          </a:xfrm>
        </p:spPr>
        <p:txBody>
          <a:bodyPr/>
          <a:lstStyle/>
          <a:p>
            <a:r>
              <a:rPr lang="en-US" dirty="0"/>
              <a:t>Session 2.1: Developing CBC project ideas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7743" y="3133725"/>
            <a:ext cx="6228683" cy="101703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Introduction to problem, stakeholder and objective analyses</a:t>
            </a:r>
          </a:p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Uzhgorod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&amp; Satu Mare (6</a:t>
            </a:r>
            <a:r>
              <a:rPr lang="en-US" baseline="30000" dirty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&amp; 7</a:t>
            </a:r>
            <a:r>
              <a:rPr lang="en-US" baseline="30000" dirty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July 2017)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108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Stakeholder analysis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199" y="1350536"/>
            <a:ext cx="10494197" cy="4517985"/>
          </a:xfrm>
        </p:spPr>
        <p:txBody>
          <a:bodyPr>
            <a:normAutofit/>
          </a:bodyPr>
          <a:lstStyle/>
          <a:p>
            <a:r>
              <a:rPr lang="en-GB" dirty="0"/>
              <a:t>WHOSE PROBLEM IS IT?</a:t>
            </a:r>
          </a:p>
          <a:p>
            <a:endParaRPr lang="en-GB" sz="2000" dirty="0"/>
          </a:p>
          <a:p>
            <a:pPr marL="342900" indent="-342900" algn="just">
              <a:buFont typeface="Wingdings" charset="2"/>
              <a:buChar char="q"/>
              <a:defRPr/>
            </a:pPr>
            <a:r>
              <a:rPr lang="en-GB" sz="2000" noProof="1">
                <a:latin typeface="Century Gothic" pitchFamily="34" charset="0"/>
              </a:rPr>
              <a:t>Analyse who’s affected </a:t>
            </a:r>
            <a:r>
              <a:rPr lang="en-GB" sz="2000" b="0" noProof="1">
                <a:latin typeface="Century Gothic" pitchFamily="34" charset="0"/>
              </a:rPr>
              <a:t>- </a:t>
            </a:r>
            <a:r>
              <a:rPr lang="en-GB" sz="2000" b="0" dirty="0">
                <a:latin typeface="Century Gothic" pitchFamily="34" charset="0"/>
              </a:rPr>
              <a:t>directly or indirectly – by the problem or have an interest in it</a:t>
            </a:r>
            <a:r>
              <a:rPr lang="en-GB" sz="2000" noProof="1">
                <a:latin typeface="Century Gothic" pitchFamily="34" charset="0"/>
              </a:rPr>
              <a:t>: </a:t>
            </a:r>
            <a:r>
              <a:rPr lang="en-GB" sz="2000" b="0" dirty="0">
                <a:latin typeface="Century Gothic" pitchFamily="34" charset="0"/>
              </a:rPr>
              <a:t>individuals, groups of people, institutions or firms (local authorities, environment agency, farmers…) </a:t>
            </a:r>
            <a:r>
              <a:rPr lang="en-GB" sz="2000" dirty="0">
                <a:latin typeface="Century Gothic" pitchFamily="34" charset="0"/>
              </a:rPr>
              <a:t>= stakeholders</a:t>
            </a:r>
          </a:p>
          <a:p>
            <a:pPr marL="342900" lvl="1" indent="-342900" algn="just">
              <a:spcBef>
                <a:spcPts val="1000"/>
              </a:spcBef>
              <a:buFont typeface="Wingdings" charset="2"/>
              <a:buChar char="q"/>
              <a:defRPr/>
            </a:pPr>
            <a:r>
              <a:rPr lang="en-US" b="1" dirty="0"/>
              <a:t>Check cross-border dimension</a:t>
            </a:r>
            <a:r>
              <a:rPr lang="en-US" dirty="0"/>
              <a:t>: are there stakeholders in several countries of the Black Sea Basin?</a:t>
            </a:r>
            <a:endParaRPr lang="en-GB" sz="2000" dirty="0">
              <a:latin typeface="Century Gothic" pitchFamily="34" charset="0"/>
            </a:endParaRPr>
          </a:p>
          <a:p>
            <a:pPr marL="342900" lvl="1" indent="-342900" algn="just">
              <a:spcBef>
                <a:spcPts val="1000"/>
              </a:spcBef>
              <a:buFont typeface="Wingdings" charset="2"/>
              <a:buChar char="q"/>
            </a:pPr>
            <a:r>
              <a:rPr lang="en-GB" b="1" noProof="1"/>
              <a:t>Analyse the impact of the </a:t>
            </a:r>
            <a:r>
              <a:rPr lang="en-US" b="1" noProof="1"/>
              <a:t>problem on various stakeholders: </a:t>
            </a:r>
            <a:r>
              <a:rPr lang="en-US" noProof="1"/>
              <a:t>different</a:t>
            </a:r>
            <a:r>
              <a:rPr lang="en-US" dirty="0"/>
              <a:t> groups have different concerns, capacities and interests (sometimes conflicting) - these need to be understood and recognized in the process of problem identification </a:t>
            </a:r>
          </a:p>
          <a:p>
            <a:pPr marL="342900" lvl="1" indent="-342900" algn="just">
              <a:spcBef>
                <a:spcPts val="1000"/>
              </a:spcBef>
              <a:buFont typeface="Wingdings" charset="2"/>
              <a:buChar char="q"/>
            </a:pPr>
            <a:r>
              <a:rPr lang="en-US" b="1" noProof="1"/>
              <a:t>Consult stakeholders </a:t>
            </a:r>
            <a:r>
              <a:rPr lang="en-US" noProof="1"/>
              <a:t>from the beginning and throughout project design!</a:t>
            </a:r>
            <a:endParaRPr lang="pl-PL" sz="140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86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/>
              <a:t>What could be the improved situation?</a:t>
            </a:r>
          </a:p>
        </p:txBody>
      </p:sp>
    </p:spTree>
    <p:extLst>
      <p:ext uri="{BB962C8B-B14F-4D97-AF65-F5344CB8AC3E}">
        <p14:creationId xmlns:p14="http://schemas.microsoft.com/office/powerpoint/2010/main" val="1850047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Objective analysis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199" y="1312436"/>
            <a:ext cx="10453099" cy="4626027"/>
          </a:xfrm>
        </p:spPr>
        <p:txBody>
          <a:bodyPr>
            <a:normAutofit/>
          </a:bodyPr>
          <a:lstStyle/>
          <a:p>
            <a:r>
              <a:rPr lang="en-US" dirty="0"/>
              <a:t>WHAT ARE THE OBJECTIVES?</a:t>
            </a:r>
          </a:p>
          <a:p>
            <a:endParaRPr lang="en-US" dirty="0"/>
          </a:p>
          <a:p>
            <a:pPr marL="342900" lvl="1" indent="-342900" algn="just">
              <a:spcBef>
                <a:spcPts val="1000"/>
              </a:spcBef>
              <a:buFont typeface="Wingdings" charset="2"/>
              <a:buChar char="q"/>
              <a:defRPr/>
            </a:pPr>
            <a:r>
              <a:rPr lang="en-US" noProof="1"/>
              <a:t>Negative situations of the problem tree </a:t>
            </a:r>
            <a:r>
              <a:rPr lang="en-US" b="1" noProof="1"/>
              <a:t>converted into positive achievements = objectives </a:t>
            </a:r>
          </a:p>
          <a:p>
            <a:pPr marL="342900" lvl="1" indent="-342900" algn="just">
              <a:spcBef>
                <a:spcPts val="1000"/>
              </a:spcBef>
              <a:buFont typeface="Wingdings" charset="2"/>
              <a:buChar char="q"/>
              <a:defRPr/>
            </a:pPr>
            <a:r>
              <a:rPr lang="en-US" b="1" noProof="1"/>
              <a:t>Methodological approach </a:t>
            </a:r>
            <a:r>
              <a:rPr lang="en-US" noProof="1"/>
              <a:t>to:</a:t>
            </a:r>
          </a:p>
          <a:p>
            <a:pPr marL="1257300" lvl="1" indent="-342900" algn="just">
              <a:buFont typeface="Wingdings" charset="2"/>
              <a:buChar char="v"/>
              <a:defRPr/>
            </a:pPr>
            <a:r>
              <a:rPr lang="fr-FR" noProof="1">
                <a:latin typeface="Century Gothic" pitchFamily="34" charset="0"/>
              </a:rPr>
              <a:t>Get an overview of the </a:t>
            </a:r>
            <a:r>
              <a:rPr lang="en-US" noProof="1">
                <a:latin typeface="Century Gothic" pitchFamily="34" charset="0"/>
              </a:rPr>
              <a:t>desired future situation (when all problems are remedied) </a:t>
            </a:r>
          </a:p>
          <a:p>
            <a:pPr marL="1257300" lvl="1" indent="-342900" algn="just">
              <a:buFont typeface="Wingdings" charset="2"/>
              <a:buChar char="v"/>
              <a:defRPr/>
            </a:pPr>
            <a:r>
              <a:rPr lang="en-US" noProof="1">
                <a:latin typeface="Century Gothic" pitchFamily="34" charset="0"/>
              </a:rPr>
              <a:t>Illustrate means-ends relationship</a:t>
            </a:r>
          </a:p>
          <a:p>
            <a:pPr marL="1257300" lvl="1" indent="-342900" algn="just">
              <a:buFont typeface="Wingdings" charset="2"/>
              <a:buChar char="v"/>
              <a:defRPr/>
            </a:pPr>
            <a:r>
              <a:rPr lang="en-US" noProof="1">
                <a:latin typeface="Century Gothic" pitchFamily="34" charset="0"/>
              </a:rPr>
              <a:t>Keep the analysis of potential objectives clearly based on adressing a range of identified priority problems</a:t>
            </a:r>
          </a:p>
          <a:p>
            <a:pPr marL="1257300" lvl="1" indent="-342900" algn="just">
              <a:buFont typeface="Wingdings" charset="2"/>
              <a:buChar char="v"/>
              <a:defRPr/>
            </a:pPr>
            <a:r>
              <a:rPr lang="en-US" noProof="1">
                <a:latin typeface="Century Gothic" pitchFamily="34" charset="0"/>
              </a:rPr>
              <a:t>Provides the basis for the project strategy analysis!</a:t>
            </a:r>
          </a:p>
          <a:p>
            <a:pPr marL="1257300" lvl="1" indent="-342900" algn="just">
              <a:buFont typeface="Wingdings" charset="2"/>
              <a:buChar char="v"/>
              <a:defRPr/>
            </a:pPr>
            <a:endParaRPr lang="fr-FR" noProof="1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378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Objective analysis: building the “objective tree”</a:t>
            </a:r>
          </a:p>
        </p:txBody>
      </p:sp>
      <p:sp>
        <p:nvSpPr>
          <p:cNvPr id="7" name="Freccia a destra 19"/>
          <p:cNvSpPr/>
          <p:nvPr/>
        </p:nvSpPr>
        <p:spPr>
          <a:xfrm rot="16200000">
            <a:off x="8183287" y="3164821"/>
            <a:ext cx="2959099" cy="678574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714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15"/>
          <p:cNvSpPr/>
          <p:nvPr/>
        </p:nvSpPr>
        <p:spPr>
          <a:xfrm>
            <a:off x="8782923" y="5167744"/>
            <a:ext cx="1821577" cy="44507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BE" sz="1400" b="1" dirty="0">
                <a:solidFill>
                  <a:srgbClr val="07146F"/>
                </a:solidFill>
                <a:latin typeface="Century Gothic" pitchFamily="34" charset="0"/>
              </a:rPr>
              <a:t>MEANS</a:t>
            </a:r>
            <a:endParaRPr lang="it-IT" sz="14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3" name="Ovale 15"/>
          <p:cNvSpPr/>
          <p:nvPr/>
        </p:nvSpPr>
        <p:spPr>
          <a:xfrm>
            <a:off x="8758674" y="1395394"/>
            <a:ext cx="1821577" cy="44507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BE" sz="1400" b="1" dirty="0">
                <a:solidFill>
                  <a:srgbClr val="07146F"/>
                </a:solidFill>
                <a:latin typeface="Century Gothic" pitchFamily="34" charset="0"/>
              </a:rPr>
              <a:t>ENDS</a:t>
            </a:r>
            <a:endParaRPr lang="it-IT" sz="14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8" name="Image 4">
            <a:extLst>
              <a:ext uri="{FF2B5EF4-FFF2-40B4-BE49-F238E27FC236}">
                <a16:creationId xmlns:a16="http://schemas.microsoft.com/office/drawing/2014/main" id="{05CFAE12-B56B-4BAD-A972-BA5CA424D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098550"/>
            <a:ext cx="7867650" cy="5349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589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/>
              <a:t>What change can you bring under ENI CBC?</a:t>
            </a:r>
          </a:p>
        </p:txBody>
      </p:sp>
    </p:spTree>
    <p:extLst>
      <p:ext uri="{BB962C8B-B14F-4D97-AF65-F5344CB8AC3E}">
        <p14:creationId xmlns:p14="http://schemas.microsoft.com/office/powerpoint/2010/main" val="1285353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Strategy analysis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1117600"/>
            <a:ext cx="9614648" cy="4750921"/>
          </a:xfrm>
        </p:spPr>
        <p:txBody>
          <a:bodyPr>
            <a:normAutofit/>
          </a:bodyPr>
          <a:lstStyle/>
          <a:p>
            <a:r>
              <a:rPr lang="en-GB" dirty="0"/>
              <a:t>DEFINING THE SCOPE OF YOUR PROJECT IDEA</a:t>
            </a:r>
          </a:p>
          <a:p>
            <a:endParaRPr lang="en-GB" sz="2000" dirty="0"/>
          </a:p>
        </p:txBody>
      </p:sp>
      <p:sp>
        <p:nvSpPr>
          <p:cNvPr id="4" name="Oval Callout 8"/>
          <p:cNvSpPr/>
          <p:nvPr/>
        </p:nvSpPr>
        <p:spPr>
          <a:xfrm>
            <a:off x="585523" y="1794699"/>
            <a:ext cx="3464719" cy="1653117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>
              <a:spcBef>
                <a:spcPts val="1000"/>
              </a:spcBef>
            </a:pPr>
            <a:r>
              <a:rPr lang="en-GB" dirty="0">
                <a:solidFill>
                  <a:schemeClr val="tx1"/>
                </a:solidFill>
                <a:effectLst/>
                <a:latin typeface="Century Gothic"/>
                <a:ea typeface="Calibri"/>
                <a:cs typeface="Times New Roman"/>
              </a:rPr>
              <a:t>Shall all identified problems/objectives </a:t>
            </a:r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be tackled or </a:t>
            </a:r>
            <a:r>
              <a:rPr lang="en-GB" altLang="fr-FR" b="1" noProof="1">
                <a:solidFill>
                  <a:schemeClr val="tx1"/>
                </a:solidFill>
                <a:latin typeface="Century Gothic" pitchFamily="34" charset="0"/>
              </a:rPr>
              <a:t>only a few</a:t>
            </a:r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?</a:t>
            </a:r>
          </a:p>
        </p:txBody>
      </p:sp>
      <p:sp>
        <p:nvSpPr>
          <p:cNvPr id="5" name="Oval Callout 7"/>
          <p:cNvSpPr/>
          <p:nvPr/>
        </p:nvSpPr>
        <p:spPr>
          <a:xfrm>
            <a:off x="4167717" y="1794699"/>
            <a:ext cx="4047068" cy="1871655"/>
          </a:xfrm>
          <a:prstGeom prst="wedgeEllipseCallou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dirty="0">
                <a:solidFill>
                  <a:schemeClr val="tx1"/>
                </a:solidFill>
                <a:latin typeface="Century Gothic" pitchFamily="34" charset="0"/>
              </a:rPr>
              <a:t>What objective(s) cannot be reached acting only on a national/regional/local level and </a:t>
            </a:r>
            <a:r>
              <a:rPr lang="en-GB" b="1" dirty="0">
                <a:solidFill>
                  <a:schemeClr val="tx1"/>
                </a:solidFill>
                <a:latin typeface="Century Gothic" pitchFamily="34" charset="0"/>
              </a:rPr>
              <a:t>needs CBC</a:t>
            </a:r>
            <a:r>
              <a:rPr lang="en-GB" dirty="0">
                <a:solidFill>
                  <a:schemeClr val="tx1"/>
                </a:solidFill>
                <a:latin typeface="Century Gothic" pitchFamily="34" charset="0"/>
              </a:rPr>
              <a:t>?</a:t>
            </a:r>
            <a:endParaRPr lang="en-US" dirty="0">
              <a:solidFill>
                <a:schemeClr val="tx1"/>
              </a:solidFill>
              <a:effectLst/>
              <a:latin typeface="Century Gothic"/>
              <a:ea typeface="Calibri"/>
              <a:cs typeface="Times New Roman"/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1002857" y="3942881"/>
            <a:ext cx="4207934" cy="1644649"/>
          </a:xfrm>
          <a:prstGeom prst="wedgeEllipseCallou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>
              <a:spcBef>
                <a:spcPts val="1000"/>
              </a:spcBef>
            </a:pPr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What can realistically be afforded within the Black Sea Basin call </a:t>
            </a:r>
            <a:r>
              <a:rPr lang="en-GB" altLang="fr-FR" b="1" noProof="1">
                <a:solidFill>
                  <a:schemeClr val="tx1"/>
                </a:solidFill>
                <a:latin typeface="Century Gothic" pitchFamily="34" charset="0"/>
              </a:rPr>
              <a:t>financial limits</a:t>
            </a:r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?</a:t>
            </a:r>
          </a:p>
        </p:txBody>
      </p:sp>
      <p:sp>
        <p:nvSpPr>
          <p:cNvPr id="8" name="Oval Callout 4"/>
          <p:cNvSpPr/>
          <p:nvPr/>
        </p:nvSpPr>
        <p:spPr>
          <a:xfrm>
            <a:off x="8449735" y="2087594"/>
            <a:ext cx="2840566" cy="1316006"/>
          </a:xfrm>
          <a:prstGeom prst="wedgeEllipseCallou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 algn="ctr"/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Will it contribute to </a:t>
            </a:r>
            <a:r>
              <a:rPr lang="en-GB" altLang="fr-FR" b="1" noProof="1">
                <a:solidFill>
                  <a:schemeClr val="tx1"/>
                </a:solidFill>
                <a:latin typeface="Century Gothic" pitchFamily="34" charset="0"/>
              </a:rPr>
              <a:t>programme indicators</a:t>
            </a:r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?</a:t>
            </a:r>
          </a:p>
        </p:txBody>
      </p:sp>
      <p:sp>
        <p:nvSpPr>
          <p:cNvPr id="9" name="Oval Callout 7"/>
          <p:cNvSpPr/>
          <p:nvPr/>
        </p:nvSpPr>
        <p:spPr>
          <a:xfrm>
            <a:off x="5533715" y="3830880"/>
            <a:ext cx="4919133" cy="1991648"/>
          </a:xfrm>
          <a:prstGeom prst="wedgeEllipseCallout">
            <a:avLst/>
          </a:prstGeom>
          <a:solidFill>
            <a:srgbClr val="FFB6F4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 algn="ctr"/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How does it </a:t>
            </a:r>
            <a:r>
              <a:rPr lang="en-GB" altLang="fr-FR" b="1" noProof="1">
                <a:solidFill>
                  <a:schemeClr val="tx1"/>
                </a:solidFill>
                <a:latin typeface="Century Gothic" pitchFamily="34" charset="0"/>
              </a:rPr>
              <a:t>build upon previous/current/planned actions in this field</a:t>
            </a:r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? Possible complementarities/synergies/overlaps? Scope for replication?</a:t>
            </a:r>
          </a:p>
        </p:txBody>
      </p:sp>
    </p:spTree>
    <p:extLst>
      <p:ext uri="{BB962C8B-B14F-4D97-AF65-F5344CB8AC3E}">
        <p14:creationId xmlns:p14="http://schemas.microsoft.com/office/powerpoint/2010/main" val="1270874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/>
              <a:t>Let’s practice on problem and objective analysis</a:t>
            </a:r>
          </a:p>
        </p:txBody>
      </p:sp>
    </p:spTree>
    <p:extLst>
      <p:ext uri="{BB962C8B-B14F-4D97-AF65-F5344CB8AC3E}">
        <p14:creationId xmlns:p14="http://schemas.microsoft.com/office/powerpoint/2010/main" val="9290972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Problem analysis – Work group per priority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198" y="1155032"/>
            <a:ext cx="10432553" cy="5050559"/>
          </a:xfrm>
        </p:spPr>
        <p:txBody>
          <a:bodyPr>
            <a:normAutofit fontScale="85000" lnSpcReduction="20000"/>
          </a:bodyPr>
          <a:lstStyle/>
          <a:p>
            <a:pPr lvl="1" indent="0" algn="just">
              <a:buNone/>
              <a:defRPr/>
            </a:pPr>
            <a:endParaRPr lang="en-US" noProof="1">
              <a:latin typeface="Century Gothic" pitchFamily="34" charset="0"/>
            </a:endParaRPr>
          </a:p>
          <a:p>
            <a:pPr marL="355600" indent="-355600" algn="just">
              <a:lnSpc>
                <a:spcPct val="100000"/>
              </a:lnSpc>
              <a:spcBef>
                <a:spcPts val="900"/>
              </a:spcBef>
              <a:spcAft>
                <a:spcPts val="1000"/>
              </a:spcAft>
              <a:buFont typeface="Trebuchet MS" charset="0"/>
              <a:buAutoNum type="arabicPeriod"/>
            </a:pPr>
            <a:r>
              <a:rPr lang="en-GB" altLang="fr-FR" dirty="0"/>
              <a:t>Brainstorm main cross border problems related to the priority and select one individual focal problem </a:t>
            </a:r>
            <a:r>
              <a:rPr lang="en-GB" altLang="fr-FR" b="0" dirty="0"/>
              <a:t>– write on yellow card</a:t>
            </a:r>
          </a:p>
          <a:p>
            <a:pPr marL="355600" indent="-355600" algn="just">
              <a:lnSpc>
                <a:spcPct val="100000"/>
              </a:lnSpc>
              <a:spcBef>
                <a:spcPts val="900"/>
              </a:spcBef>
              <a:spcAft>
                <a:spcPts val="1000"/>
              </a:spcAft>
              <a:buFont typeface="Trebuchet MS" charset="0"/>
              <a:buAutoNum type="arabicPeriod"/>
            </a:pPr>
            <a:r>
              <a:rPr lang="en-GB" altLang="fr-FR" dirty="0"/>
              <a:t>Identify related problems to this focal problem </a:t>
            </a:r>
            <a:r>
              <a:rPr lang="en-GB" altLang="fr-FR" b="0" dirty="0"/>
              <a:t>– write on yellow cards</a:t>
            </a:r>
          </a:p>
          <a:p>
            <a:pPr marL="355600" indent="-355600" algn="just">
              <a:lnSpc>
                <a:spcPct val="100000"/>
              </a:lnSpc>
              <a:spcBef>
                <a:spcPts val="900"/>
              </a:spcBef>
              <a:spcAft>
                <a:spcPts val="1000"/>
              </a:spcAft>
              <a:buFont typeface="Trebuchet MS" charset="0"/>
              <a:buAutoNum type="arabicPeriod"/>
            </a:pPr>
            <a:r>
              <a:rPr lang="en-GB" altLang="fr-FR" dirty="0"/>
              <a:t>Establish hierarchy of causes and effects </a:t>
            </a:r>
            <a:r>
              <a:rPr lang="en-GB" altLang="fr-FR" b="0" dirty="0"/>
              <a:t>– stick accordingly the cards on the flipchart paper and draw arrows</a:t>
            </a:r>
            <a:r>
              <a:rPr lang="ru-RU" altLang="fr-FR" b="0" dirty="0"/>
              <a:t> </a:t>
            </a:r>
            <a:r>
              <a:rPr lang="en-US" altLang="fr-FR" b="0" dirty="0"/>
              <a:t>from </a:t>
            </a:r>
            <a:r>
              <a:rPr lang="en-GB" altLang="fr-FR" b="0" dirty="0"/>
              <a:t>causes to effects</a:t>
            </a:r>
          </a:p>
          <a:p>
            <a:pPr marL="355600" indent="-355600" algn="just">
              <a:lnSpc>
                <a:spcPct val="100000"/>
              </a:lnSpc>
              <a:spcBef>
                <a:spcPts val="900"/>
              </a:spcBef>
              <a:spcAft>
                <a:spcPts val="1000"/>
              </a:spcAft>
              <a:buFont typeface="Trebuchet MS" charset="0"/>
              <a:buAutoNum type="arabicPeriod"/>
            </a:pPr>
            <a:r>
              <a:rPr lang="en-GB" altLang="fr-FR" dirty="0"/>
              <a:t>Identify who’s affected by each problem </a:t>
            </a:r>
            <a:r>
              <a:rPr lang="en-GB" altLang="fr-FR" b="0" dirty="0"/>
              <a:t>– write on pink cards and stick next to each related problem</a:t>
            </a:r>
            <a:endParaRPr lang="en-GB" altLang="fr-FR" sz="2400" dirty="0">
              <a:latin typeface="Century Gothic" pitchFamily="34" charset="0"/>
            </a:endParaRPr>
          </a:p>
          <a:p>
            <a:pPr marL="1257300" lvl="1" indent="-342900" algn="just">
              <a:lnSpc>
                <a:spcPct val="110000"/>
              </a:lnSpc>
              <a:buFont typeface="Wingdings" charset="2"/>
              <a:buChar char="v"/>
              <a:defRPr/>
            </a:pPr>
            <a:r>
              <a:rPr lang="en-GB" altLang="fr-FR" sz="2400" dirty="0">
                <a:latin typeface="Century Gothic" pitchFamily="34" charset="0"/>
              </a:rPr>
              <a:t>Think about existing problems, not future or imagined ones!</a:t>
            </a:r>
          </a:p>
          <a:p>
            <a:pPr marL="1257300" lvl="1" indent="-342900" algn="just">
              <a:lnSpc>
                <a:spcPct val="110000"/>
              </a:lnSpc>
              <a:buFont typeface="Wingdings" charset="2"/>
              <a:buChar char="v"/>
              <a:defRPr/>
            </a:pPr>
            <a:r>
              <a:rPr lang="en-GB" altLang="fr-FR" sz="2400" dirty="0">
                <a:latin typeface="Century Gothic" pitchFamily="34" charset="0"/>
              </a:rPr>
              <a:t>The position of the problem in the hierarchy does not indicate its importance!</a:t>
            </a:r>
          </a:p>
          <a:p>
            <a:pPr marL="1257300" lvl="1" indent="-342900" algn="just">
              <a:lnSpc>
                <a:spcPct val="110000"/>
              </a:lnSpc>
              <a:buFont typeface="Wingdings" charset="2"/>
              <a:buChar char="v"/>
              <a:defRPr/>
            </a:pPr>
            <a:r>
              <a:rPr lang="en-GB" altLang="fr-FR" sz="2400" dirty="0">
                <a:latin typeface="Century Gothic" pitchFamily="34" charset="0"/>
              </a:rPr>
              <a:t>A problem is not the absence of a solution, but a negative situation (e.g. “crops are infested with pests” is a problem, “no pesticides are available” is not)!</a:t>
            </a:r>
            <a:endParaRPr lang="en-US" sz="2400" noProof="1">
              <a:latin typeface="Century Gothic" pitchFamily="34" charset="0"/>
            </a:endParaRPr>
          </a:p>
          <a:p>
            <a:pPr marL="1257300" lvl="1" indent="-342900" algn="just">
              <a:buFont typeface="Wingdings" charset="2"/>
              <a:buChar char="v"/>
              <a:defRPr/>
            </a:pPr>
            <a:endParaRPr lang="fr-FR" sz="2400" noProof="1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8844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Objective analysis – Work group per priority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199" y="1155032"/>
            <a:ext cx="10453100" cy="5153301"/>
          </a:xfrm>
        </p:spPr>
        <p:txBody>
          <a:bodyPr>
            <a:normAutofit/>
          </a:bodyPr>
          <a:lstStyle/>
          <a:p>
            <a:pPr lvl="1" indent="0" algn="just">
              <a:buNone/>
              <a:defRPr/>
            </a:pPr>
            <a:endParaRPr lang="en-US" b="1" noProof="1"/>
          </a:p>
          <a:p>
            <a:pPr marL="450850" indent="-450850" algn="just">
              <a:lnSpc>
                <a:spcPct val="100000"/>
              </a:lnSpc>
              <a:spcBef>
                <a:spcPts val="300"/>
              </a:spcBef>
              <a:spcAft>
                <a:spcPts val="1000"/>
              </a:spcAft>
              <a:buFont typeface="+mj-lt"/>
              <a:buAutoNum type="arabicPeriod"/>
              <a:defRPr/>
            </a:pPr>
            <a:r>
              <a:rPr lang="en-GB" sz="2000" dirty="0"/>
              <a:t>Reformulate all negative situations of the problems analysis into positive situations</a:t>
            </a:r>
            <a:r>
              <a:rPr lang="en-GB" sz="2000" b="0" dirty="0"/>
              <a:t> that are desirable and realistically achievable – write on green cards</a:t>
            </a:r>
          </a:p>
          <a:p>
            <a:pPr marL="450850" indent="-450850" algn="just">
              <a:lnSpc>
                <a:spcPct val="100000"/>
              </a:lnSpc>
              <a:spcBef>
                <a:spcPts val="300"/>
              </a:spcBef>
              <a:spcAft>
                <a:spcPts val="1000"/>
              </a:spcAft>
              <a:buFont typeface="+mj-lt"/>
              <a:buAutoNum type="arabicPeriod"/>
              <a:defRPr/>
            </a:pPr>
            <a:r>
              <a:rPr lang="en-GB" sz="2000" dirty="0"/>
              <a:t>Organise on the flipchart paper </a:t>
            </a:r>
            <a:r>
              <a:rPr lang="en-GB" sz="2000" b="0" dirty="0"/>
              <a:t>accordingly at the same line as appropriate problem</a:t>
            </a:r>
            <a:r>
              <a:rPr lang="en-GB" sz="2000" dirty="0"/>
              <a:t> </a:t>
            </a:r>
          </a:p>
          <a:p>
            <a:pPr marL="450850" indent="-450850" algn="just">
              <a:lnSpc>
                <a:spcPct val="100000"/>
              </a:lnSpc>
              <a:spcBef>
                <a:spcPts val="300"/>
              </a:spcBef>
              <a:spcAft>
                <a:spcPts val="1000"/>
              </a:spcAft>
              <a:buFont typeface="+mj-lt"/>
              <a:buAutoNum type="arabicPeriod"/>
              <a:defRPr/>
            </a:pPr>
            <a:r>
              <a:rPr lang="en-GB" sz="2000" dirty="0"/>
              <a:t>Check the </a:t>
            </a:r>
            <a:r>
              <a:rPr lang="en-GB" sz="2000" dirty="0">
                <a:solidFill>
                  <a:srgbClr val="000090"/>
                </a:solidFill>
              </a:rPr>
              <a:t>means-ends </a:t>
            </a:r>
            <a:r>
              <a:rPr lang="en-GB" sz="2000" dirty="0"/>
              <a:t>relationships to ensure validity and completeness of the hierarchy: </a:t>
            </a:r>
            <a:r>
              <a:rPr lang="en-GB" sz="2000" b="0" dirty="0"/>
              <a:t>if necessary revise statements, add new objectives (means) if relevant to achieve the objective at the next higher level, delete objectives which do not seem suitable or necessary </a:t>
            </a:r>
          </a:p>
          <a:p>
            <a:pPr marL="450850" lvl="1" indent="-450850" algn="just">
              <a:lnSpc>
                <a:spcPct val="100000"/>
              </a:lnSpc>
              <a:spcBef>
                <a:spcPts val="300"/>
              </a:spcBef>
              <a:spcAft>
                <a:spcPts val="1000"/>
              </a:spcAft>
              <a:buFont typeface="+mj-lt"/>
              <a:buAutoNum type="arabicPeriod" startAt="4"/>
              <a:defRPr/>
            </a:pPr>
            <a:r>
              <a:rPr lang="en-GB" b="1" dirty="0">
                <a:cs typeface="ＭＳ Ｐゴシック" charset="0"/>
              </a:rPr>
              <a:t>Assess impact on stakeholders </a:t>
            </a:r>
            <a:r>
              <a:rPr lang="en-GB" dirty="0">
                <a:cs typeface="ＭＳ Ｐゴシック" charset="0"/>
              </a:rPr>
              <a:t>(positive-negative, involvement realistic?) - write on pink cards and stick next to the related objective</a:t>
            </a:r>
          </a:p>
          <a:p>
            <a:pPr marL="450850" lvl="1" indent="-450850" algn="just">
              <a:lnSpc>
                <a:spcPct val="100000"/>
              </a:lnSpc>
              <a:spcBef>
                <a:spcPts val="300"/>
              </a:spcBef>
              <a:buFont typeface="+mj-lt"/>
              <a:buAutoNum type="arabicPeriod" startAt="4"/>
              <a:defRPr/>
            </a:pPr>
            <a:r>
              <a:rPr lang="en-GB" b="1" dirty="0">
                <a:cs typeface="ＭＳ Ｐゴシック" charset="0"/>
              </a:rPr>
              <a:t>Check complementarities</a:t>
            </a:r>
            <a:r>
              <a:rPr lang="en-GB" dirty="0">
                <a:cs typeface="ＭＳ Ｐゴシック" charset="0"/>
              </a:rPr>
              <a:t> with other relevant initiatives in the same field (e.g. national/regional policies, other EU funded programmes</a:t>
            </a:r>
            <a:r>
              <a:rPr lang="is-IS" dirty="0">
                <a:cs typeface="ＭＳ Ｐゴシック" charset="0"/>
              </a:rPr>
              <a:t>…) – write on blue cards and stick next to the related objective</a:t>
            </a:r>
            <a:endParaRPr lang="en-GB" dirty="0">
              <a:cs typeface="ＭＳ Ｐゴシック" charset="0"/>
            </a:endParaRPr>
          </a:p>
          <a:p>
            <a:pPr marL="1257300" lvl="1" indent="-342900" algn="just">
              <a:buFont typeface="Wingdings" charset="2"/>
              <a:buChar char="v"/>
              <a:defRPr/>
            </a:pPr>
            <a:endParaRPr lang="fr-FR" sz="2400" noProof="1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4335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744" y="2057400"/>
            <a:ext cx="6154044" cy="792424"/>
          </a:xfrm>
        </p:spPr>
        <p:txBody>
          <a:bodyPr/>
          <a:lstStyle/>
          <a:p>
            <a:r>
              <a:rPr lang="en-US" dirty="0"/>
              <a:t>Session 2.2: Building an ENI CBC project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7743" y="3133725"/>
            <a:ext cx="6362247" cy="103758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Fitting you CBC project idea into an ENI CBC project framework</a:t>
            </a:r>
          </a:p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Uzhgorod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&amp; Satu Mare (6</a:t>
            </a:r>
            <a:r>
              <a:rPr lang="en-US" baseline="30000" dirty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&amp; 7</a:t>
            </a:r>
            <a:r>
              <a:rPr lang="en-US" baseline="30000" dirty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July 2017)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718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Yuvarlatılmış Dikdörtgen 6">
            <a:extLst>
              <a:ext uri="{FF2B5EF4-FFF2-40B4-BE49-F238E27FC236}">
                <a16:creationId xmlns:a16="http://schemas.microsoft.com/office/drawing/2014/main" id="{C7162BF8-9878-465C-B119-B8FE9689CD45}"/>
              </a:ext>
            </a:extLst>
          </p:cNvPr>
          <p:cNvSpPr/>
          <p:nvPr/>
        </p:nvSpPr>
        <p:spPr>
          <a:xfrm>
            <a:off x="5075427" y="894930"/>
            <a:ext cx="1366837" cy="57467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lt2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>
              <a:defRPr/>
            </a:pPr>
            <a:r>
              <a:rPr lang="en-US" sz="2400" dirty="0">
                <a:solidFill>
                  <a:srgbClr val="002060"/>
                </a:solidFill>
                <a:latin typeface="+mj-lt"/>
              </a:rPr>
              <a:t>Scope</a:t>
            </a:r>
          </a:p>
          <a:p>
            <a:pPr algn="ctr">
              <a:defRPr/>
            </a:pPr>
            <a:endParaRPr lang="tr-TR" dirty="0"/>
          </a:p>
        </p:txBody>
      </p:sp>
      <p:sp>
        <p:nvSpPr>
          <p:cNvPr id="4" name="Yuvarlatılmış Dikdörtgen 4">
            <a:extLst>
              <a:ext uri="{FF2B5EF4-FFF2-40B4-BE49-F238E27FC236}">
                <a16:creationId xmlns:a16="http://schemas.microsoft.com/office/drawing/2014/main" id="{D7D0037C-DEA5-414D-B496-7B1554C2F96D}"/>
              </a:ext>
            </a:extLst>
          </p:cNvPr>
          <p:cNvSpPr/>
          <p:nvPr/>
        </p:nvSpPr>
        <p:spPr>
          <a:xfrm>
            <a:off x="8179785" y="4750184"/>
            <a:ext cx="2614613" cy="136207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40030" tIns="240030" rIns="240030" bIns="240030" spcCol="1270" anchor="ctr"/>
          <a:lstStyle/>
          <a:p>
            <a:pPr algn="ctr" defTabSz="2800350">
              <a:lnSpc>
                <a:spcPct val="90000"/>
              </a:lnSpc>
              <a:spcAft>
                <a:spcPct val="35000"/>
              </a:spcAft>
              <a:defRPr/>
            </a:pPr>
            <a:endParaRPr lang="tr-TR" sz="6300" dirty="0"/>
          </a:p>
        </p:txBody>
      </p:sp>
      <p:sp>
        <p:nvSpPr>
          <p:cNvPr id="5" name="Yuvarlatılmış Dikdörtgen 12">
            <a:extLst>
              <a:ext uri="{FF2B5EF4-FFF2-40B4-BE49-F238E27FC236}">
                <a16:creationId xmlns:a16="http://schemas.microsoft.com/office/drawing/2014/main" id="{B928BB4F-0235-46A9-8F60-79068656109B}"/>
              </a:ext>
            </a:extLst>
          </p:cNvPr>
          <p:cNvSpPr/>
          <p:nvPr/>
        </p:nvSpPr>
        <p:spPr>
          <a:xfrm>
            <a:off x="7354284" y="3577805"/>
            <a:ext cx="1368425" cy="57626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lt2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>
              <a:defRPr/>
            </a:pPr>
            <a:r>
              <a:rPr lang="tr-TR" sz="2400" dirty="0">
                <a:solidFill>
                  <a:srgbClr val="002060"/>
                </a:solidFill>
                <a:latin typeface="+mj-lt"/>
              </a:rPr>
              <a:t>Time</a:t>
            </a:r>
          </a:p>
          <a:p>
            <a:pPr>
              <a:defRPr/>
            </a:pPr>
            <a:endParaRPr lang="tr-TR" dirty="0"/>
          </a:p>
        </p:txBody>
      </p:sp>
      <p:sp>
        <p:nvSpPr>
          <p:cNvPr id="6" name="Yuvarlatılmış Dikdörtgen 15">
            <a:extLst>
              <a:ext uri="{FF2B5EF4-FFF2-40B4-BE49-F238E27FC236}">
                <a16:creationId xmlns:a16="http://schemas.microsoft.com/office/drawing/2014/main" id="{1E49BC74-83A3-4ED4-8FF2-50E36DA3E314}"/>
              </a:ext>
            </a:extLst>
          </p:cNvPr>
          <p:cNvSpPr/>
          <p:nvPr/>
        </p:nvSpPr>
        <p:spPr>
          <a:xfrm>
            <a:off x="2820384" y="3595268"/>
            <a:ext cx="1368425" cy="57626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lt2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>
              <a:defRPr/>
            </a:pPr>
            <a:r>
              <a:rPr lang="tr-TR" sz="2400" dirty="0">
                <a:solidFill>
                  <a:srgbClr val="002060"/>
                </a:solidFill>
                <a:latin typeface="+mj-lt"/>
              </a:rPr>
              <a:t>Budget</a:t>
            </a:r>
          </a:p>
          <a:p>
            <a:pPr>
              <a:defRPr/>
            </a:pPr>
            <a:endParaRPr lang="tr-TR" dirty="0"/>
          </a:p>
        </p:txBody>
      </p:sp>
      <p:sp>
        <p:nvSpPr>
          <p:cNvPr id="7" name="İkizkenar Üçgen 6">
            <a:extLst>
              <a:ext uri="{FF2B5EF4-FFF2-40B4-BE49-F238E27FC236}">
                <a16:creationId xmlns:a16="http://schemas.microsoft.com/office/drawing/2014/main" id="{C4418423-7F4E-4B50-8B92-3D2E1778FF2F}"/>
              </a:ext>
            </a:extLst>
          </p:cNvPr>
          <p:cNvSpPr/>
          <p:nvPr/>
        </p:nvSpPr>
        <p:spPr>
          <a:xfrm>
            <a:off x="4333272" y="1469605"/>
            <a:ext cx="2878137" cy="2414588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graphicFrame>
        <p:nvGraphicFramePr>
          <p:cNvPr id="8" name="Diyagram 7">
            <a:extLst>
              <a:ext uri="{FF2B5EF4-FFF2-40B4-BE49-F238E27FC236}">
                <a16:creationId xmlns:a16="http://schemas.microsoft.com/office/drawing/2014/main" id="{280D0B4F-78D0-499D-8977-C005830920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3315560"/>
              </p:ext>
            </p:extLst>
          </p:nvPr>
        </p:nvGraphicFramePr>
        <p:xfrm>
          <a:off x="1409437" y="4321499"/>
          <a:ext cx="8712967" cy="1461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Grup 19">
            <a:extLst>
              <a:ext uri="{FF2B5EF4-FFF2-40B4-BE49-F238E27FC236}">
                <a16:creationId xmlns:a16="http://schemas.microsoft.com/office/drawing/2014/main" id="{67DFA4B9-158C-42E1-A384-FD00DEE214B0}"/>
              </a:ext>
            </a:extLst>
          </p:cNvPr>
          <p:cNvGrpSpPr>
            <a:grpSpLocks/>
          </p:cNvGrpSpPr>
          <p:nvPr/>
        </p:nvGrpSpPr>
        <p:grpSpPr bwMode="auto">
          <a:xfrm>
            <a:off x="1380522" y="5920955"/>
            <a:ext cx="8785225" cy="376238"/>
            <a:chOff x="3136668" y="1037147"/>
            <a:chExt cx="5576298" cy="376884"/>
          </a:xfrm>
        </p:grpSpPr>
        <p:sp>
          <p:nvSpPr>
            <p:cNvPr id="10" name="Aynı Yanın Köşesi Yuvarlatılmış Dikdörtgen 20">
              <a:extLst>
                <a:ext uri="{FF2B5EF4-FFF2-40B4-BE49-F238E27FC236}">
                  <a16:creationId xmlns:a16="http://schemas.microsoft.com/office/drawing/2014/main" id="{F0266E33-5D27-419A-9AEE-ADDDBFEB7D0B}"/>
                </a:ext>
              </a:extLst>
            </p:cNvPr>
            <p:cNvSpPr/>
            <p:nvPr/>
          </p:nvSpPr>
          <p:spPr>
            <a:xfrm rot="5400000">
              <a:off x="5736375" y="-1562561"/>
              <a:ext cx="376884" cy="5576298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Aynı Yanın Köşesi Yuvarlatılmış Dikdörtgen 4">
              <a:extLst>
                <a:ext uri="{FF2B5EF4-FFF2-40B4-BE49-F238E27FC236}">
                  <a16:creationId xmlns:a16="http://schemas.microsoft.com/office/drawing/2014/main" id="{A692B089-6F39-4236-8765-8FB771B9450E}"/>
                </a:ext>
              </a:extLst>
            </p:cNvPr>
            <p:cNvSpPr/>
            <p:nvPr/>
          </p:nvSpPr>
          <p:spPr>
            <a:xfrm>
              <a:off x="3136668" y="1056230"/>
              <a:ext cx="5558160" cy="33871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72390" tIns="36195" rIns="72390" bIns="36195" spcCol="1270" anchor="ctr"/>
            <a:lstStyle/>
            <a:p>
              <a:pPr marL="0" lvl="1" defTabSz="844550">
                <a:lnSpc>
                  <a:spcPct val="90000"/>
                </a:lnSpc>
                <a:spcAft>
                  <a:spcPct val="15000"/>
                </a:spcAft>
                <a:defRPr/>
              </a:pPr>
              <a:r>
                <a:rPr lang="en-US" sz="1900" dirty="0">
                  <a:latin typeface="+mj-lt"/>
                </a:rPr>
                <a:t>Combination of planned activities</a:t>
              </a:r>
            </a:p>
          </p:txBody>
        </p:sp>
      </p:grpSp>
      <p:sp>
        <p:nvSpPr>
          <p:cNvPr id="12" name="Yuvarlatılmış Dikdörtgen 22">
            <a:extLst>
              <a:ext uri="{FF2B5EF4-FFF2-40B4-BE49-F238E27FC236}">
                <a16:creationId xmlns:a16="http://schemas.microsoft.com/office/drawing/2014/main" id="{2BFA22CF-EBF5-4B73-834D-145BB428E60D}"/>
              </a:ext>
            </a:extLst>
          </p:cNvPr>
          <p:cNvSpPr/>
          <p:nvPr/>
        </p:nvSpPr>
        <p:spPr>
          <a:xfrm>
            <a:off x="5232591" y="2625305"/>
            <a:ext cx="1055550" cy="84296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lt2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>
              <a:defRPr/>
            </a:pPr>
            <a:r>
              <a:rPr lang="tr-TR" sz="1700" dirty="0">
                <a:solidFill>
                  <a:srgbClr val="002060"/>
                </a:solidFill>
                <a:latin typeface="+mj-lt"/>
              </a:rPr>
              <a:t>Risk &amp; Quality</a:t>
            </a:r>
          </a:p>
          <a:p>
            <a:pPr algn="ctr">
              <a:defRPr/>
            </a:pPr>
            <a:endParaRPr lang="tr-TR" sz="2400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614451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1">
            <a:extLst>
              <a:ext uri="{FF2B5EF4-FFF2-40B4-BE49-F238E27FC236}">
                <a16:creationId xmlns:a16="http://schemas.microsoft.com/office/drawing/2014/main" id="{1CB30373-C18A-4310-AA35-1663343FE482}"/>
              </a:ext>
            </a:extLst>
          </p:cNvPr>
          <p:cNvSpPr txBox="1">
            <a:spLocks/>
          </p:cNvSpPr>
          <p:nvPr/>
        </p:nvSpPr>
        <p:spPr>
          <a:xfrm>
            <a:off x="806605" y="1251365"/>
            <a:ext cx="10515600" cy="494755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51D70"/>
              </a:buClr>
              <a:buFont typeface="Arial" charset="0"/>
              <a:buChar char="•"/>
              <a:defRPr sz="2800" b="1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914400" indent="-4572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51D70"/>
              </a:buClr>
              <a:buFont typeface="Arial" charset="0"/>
              <a:buChar char="•"/>
              <a:defRPr sz="2400" b="0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371600" indent="-4572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51D70"/>
              </a:buClr>
              <a:buFont typeface="Arial" charset="0"/>
              <a:buChar char="•"/>
              <a:defRPr sz="2000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714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51D70"/>
              </a:buClr>
              <a:buFont typeface="Arial" charset="0"/>
              <a:buChar char="•"/>
              <a:defRPr sz="2000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1717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51D70"/>
              </a:buClr>
              <a:buFont typeface="Arial" charset="0"/>
              <a:buChar char="•"/>
              <a:defRPr sz="2000" kern="120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2438" indent="-452438">
              <a:lnSpc>
                <a:spcPct val="140000"/>
              </a:lnSpc>
              <a:buFont typeface="Wingdings" charset="2"/>
              <a:buChar char="v"/>
            </a:pPr>
            <a:r>
              <a:rPr lang="en-US" dirty="0"/>
              <a:t>What do you want to improve through your CBC project?</a:t>
            </a:r>
          </a:p>
          <a:p>
            <a:pPr marL="452438" indent="-452438">
              <a:lnSpc>
                <a:spcPct val="140000"/>
              </a:lnSpc>
              <a:buFont typeface="Wingdings" charset="2"/>
              <a:buChar char="v"/>
            </a:pPr>
            <a:r>
              <a:rPr lang="en-US" dirty="0"/>
              <a:t>What will you do?</a:t>
            </a:r>
          </a:p>
          <a:p>
            <a:pPr marL="452438" indent="-452438">
              <a:lnSpc>
                <a:spcPct val="140000"/>
              </a:lnSpc>
              <a:buFont typeface="Wingdings" charset="2"/>
              <a:buChar char="v"/>
            </a:pPr>
            <a:r>
              <a:rPr lang="en-US" dirty="0"/>
              <a:t>Who do you do the project with? How to work in partnership?</a:t>
            </a:r>
          </a:p>
          <a:p>
            <a:pPr marL="452438" indent="-452438">
              <a:lnSpc>
                <a:spcPct val="140000"/>
              </a:lnSpc>
              <a:buFont typeface="Wingdings" charset="2"/>
              <a:buChar char="v"/>
            </a:pPr>
            <a:r>
              <a:rPr lang="en-US" dirty="0"/>
              <a:t>Who do you do the project for? Who do you consult and involve? </a:t>
            </a:r>
          </a:p>
          <a:p>
            <a:pPr marL="452438" indent="-452438">
              <a:lnSpc>
                <a:spcPct val="140000"/>
              </a:lnSpc>
              <a:buFont typeface="Wingdings" charset="2"/>
              <a:buChar char="v"/>
            </a:pPr>
            <a:r>
              <a:rPr lang="en-US" dirty="0"/>
              <a:t>What can you do when you’ve answered these questions?</a:t>
            </a:r>
          </a:p>
        </p:txBody>
      </p:sp>
      <p:sp>
        <p:nvSpPr>
          <p:cNvPr id="2" name="Contenidor de text 1">
            <a:extLst>
              <a:ext uri="{FF2B5EF4-FFF2-40B4-BE49-F238E27FC236}">
                <a16:creationId xmlns:a16="http://schemas.microsoft.com/office/drawing/2014/main" id="{D860A8E7-C254-4B28-AD6D-5D4E20A871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600" dirty="0">
                <a:solidFill>
                  <a:srgbClr val="751D70"/>
                </a:solidFill>
              </a:rPr>
              <a:t>Let’s practice with your CBC project idea!</a:t>
            </a:r>
            <a:endParaRPr lang="fr-FR" sz="2600" dirty="0">
              <a:solidFill>
                <a:srgbClr val="751D70"/>
              </a:solidFill>
            </a:endParaRP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499331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Aiming at a positive change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840566" y="1289387"/>
            <a:ext cx="3240360" cy="400657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2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a-ES" sz="1800" b="0" i="0" u="none" strike="noStrike" kern="0" cap="none" spc="0" normalizeH="0" baseline="0" noProof="0" dirty="0">
              <a:ln>
                <a:noFill/>
              </a:ln>
              <a:solidFill>
                <a:srgbClr val="07147A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44" name="Imatge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657" y="2534160"/>
            <a:ext cx="2640234" cy="2272896"/>
          </a:xfrm>
          <a:prstGeom prst="rect">
            <a:avLst/>
          </a:prstGeom>
        </p:spPr>
      </p:pic>
      <p:pic>
        <p:nvPicPr>
          <p:cNvPr id="45" name="Imatge 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4602" y="2534160"/>
            <a:ext cx="3368757" cy="2272896"/>
          </a:xfrm>
          <a:prstGeom prst="rect">
            <a:avLst/>
          </a:prstGeom>
        </p:spPr>
      </p:pic>
      <p:sp>
        <p:nvSpPr>
          <p:cNvPr id="46" name="Rectangle: cantonades arrodonides 45"/>
          <p:cNvSpPr/>
          <p:nvPr/>
        </p:nvSpPr>
        <p:spPr>
          <a:xfrm>
            <a:off x="4775436" y="3829737"/>
            <a:ext cx="1370620" cy="48054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5400" cap="flat" cmpd="sng" algn="ctr">
            <a:solidFill>
              <a:schemeClr val="accent4">
                <a:lumMod val="20000"/>
                <a:lumOff val="8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Outputs</a:t>
            </a:r>
          </a:p>
        </p:txBody>
      </p:sp>
      <p:sp>
        <p:nvSpPr>
          <p:cNvPr id="48" name="Rectangle: cantonades arrodonides 47"/>
          <p:cNvSpPr/>
          <p:nvPr/>
        </p:nvSpPr>
        <p:spPr>
          <a:xfrm>
            <a:off x="4775436" y="2967122"/>
            <a:ext cx="1370620" cy="48054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rgbClr val="07147A"/>
                </a:solidFill>
                <a:latin typeface="+mj-lt"/>
              </a:rPr>
              <a:t>Results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7147A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0" name="Rectangle: cantonades arrodonides 49"/>
          <p:cNvSpPr/>
          <p:nvPr/>
        </p:nvSpPr>
        <p:spPr>
          <a:xfrm>
            <a:off x="4775436" y="2104508"/>
            <a:ext cx="1370620" cy="48054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5400" cap="flat" cmpd="sng" algn="ctr">
            <a:solidFill>
              <a:schemeClr val="accent1">
                <a:lumMod val="40000"/>
                <a:lumOff val="6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solidFill>
                  <a:srgbClr val="07147A"/>
                </a:solidFill>
                <a:latin typeface="+mj-lt"/>
              </a:rPr>
              <a:t>Impact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7147A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1" name="QuadreDeText 50"/>
          <p:cNvSpPr txBox="1"/>
          <p:nvPr/>
        </p:nvSpPr>
        <p:spPr>
          <a:xfrm>
            <a:off x="4866609" y="1522965"/>
            <a:ext cx="13021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a-ES" sz="2000" b="1" dirty="0">
                <a:solidFill>
                  <a:schemeClr val="tx2"/>
                </a:solidFill>
                <a:latin typeface="+mj-lt"/>
                <a:cs typeface="Arial" charset="0"/>
              </a:rPr>
              <a:t>PROJECT</a:t>
            </a:r>
          </a:p>
        </p:txBody>
      </p:sp>
      <p:sp>
        <p:nvSpPr>
          <p:cNvPr id="53" name="Fletxa: cap amunt 52"/>
          <p:cNvSpPr/>
          <p:nvPr/>
        </p:nvSpPr>
        <p:spPr>
          <a:xfrm>
            <a:off x="5351351" y="3496140"/>
            <a:ext cx="218788" cy="269893"/>
          </a:xfrm>
          <a:prstGeom prst="up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a-ES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6" name="Fletxa: pentàgon 55"/>
          <p:cNvSpPr/>
          <p:nvPr/>
        </p:nvSpPr>
        <p:spPr>
          <a:xfrm>
            <a:off x="2411761" y="5295966"/>
            <a:ext cx="1728192" cy="432048"/>
          </a:xfrm>
          <a:prstGeom prst="homePlate">
            <a:avLst/>
          </a:prstGeom>
          <a:solidFill>
            <a:schemeClr val="tx2"/>
          </a:solidFill>
          <a:ln w="25400" cap="flat" cmpd="sng" algn="ctr">
            <a:solidFill>
              <a:srgbClr val="751D7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Situation</a:t>
            </a:r>
          </a:p>
        </p:txBody>
      </p:sp>
      <p:sp>
        <p:nvSpPr>
          <p:cNvPr id="57" name="Fletxa: pentàgon 56"/>
          <p:cNvSpPr/>
          <p:nvPr/>
        </p:nvSpPr>
        <p:spPr>
          <a:xfrm>
            <a:off x="6400506" y="5295966"/>
            <a:ext cx="1728192" cy="432048"/>
          </a:xfrm>
          <a:prstGeom prst="homePlate">
            <a:avLst/>
          </a:prstGeom>
          <a:solidFill>
            <a:srgbClr val="751D70"/>
          </a:solidFill>
          <a:ln w="25400" cap="flat" cmpd="sng" algn="ctr">
            <a:solidFill>
              <a:srgbClr val="751D7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Change</a:t>
            </a:r>
          </a:p>
        </p:txBody>
      </p:sp>
      <p:sp>
        <p:nvSpPr>
          <p:cNvPr id="19" name="Rectangle: cantonades arrodonides 45"/>
          <p:cNvSpPr/>
          <p:nvPr/>
        </p:nvSpPr>
        <p:spPr>
          <a:xfrm>
            <a:off x="4775436" y="4692352"/>
            <a:ext cx="1370620" cy="48054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chemeClr val="tx2">
                <a:lumMod val="20000"/>
                <a:lumOff val="8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7147A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Activities</a:t>
            </a:r>
          </a:p>
        </p:txBody>
      </p:sp>
      <p:sp>
        <p:nvSpPr>
          <p:cNvPr id="22" name="Fletxa: cap amunt 52"/>
          <p:cNvSpPr/>
          <p:nvPr/>
        </p:nvSpPr>
        <p:spPr>
          <a:xfrm>
            <a:off x="5351351" y="4344057"/>
            <a:ext cx="218788" cy="269893"/>
          </a:xfrm>
          <a:prstGeom prst="up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a-ES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3" name="Fletxa: cap amunt 52"/>
          <p:cNvSpPr/>
          <p:nvPr/>
        </p:nvSpPr>
        <p:spPr>
          <a:xfrm>
            <a:off x="5351351" y="2633526"/>
            <a:ext cx="218788" cy="269893"/>
          </a:xfrm>
          <a:prstGeom prst="up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a-ES" sz="1800" b="0" i="0" u="none" strike="noStrike" kern="0" cap="none" spc="0" normalizeH="0" baseline="0" noProof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21887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Setting project objectives in a logical way 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838201" y="2818274"/>
            <a:ext cx="1977365" cy="838192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+mj-lt"/>
              </a:rPr>
              <a:t>High levels of solid waste dumped into the river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838200" y="1706115"/>
            <a:ext cx="1977366" cy="71635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+mj-lt"/>
              </a:rPr>
              <a:t>River water quality is deteriorating</a:t>
            </a:r>
          </a:p>
        </p:txBody>
      </p:sp>
      <p:sp>
        <p:nvSpPr>
          <p:cNvPr id="17" name="Rectangle à coins arrondis 16"/>
          <p:cNvSpPr/>
          <p:nvPr/>
        </p:nvSpPr>
        <p:spPr>
          <a:xfrm>
            <a:off x="838200" y="5445145"/>
            <a:ext cx="1977366" cy="102223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+mj-lt"/>
              </a:rPr>
              <a:t>No public information or education programs available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838200" y="4049391"/>
            <a:ext cx="1977366" cy="101988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+mj-lt"/>
              </a:rPr>
              <a:t>Population not aware of the danger of waste dumping</a:t>
            </a:r>
          </a:p>
        </p:txBody>
      </p:sp>
      <p:sp>
        <p:nvSpPr>
          <p:cNvPr id="20" name="Flèche vers le haut 19"/>
          <p:cNvSpPr/>
          <p:nvPr/>
        </p:nvSpPr>
        <p:spPr>
          <a:xfrm>
            <a:off x="1637397" y="5138642"/>
            <a:ext cx="348800" cy="237140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 vers le haut 22"/>
          <p:cNvSpPr/>
          <p:nvPr/>
        </p:nvSpPr>
        <p:spPr>
          <a:xfrm>
            <a:off x="1637397" y="3735378"/>
            <a:ext cx="348800" cy="237140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Flèche vers le haut 23"/>
          <p:cNvSpPr/>
          <p:nvPr/>
        </p:nvSpPr>
        <p:spPr>
          <a:xfrm>
            <a:off x="1637398" y="2502834"/>
            <a:ext cx="348800" cy="237140"/>
          </a:xfrm>
          <a:prstGeom prst="up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à coins arrondis 26"/>
          <p:cNvSpPr/>
          <p:nvPr/>
        </p:nvSpPr>
        <p:spPr>
          <a:xfrm>
            <a:off x="3788730" y="5445145"/>
            <a:ext cx="1977366" cy="102223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+mj-lt"/>
              </a:rPr>
              <a:t>Public information/ education programs established</a:t>
            </a:r>
          </a:p>
        </p:txBody>
      </p:sp>
      <p:sp>
        <p:nvSpPr>
          <p:cNvPr id="29" name="Rectangle à coins arrondis 28"/>
          <p:cNvSpPr/>
          <p:nvPr/>
        </p:nvSpPr>
        <p:spPr>
          <a:xfrm>
            <a:off x="3788730" y="4049391"/>
            <a:ext cx="1977366" cy="1019889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+mj-lt"/>
              </a:rPr>
              <a:t>Population more aware of the danger of waste dumping</a:t>
            </a:r>
          </a:p>
        </p:txBody>
      </p:sp>
      <p:sp>
        <p:nvSpPr>
          <p:cNvPr id="30" name="Flèche vers le haut 29"/>
          <p:cNvSpPr/>
          <p:nvPr/>
        </p:nvSpPr>
        <p:spPr>
          <a:xfrm>
            <a:off x="4603013" y="5154884"/>
            <a:ext cx="348800" cy="237140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à coins arrondis 30"/>
          <p:cNvSpPr/>
          <p:nvPr/>
        </p:nvSpPr>
        <p:spPr>
          <a:xfrm>
            <a:off x="3788731" y="2818274"/>
            <a:ext cx="1977365" cy="83819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+mj-lt"/>
              </a:rPr>
              <a:t>The quantity of solid waste dumped into the river is reduced</a:t>
            </a:r>
          </a:p>
        </p:txBody>
      </p:sp>
      <p:sp>
        <p:nvSpPr>
          <p:cNvPr id="32" name="Flèche vers le haut 31"/>
          <p:cNvSpPr/>
          <p:nvPr/>
        </p:nvSpPr>
        <p:spPr>
          <a:xfrm>
            <a:off x="4603013" y="3747352"/>
            <a:ext cx="348800" cy="237140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à coins arrondis 33"/>
          <p:cNvSpPr/>
          <p:nvPr/>
        </p:nvSpPr>
        <p:spPr>
          <a:xfrm>
            <a:off x="3788730" y="1700919"/>
            <a:ext cx="1977366" cy="71635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latin typeface="+mj-lt"/>
              </a:rPr>
              <a:t>River water quality is improved</a:t>
            </a:r>
          </a:p>
        </p:txBody>
      </p:sp>
      <p:sp>
        <p:nvSpPr>
          <p:cNvPr id="35" name="Flèche vers le haut 34"/>
          <p:cNvSpPr/>
          <p:nvPr/>
        </p:nvSpPr>
        <p:spPr>
          <a:xfrm>
            <a:off x="4603013" y="2531336"/>
            <a:ext cx="348800" cy="237140"/>
          </a:xfrm>
          <a:prstGeom prst="up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/>
          <p:cNvSpPr txBox="1"/>
          <p:nvPr/>
        </p:nvSpPr>
        <p:spPr>
          <a:xfrm>
            <a:off x="838201" y="1186316"/>
            <a:ext cx="1977365" cy="400110"/>
          </a:xfrm>
          <a:prstGeom prst="rect">
            <a:avLst/>
          </a:prstGeom>
        </p:spPr>
        <p:txBody>
          <a:bodyPr wrap="square" rtlCol="0" anchor="b">
            <a:spAutoFit/>
          </a:bodyPr>
          <a:lstStyle/>
          <a:p>
            <a:pPr algn="ctr"/>
            <a:r>
              <a:rPr lang="fr-FR" sz="2000" b="1" dirty="0">
                <a:solidFill>
                  <a:srgbClr val="07147A"/>
                </a:solidFill>
                <a:latin typeface="+mj-lt"/>
              </a:rPr>
              <a:t>PROBLEMS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3788730" y="1186316"/>
            <a:ext cx="1977365" cy="400110"/>
          </a:xfrm>
          <a:prstGeom prst="rect">
            <a:avLst/>
          </a:prstGeom>
        </p:spPr>
        <p:txBody>
          <a:bodyPr wrap="square" rtlCol="0" anchor="b">
            <a:spAutoFit/>
          </a:bodyPr>
          <a:lstStyle/>
          <a:p>
            <a:pPr algn="ctr"/>
            <a:r>
              <a:rPr lang="fr-FR" sz="2000" b="1" dirty="0">
                <a:solidFill>
                  <a:srgbClr val="07147A"/>
                </a:solidFill>
                <a:latin typeface="+mj-lt"/>
              </a:rPr>
              <a:t>OBJECTIVES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5825263" y="1063669"/>
            <a:ext cx="5789564" cy="409576"/>
          </a:xfrm>
          <a:prstGeom prst="rect">
            <a:avLst/>
          </a:prstGeom>
        </p:spPr>
        <p:txBody>
          <a:bodyPr wrap="square" rtlCol="0" anchor="b">
            <a:spAutoFit/>
          </a:bodyPr>
          <a:lstStyle/>
          <a:p>
            <a:pPr algn="ctr"/>
            <a:r>
              <a:rPr lang="fr-FR" sz="2000" b="1" dirty="0">
                <a:solidFill>
                  <a:schemeClr val="tx2"/>
                </a:solidFill>
                <a:latin typeface="+mj-lt"/>
              </a:rPr>
              <a:t>PROJECT INTERVENTION LOGIC LEVELS</a:t>
            </a:r>
          </a:p>
        </p:txBody>
      </p:sp>
      <p:sp>
        <p:nvSpPr>
          <p:cNvPr id="43" name="Flèche droite à entaille 42"/>
          <p:cNvSpPr/>
          <p:nvPr/>
        </p:nvSpPr>
        <p:spPr>
          <a:xfrm>
            <a:off x="2981135" y="1914963"/>
            <a:ext cx="642026" cy="311285"/>
          </a:xfrm>
          <a:prstGeom prst="notch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Flèche droite à entaille 43"/>
          <p:cNvSpPr/>
          <p:nvPr/>
        </p:nvSpPr>
        <p:spPr>
          <a:xfrm>
            <a:off x="2974880" y="3084526"/>
            <a:ext cx="642026" cy="311285"/>
          </a:xfrm>
          <a:prstGeom prst="notch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Flèche droite à entaille 44"/>
          <p:cNvSpPr/>
          <p:nvPr/>
        </p:nvSpPr>
        <p:spPr>
          <a:xfrm>
            <a:off x="2974880" y="4325808"/>
            <a:ext cx="642026" cy="311285"/>
          </a:xfrm>
          <a:prstGeom prst="notch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Flèche droite à entaille 45"/>
          <p:cNvSpPr/>
          <p:nvPr/>
        </p:nvSpPr>
        <p:spPr>
          <a:xfrm>
            <a:off x="2974880" y="5800617"/>
            <a:ext cx="642026" cy="311285"/>
          </a:xfrm>
          <a:prstGeom prst="notched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8" name="Connecteur droit 47"/>
          <p:cNvCxnSpPr/>
          <p:nvPr/>
        </p:nvCxnSpPr>
        <p:spPr>
          <a:xfrm flipV="1">
            <a:off x="3788730" y="2480163"/>
            <a:ext cx="7962283" cy="36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/>
          <p:nvPr/>
        </p:nvCxnSpPr>
        <p:spPr>
          <a:xfrm flipV="1">
            <a:off x="3788730" y="5138800"/>
            <a:ext cx="7962282" cy="160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/>
          <p:cNvSpPr txBox="1"/>
          <p:nvPr/>
        </p:nvSpPr>
        <p:spPr>
          <a:xfrm>
            <a:off x="7413279" y="1509727"/>
            <a:ext cx="430412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numCol="1" rtlCol="0" anchor="b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dirty="0">
                <a:solidFill>
                  <a:srgbClr val="07147A"/>
                </a:solidFill>
                <a:latin typeface="+mj-lt"/>
              </a:rPr>
              <a:t>Broader long-term change to which the project contributes</a:t>
            </a:r>
          </a:p>
          <a:p>
            <a:pPr marL="285750" indent="-285750">
              <a:buFont typeface="Wingdings" charset="2"/>
              <a:buChar char="Ø"/>
            </a:pPr>
            <a:r>
              <a:rPr lang="en-GB" dirty="0">
                <a:solidFill>
                  <a:srgbClr val="07147A"/>
                </a:solidFill>
                <a:latin typeface="+mj-lt"/>
              </a:rPr>
              <a:t>Linked to a programme priority</a:t>
            </a:r>
            <a:r>
              <a:rPr lang="en-GB" b="1" dirty="0">
                <a:solidFill>
                  <a:srgbClr val="07147A"/>
                </a:solidFill>
                <a:latin typeface="+mj-lt"/>
              </a:rPr>
              <a:t> </a:t>
            </a:r>
          </a:p>
        </p:txBody>
      </p:sp>
      <p:sp>
        <p:nvSpPr>
          <p:cNvPr id="58" name="ZoneTexte 57"/>
          <p:cNvSpPr txBox="1"/>
          <p:nvPr/>
        </p:nvSpPr>
        <p:spPr>
          <a:xfrm>
            <a:off x="7413278" y="2818274"/>
            <a:ext cx="4356670" cy="22373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Wingdings" charset="2"/>
              <a:buChar char="Ø"/>
            </a:pPr>
            <a:r>
              <a:rPr lang="en-GB" dirty="0">
                <a:solidFill>
                  <a:srgbClr val="07147A"/>
                </a:solidFill>
                <a:latin typeface="+mj-lt"/>
              </a:rPr>
              <a:t>What the project aims to achieve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Wingdings" charset="2"/>
              <a:buChar char="Ø"/>
            </a:pPr>
            <a:r>
              <a:rPr lang="en-GB" dirty="0">
                <a:solidFill>
                  <a:srgbClr val="07147A"/>
                </a:solidFill>
                <a:latin typeface="+mj-lt"/>
              </a:rPr>
              <a:t>Direct short-term and medium-term effects of the outputs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Wingdings" charset="2"/>
              <a:buChar char="Ø"/>
            </a:pPr>
            <a:r>
              <a:rPr lang="en-GB" dirty="0">
                <a:solidFill>
                  <a:srgbClr val="07147A"/>
                </a:solidFill>
                <a:latin typeface="+mj-lt"/>
              </a:rPr>
              <a:t>Tends to focus on changes in behaviour resulting from the outputs</a:t>
            </a:r>
          </a:p>
        </p:txBody>
      </p:sp>
      <p:sp>
        <p:nvSpPr>
          <p:cNvPr id="61" name="ZoneTexte 60"/>
          <p:cNvSpPr txBox="1"/>
          <p:nvPr/>
        </p:nvSpPr>
        <p:spPr>
          <a:xfrm>
            <a:off x="7413279" y="5439420"/>
            <a:ext cx="4356669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b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GB" dirty="0">
                <a:solidFill>
                  <a:srgbClr val="07147A"/>
                </a:solidFill>
                <a:latin typeface="+mj-lt"/>
              </a:rPr>
              <a:t>Services, goods, infrastructure that are produced/delivered by the project activities</a:t>
            </a:r>
            <a:r>
              <a:rPr lang="en-GB" sz="2000" b="1" dirty="0">
                <a:solidFill>
                  <a:srgbClr val="07147A"/>
                </a:solidFill>
                <a:latin typeface="+mj-lt"/>
              </a:rPr>
              <a:t> </a:t>
            </a:r>
          </a:p>
        </p:txBody>
      </p:sp>
      <p:sp>
        <p:nvSpPr>
          <p:cNvPr id="65" name="ZoneTexte 64"/>
          <p:cNvSpPr txBox="1"/>
          <p:nvPr/>
        </p:nvSpPr>
        <p:spPr>
          <a:xfrm>
            <a:off x="5825263" y="1842863"/>
            <a:ext cx="1528848" cy="40015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numCol="1" rtlCol="0" anchor="ctr" anchorCtr="0">
            <a:spAutoFit/>
          </a:bodyPr>
          <a:lstStyle/>
          <a:p>
            <a:pPr algn="ctr"/>
            <a:r>
              <a:rPr lang="en-GB" sz="2000" b="1" dirty="0">
                <a:solidFill>
                  <a:srgbClr val="07147A"/>
                </a:solidFill>
                <a:latin typeface="+mj-lt"/>
              </a:rPr>
              <a:t>Impact</a:t>
            </a:r>
          </a:p>
        </p:txBody>
      </p:sp>
      <p:sp>
        <p:nvSpPr>
          <p:cNvPr id="66" name="ZoneTexte 65"/>
          <p:cNvSpPr txBox="1"/>
          <p:nvPr/>
        </p:nvSpPr>
        <p:spPr>
          <a:xfrm>
            <a:off x="5825264" y="3036860"/>
            <a:ext cx="1528848" cy="3589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2000" b="1" dirty="0">
                <a:solidFill>
                  <a:srgbClr val="07147A"/>
                </a:solidFill>
                <a:latin typeface="+mj-lt"/>
              </a:rPr>
              <a:t>Result</a:t>
            </a:r>
          </a:p>
        </p:txBody>
      </p:sp>
      <p:sp>
        <p:nvSpPr>
          <p:cNvPr id="67" name="ZoneTexte 66"/>
          <p:cNvSpPr txBox="1"/>
          <p:nvPr/>
        </p:nvSpPr>
        <p:spPr>
          <a:xfrm>
            <a:off x="5825263" y="4325808"/>
            <a:ext cx="1528848" cy="4794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600" b="1" dirty="0">
                <a:solidFill>
                  <a:srgbClr val="07147A"/>
                </a:solidFill>
                <a:latin typeface="+mj-lt"/>
              </a:rPr>
              <a:t>Intermediary result</a:t>
            </a:r>
          </a:p>
        </p:txBody>
      </p:sp>
      <p:sp>
        <p:nvSpPr>
          <p:cNvPr id="68" name="ZoneTexte 67"/>
          <p:cNvSpPr txBox="1"/>
          <p:nvPr/>
        </p:nvSpPr>
        <p:spPr>
          <a:xfrm>
            <a:off x="5825264" y="5721047"/>
            <a:ext cx="1528848" cy="39085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2000" b="1" dirty="0">
                <a:solidFill>
                  <a:srgbClr val="07147A"/>
                </a:solidFill>
                <a:latin typeface="+mj-lt"/>
              </a:rPr>
              <a:t>Output </a:t>
            </a:r>
          </a:p>
        </p:txBody>
      </p:sp>
    </p:spTree>
    <p:extLst>
      <p:ext uri="{BB962C8B-B14F-4D97-AF65-F5344CB8AC3E}">
        <p14:creationId xmlns:p14="http://schemas.microsoft.com/office/powerpoint/2010/main" val="19820893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Strategy analysis: what can you achieve?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199" y="1117600"/>
            <a:ext cx="9843655" cy="5023427"/>
          </a:xfrm>
        </p:spPr>
        <p:txBody>
          <a:bodyPr>
            <a:normAutofit/>
          </a:bodyPr>
          <a:lstStyle/>
          <a:p>
            <a:r>
              <a:rPr lang="en-GB" dirty="0"/>
              <a:t>DEFINING THE SCOPE OF YOUR CBC PROJECT OBJECTIVES</a:t>
            </a:r>
            <a:endParaRPr lang="en-GB" sz="2000" dirty="0"/>
          </a:p>
        </p:txBody>
      </p:sp>
      <p:sp>
        <p:nvSpPr>
          <p:cNvPr id="4" name="Oval Callout 8"/>
          <p:cNvSpPr/>
          <p:nvPr/>
        </p:nvSpPr>
        <p:spPr>
          <a:xfrm>
            <a:off x="5285581" y="1745923"/>
            <a:ext cx="3464719" cy="1653117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>
              <a:spcBef>
                <a:spcPts val="1000"/>
              </a:spcBef>
            </a:pPr>
            <a:r>
              <a:rPr lang="en-GB" dirty="0">
                <a:solidFill>
                  <a:schemeClr val="tx1"/>
                </a:solidFill>
                <a:effectLst/>
                <a:latin typeface="Century Gothic"/>
                <a:ea typeface="Calibri"/>
                <a:cs typeface="Times New Roman"/>
              </a:rPr>
              <a:t>Shall all identified problems/objectives </a:t>
            </a:r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be tackled or </a:t>
            </a:r>
            <a:r>
              <a:rPr lang="en-GB" altLang="fr-FR" b="1" noProof="1">
                <a:solidFill>
                  <a:schemeClr val="tx1"/>
                </a:solidFill>
                <a:latin typeface="Century Gothic" pitchFamily="34" charset="0"/>
              </a:rPr>
              <a:t>only a few</a:t>
            </a:r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?</a:t>
            </a:r>
          </a:p>
        </p:txBody>
      </p:sp>
      <p:sp>
        <p:nvSpPr>
          <p:cNvPr id="5" name="Oval Callout 7"/>
          <p:cNvSpPr/>
          <p:nvPr/>
        </p:nvSpPr>
        <p:spPr>
          <a:xfrm>
            <a:off x="2104693" y="3834206"/>
            <a:ext cx="4047068" cy="1871655"/>
          </a:xfrm>
          <a:prstGeom prst="wedgeEllipseCallou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dirty="0">
                <a:solidFill>
                  <a:schemeClr val="tx1"/>
                </a:solidFill>
                <a:latin typeface="Century Gothic" pitchFamily="34" charset="0"/>
              </a:rPr>
              <a:t>What objective(s) cannot be reached acting only on a national/regional/local level and </a:t>
            </a:r>
            <a:r>
              <a:rPr lang="en-GB" b="1" dirty="0">
                <a:solidFill>
                  <a:schemeClr val="tx1"/>
                </a:solidFill>
                <a:latin typeface="Century Gothic" pitchFamily="34" charset="0"/>
              </a:rPr>
              <a:t>needs CBC</a:t>
            </a:r>
            <a:r>
              <a:rPr lang="en-GB" dirty="0">
                <a:solidFill>
                  <a:schemeClr val="tx1"/>
                </a:solidFill>
                <a:latin typeface="Century Gothic" pitchFamily="34" charset="0"/>
              </a:rPr>
              <a:t>?</a:t>
            </a:r>
            <a:endParaRPr lang="en-US" dirty="0">
              <a:solidFill>
                <a:schemeClr val="tx1"/>
              </a:solidFill>
              <a:effectLst/>
              <a:latin typeface="Century Gothic"/>
              <a:ea typeface="Calibri"/>
              <a:cs typeface="Times New Roman"/>
            </a:endParaRPr>
          </a:p>
        </p:txBody>
      </p:sp>
      <p:sp>
        <p:nvSpPr>
          <p:cNvPr id="8" name="Oval Callout 4"/>
          <p:cNvSpPr/>
          <p:nvPr/>
        </p:nvSpPr>
        <p:spPr>
          <a:xfrm>
            <a:off x="1103452" y="1723459"/>
            <a:ext cx="3315949" cy="1698044"/>
          </a:xfrm>
          <a:prstGeom prst="wedgeEllipseCallou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 algn="ctr"/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Will it contribute to </a:t>
            </a:r>
            <a:r>
              <a:rPr lang="en-GB" altLang="fr-FR" b="1" noProof="1">
                <a:solidFill>
                  <a:schemeClr val="tx1"/>
                </a:solidFill>
                <a:latin typeface="Century Gothic" pitchFamily="34" charset="0"/>
              </a:rPr>
              <a:t>CBC programme priorities</a:t>
            </a:r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?</a:t>
            </a:r>
          </a:p>
        </p:txBody>
      </p:sp>
      <p:sp>
        <p:nvSpPr>
          <p:cNvPr id="9" name="Oval Callout 7"/>
          <p:cNvSpPr/>
          <p:nvPr/>
        </p:nvSpPr>
        <p:spPr>
          <a:xfrm>
            <a:off x="7017940" y="3421503"/>
            <a:ext cx="4919133" cy="1991648"/>
          </a:xfrm>
          <a:prstGeom prst="wedgeEllipseCallout">
            <a:avLst/>
          </a:prstGeom>
          <a:solidFill>
            <a:srgbClr val="FFB6F4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 algn="ctr"/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How does it </a:t>
            </a:r>
            <a:r>
              <a:rPr lang="en-GB" altLang="fr-FR" b="1" noProof="1">
                <a:solidFill>
                  <a:schemeClr val="tx1"/>
                </a:solidFill>
                <a:latin typeface="Century Gothic" pitchFamily="34" charset="0"/>
              </a:rPr>
              <a:t>build upon previous/current/planned actions in this field</a:t>
            </a:r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? Possible complementarities/synergies/overlaps? Scope for replication?</a:t>
            </a:r>
          </a:p>
        </p:txBody>
      </p:sp>
    </p:spTree>
    <p:extLst>
      <p:ext uri="{BB962C8B-B14F-4D97-AF65-F5344CB8AC3E}">
        <p14:creationId xmlns:p14="http://schemas.microsoft.com/office/powerpoint/2010/main" val="17668488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/>
              <a:t>What will you do?</a:t>
            </a:r>
          </a:p>
        </p:txBody>
      </p:sp>
    </p:spTree>
    <p:extLst>
      <p:ext uri="{BB962C8B-B14F-4D97-AF65-F5344CB8AC3E}">
        <p14:creationId xmlns:p14="http://schemas.microsoft.com/office/powerpoint/2010/main" val="42522126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Defining activities to produce outputs &amp; achieve results</a:t>
            </a:r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  <p:extLst/>
          </p:nvPr>
        </p:nvGraphicFramePr>
        <p:xfrm>
          <a:off x="2120629" y="1315903"/>
          <a:ext cx="7179013" cy="4248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423453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Strategy analysis: what needs to be done and how?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199" y="1117600"/>
            <a:ext cx="9843655" cy="5023427"/>
          </a:xfrm>
        </p:spPr>
        <p:txBody>
          <a:bodyPr>
            <a:normAutofit/>
          </a:bodyPr>
          <a:lstStyle/>
          <a:p>
            <a:r>
              <a:rPr lang="en-GB" dirty="0"/>
              <a:t>DEFINING THE SCOPE OF YOUR CBC PROJECT ACTIVITIES</a:t>
            </a:r>
            <a:endParaRPr lang="en-GB" sz="2000" dirty="0"/>
          </a:p>
        </p:txBody>
      </p:sp>
      <p:sp>
        <p:nvSpPr>
          <p:cNvPr id="4" name="Oval Callout 8"/>
          <p:cNvSpPr/>
          <p:nvPr/>
        </p:nvSpPr>
        <p:spPr>
          <a:xfrm>
            <a:off x="8434999" y="2709029"/>
            <a:ext cx="3634208" cy="1657710"/>
          </a:xfrm>
          <a:prstGeom prst="wedgeEllipse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>
              <a:spcBef>
                <a:spcPts val="1000"/>
              </a:spcBef>
            </a:pPr>
            <a:r>
              <a:rPr lang="en-GB" altLang="fr-FR" noProof="1">
                <a:solidFill>
                  <a:schemeClr val="tx1"/>
                </a:solidFill>
                <a:latin typeface="Century Gothic"/>
                <a:ea typeface="Calibri"/>
                <a:cs typeface="Times New Roman"/>
              </a:rPr>
              <a:t>Do they take into account programme </a:t>
            </a:r>
            <a:r>
              <a:rPr lang="en-GB" altLang="fr-FR" b="1" noProof="1">
                <a:solidFill>
                  <a:schemeClr val="tx1"/>
                </a:solidFill>
                <a:latin typeface="Century Gothic"/>
                <a:ea typeface="Calibri"/>
                <a:cs typeface="Times New Roman"/>
              </a:rPr>
              <a:t>cross-cutting issues </a:t>
            </a:r>
            <a:r>
              <a:rPr lang="en-GB" altLang="fr-FR" noProof="1">
                <a:solidFill>
                  <a:schemeClr val="tx1"/>
                </a:solidFill>
                <a:latin typeface="Century Gothic"/>
                <a:ea typeface="Calibri"/>
                <a:cs typeface="Times New Roman"/>
              </a:rPr>
              <a:t>(e.g. gender)?</a:t>
            </a:r>
            <a:endParaRPr lang="en-GB" altLang="fr-FR" noProof="1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308941" y="1984664"/>
            <a:ext cx="4207934" cy="1644649"/>
          </a:xfrm>
          <a:prstGeom prst="wedgeEllipseCallou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 algn="just">
              <a:spcBef>
                <a:spcPts val="1000"/>
              </a:spcBef>
            </a:pPr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What can realistically be afforded within the call </a:t>
            </a:r>
            <a:r>
              <a:rPr lang="en-GB" altLang="fr-FR" b="1" noProof="1">
                <a:solidFill>
                  <a:schemeClr val="tx1"/>
                </a:solidFill>
                <a:latin typeface="Century Gothic" pitchFamily="34" charset="0"/>
              </a:rPr>
              <a:t>financial limits</a:t>
            </a:r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?</a:t>
            </a:r>
          </a:p>
        </p:txBody>
      </p:sp>
      <p:sp>
        <p:nvSpPr>
          <p:cNvPr id="9" name="Oval Callout 7"/>
          <p:cNvSpPr/>
          <p:nvPr/>
        </p:nvSpPr>
        <p:spPr>
          <a:xfrm>
            <a:off x="406072" y="3970621"/>
            <a:ext cx="4447382" cy="1667861"/>
          </a:xfrm>
          <a:prstGeom prst="wedgeEllipseCallout">
            <a:avLst/>
          </a:prstGeom>
          <a:solidFill>
            <a:srgbClr val="FFB6F4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 algn="ctr"/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Will the activities produce project outputs that are </a:t>
            </a:r>
            <a:r>
              <a:rPr lang="en-GB" altLang="fr-FR" b="1" noProof="1">
                <a:solidFill>
                  <a:schemeClr val="tx1"/>
                </a:solidFill>
                <a:latin typeface="Century Gothic" pitchFamily="34" charset="0"/>
              </a:rPr>
              <a:t>sustainable</a:t>
            </a:r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?</a:t>
            </a:r>
          </a:p>
        </p:txBody>
      </p:sp>
      <p:sp>
        <p:nvSpPr>
          <p:cNvPr id="11" name="Oval Callout 4"/>
          <p:cNvSpPr/>
          <p:nvPr/>
        </p:nvSpPr>
        <p:spPr>
          <a:xfrm>
            <a:off x="4917631" y="4366739"/>
            <a:ext cx="4815332" cy="1720517"/>
          </a:xfrm>
          <a:prstGeom prst="wedgeEllipseCallou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 algn="ctr"/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What about </a:t>
            </a:r>
            <a:r>
              <a:rPr lang="en-GB" altLang="fr-FR" b="1" noProof="1">
                <a:solidFill>
                  <a:schemeClr val="tx1"/>
                </a:solidFill>
                <a:latin typeface="Century Gothic" pitchFamily="34" charset="0"/>
              </a:rPr>
              <a:t>communication</a:t>
            </a:r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 and </a:t>
            </a:r>
            <a:r>
              <a:rPr lang="en-GB" altLang="fr-FR" b="1" noProof="1">
                <a:solidFill>
                  <a:schemeClr val="tx1"/>
                </a:solidFill>
                <a:latin typeface="Century Gothic" pitchFamily="34" charset="0"/>
              </a:rPr>
              <a:t>management/ coordination</a:t>
            </a:r>
            <a:r>
              <a:rPr lang="en-GB" altLang="fr-FR" noProof="1">
                <a:solidFill>
                  <a:schemeClr val="tx1"/>
                </a:solidFill>
                <a:latin typeface="Century Gothic" pitchFamily="34" charset="0"/>
              </a:rPr>
              <a:t> ?</a:t>
            </a:r>
          </a:p>
        </p:txBody>
      </p:sp>
      <p:sp>
        <p:nvSpPr>
          <p:cNvPr id="10" name="Oval Callout 7"/>
          <p:cNvSpPr/>
          <p:nvPr/>
        </p:nvSpPr>
        <p:spPr>
          <a:xfrm>
            <a:off x="4756323" y="1596421"/>
            <a:ext cx="4047068" cy="1871655"/>
          </a:xfrm>
          <a:prstGeom prst="wedgeEllipseCallou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dirty="0">
                <a:solidFill>
                  <a:schemeClr val="tx1"/>
                </a:solidFill>
                <a:latin typeface="Century Gothic" pitchFamily="34" charset="0"/>
              </a:rPr>
              <a:t>Are they </a:t>
            </a:r>
            <a:r>
              <a:rPr lang="en-GB" b="1" dirty="0">
                <a:solidFill>
                  <a:schemeClr val="tx1"/>
                </a:solidFill>
                <a:latin typeface="Century Gothic" pitchFamily="34" charset="0"/>
              </a:rPr>
              <a:t>eligible</a:t>
            </a:r>
            <a:r>
              <a:rPr lang="en-GB" dirty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en-GB">
                <a:solidFill>
                  <a:schemeClr val="tx1"/>
                </a:solidFill>
                <a:latin typeface="Century Gothic" pitchFamily="34" charset="0"/>
              </a:rPr>
              <a:t>under the CBC </a:t>
            </a:r>
            <a:r>
              <a:rPr lang="en-GB" dirty="0">
                <a:solidFill>
                  <a:schemeClr val="tx1"/>
                </a:solidFill>
                <a:latin typeface="Century Gothic" pitchFamily="34" charset="0"/>
              </a:rPr>
              <a:t>programme rules?</a:t>
            </a:r>
            <a:endParaRPr lang="en-US" dirty="0">
              <a:solidFill>
                <a:schemeClr val="tx1"/>
              </a:solidFill>
              <a:effectLst/>
              <a:latin typeface="Century Gothic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032262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/>
              <a:t>Who do you do the project for? Who do you consult and involve?</a:t>
            </a:r>
          </a:p>
        </p:txBody>
      </p:sp>
    </p:spTree>
    <p:extLst>
      <p:ext uri="{BB962C8B-B14F-4D97-AF65-F5344CB8AC3E}">
        <p14:creationId xmlns:p14="http://schemas.microsoft.com/office/powerpoint/2010/main" val="817734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ZoneTexte 55"/>
          <p:cNvSpPr txBox="1"/>
          <p:nvPr/>
        </p:nvSpPr>
        <p:spPr>
          <a:xfrm>
            <a:off x="1887166" y="1245140"/>
            <a:ext cx="9552562" cy="51360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4"/>
            </a:solidFill>
          </a:ln>
        </p:spPr>
        <p:txBody>
          <a:bodyPr vert="horz" wrap="square" numCol="1" rtlCol="0" anchor="t" anchorCtr="0">
            <a:noAutofit/>
          </a:bodyPr>
          <a:lstStyle/>
          <a:p>
            <a:endParaRPr lang="en-GB" b="1" dirty="0">
              <a:solidFill>
                <a:srgbClr val="07147A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Who are the stakeholders, beneficiaries, target groups?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963497" y="3122941"/>
            <a:ext cx="3912789" cy="310276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GB" b="1" dirty="0">
                <a:solidFill>
                  <a:srgbClr val="07147A"/>
                </a:solidFill>
                <a:latin typeface="+mj-lt"/>
              </a:rPr>
              <a:t>TARGET GROUPS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Wingdings" charset="2"/>
              <a:buChar char="ü"/>
            </a:pPr>
            <a:r>
              <a:rPr lang="en-GB" dirty="0">
                <a:solidFill>
                  <a:srgbClr val="07147A"/>
                </a:solidFill>
                <a:latin typeface="+mj-lt"/>
              </a:rPr>
              <a:t>Who will benefit directly from the outputs and result(s) of the project (e.g. population living on the riverside, tourists</a:t>
            </a:r>
            <a:r>
              <a:rPr lang="is-IS" dirty="0">
                <a:solidFill>
                  <a:srgbClr val="07147A"/>
                </a:solidFill>
                <a:latin typeface="+mj-lt"/>
              </a:rPr>
              <a:t>…</a:t>
            </a:r>
            <a:r>
              <a:rPr lang="en-GB" dirty="0">
                <a:solidFill>
                  <a:srgbClr val="07147A"/>
                </a:solidFill>
                <a:latin typeface="+mj-lt"/>
              </a:rPr>
              <a:t>)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Wingdings" charset="2"/>
              <a:buChar char="ü"/>
            </a:pPr>
            <a:r>
              <a:rPr lang="en-GB" dirty="0">
                <a:solidFill>
                  <a:srgbClr val="07147A"/>
                </a:solidFill>
                <a:latin typeface="+mj-lt"/>
              </a:rPr>
              <a:t>Those directly involved in the activities (e.g. schools, journalists, tourism agencies</a:t>
            </a:r>
            <a:r>
              <a:rPr lang="is-IS" dirty="0">
                <a:solidFill>
                  <a:srgbClr val="07147A"/>
                </a:solidFill>
                <a:latin typeface="+mj-lt"/>
              </a:rPr>
              <a:t>…)</a:t>
            </a:r>
            <a:endParaRPr lang="en-GB" dirty="0">
              <a:solidFill>
                <a:srgbClr val="07147A"/>
              </a:solidFill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963496" y="1365647"/>
            <a:ext cx="3912789" cy="158826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dirty="0">
                <a:solidFill>
                  <a:srgbClr val="07147A"/>
                </a:solidFill>
                <a:latin typeface="+mj-lt"/>
              </a:rPr>
              <a:t>FINAL BENEFICIARIES</a:t>
            </a:r>
          </a:p>
          <a:p>
            <a:pPr marL="285750" indent="-285750">
              <a:buFont typeface="Wingdings" charset="2"/>
              <a:buChar char="ü"/>
            </a:pPr>
            <a:r>
              <a:rPr lang="en-GB" dirty="0">
                <a:solidFill>
                  <a:srgbClr val="07147A"/>
                </a:solidFill>
                <a:latin typeface="+mj-lt"/>
              </a:rPr>
              <a:t>Who will benefit indirectly or in the long term from the project (e.g. consumers of fish products</a:t>
            </a:r>
            <a:r>
              <a:rPr lang="is-IS" dirty="0">
                <a:solidFill>
                  <a:srgbClr val="07147A"/>
                </a:solidFill>
                <a:latin typeface="+mj-lt"/>
              </a:rPr>
              <a:t>…</a:t>
            </a:r>
            <a:r>
              <a:rPr lang="en-GB" dirty="0">
                <a:solidFill>
                  <a:srgbClr val="07147A"/>
                </a:solidFill>
                <a:latin typeface="+mj-lt"/>
              </a:rPr>
              <a:t>)</a:t>
            </a:r>
          </a:p>
        </p:txBody>
      </p:sp>
      <p:graphicFrame>
        <p:nvGraphicFramePr>
          <p:cNvPr id="54" name="Diagramme 53"/>
          <p:cNvGraphicFramePr/>
          <p:nvPr>
            <p:extLst/>
          </p:nvPr>
        </p:nvGraphicFramePr>
        <p:xfrm>
          <a:off x="-1387391" y="3320689"/>
          <a:ext cx="5122813" cy="9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6231394" y="2443745"/>
            <a:ext cx="4610911" cy="2308324"/>
          </a:xfrm>
          <a:prstGeom prst="rect">
            <a:avLst/>
          </a:prstGeom>
        </p:spPr>
        <p:txBody>
          <a:bodyPr wrap="square" rtlCol="0" anchor="b">
            <a:spAutoFit/>
          </a:bodyPr>
          <a:lstStyle/>
          <a:p>
            <a:pPr algn="ctr"/>
            <a:r>
              <a:rPr lang="en-GB" b="1" dirty="0">
                <a:solidFill>
                  <a:srgbClr val="07147A"/>
                </a:solidFill>
                <a:latin typeface="+mj-lt"/>
              </a:rPr>
              <a:t>STAKEHOLDERS</a:t>
            </a:r>
          </a:p>
          <a:p>
            <a:pPr algn="ctr"/>
            <a:r>
              <a:rPr lang="en-GB" dirty="0">
                <a:solidFill>
                  <a:srgbClr val="07147A"/>
                </a:solidFill>
                <a:latin typeface="+mj-lt"/>
              </a:rPr>
              <a:t>Persons or organisations that can affect or be affected (positively/negatively) by the project (e.g. local authorities,  environmental protection agency, industry, other donors</a:t>
            </a:r>
            <a:r>
              <a:rPr lang="is-IS" dirty="0">
                <a:solidFill>
                  <a:srgbClr val="07147A"/>
                </a:solidFill>
                <a:latin typeface="+mj-lt"/>
              </a:rPr>
              <a:t>…)</a:t>
            </a:r>
            <a:endParaRPr lang="en-GB" dirty="0">
              <a:solidFill>
                <a:srgbClr val="07147A"/>
              </a:solidFill>
              <a:latin typeface="+mj-lt"/>
            </a:endParaRPr>
          </a:p>
          <a:p>
            <a:endParaRPr lang="en-GB" sz="3600" dirty="0">
              <a:solidFill>
                <a:srgbClr val="07147A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90842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Stakeholders analysis</a:t>
            </a:r>
          </a:p>
        </p:txBody>
      </p:sp>
      <p:graphicFrame>
        <p:nvGraphicFramePr>
          <p:cNvPr id="8" name="Diagramme 7"/>
          <p:cNvGraphicFramePr/>
          <p:nvPr>
            <p:extLst/>
          </p:nvPr>
        </p:nvGraphicFramePr>
        <p:xfrm>
          <a:off x="838199" y="907082"/>
          <a:ext cx="10519611" cy="5445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425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D15923BA-8C87-43F1-ABE5-1D70516CEF93}"/>
              </a:ext>
            </a:extLst>
          </p:cNvPr>
          <p:cNvSpPr/>
          <p:nvPr/>
        </p:nvSpPr>
        <p:spPr>
          <a:xfrm>
            <a:off x="827088" y="1878013"/>
            <a:ext cx="2160587" cy="105251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latin typeface="+mj-lt"/>
              </a:rPr>
              <a:t>Inception Phase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C2DC887-3D99-47E5-AEB4-249AFC13BE87}"/>
              </a:ext>
            </a:extLst>
          </p:cNvPr>
          <p:cNvSpPr/>
          <p:nvPr/>
        </p:nvSpPr>
        <p:spPr>
          <a:xfrm>
            <a:off x="5364163" y="1803400"/>
            <a:ext cx="2160587" cy="1050925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latin typeface="+mj-lt"/>
              </a:rPr>
              <a:t>Planning Phase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D902B30-AD42-4C6B-8D57-DB9C0746347C}"/>
              </a:ext>
            </a:extLst>
          </p:cNvPr>
          <p:cNvSpPr/>
          <p:nvPr/>
        </p:nvSpPr>
        <p:spPr>
          <a:xfrm>
            <a:off x="6732586" y="3783013"/>
            <a:ext cx="3079233" cy="105251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latin typeface="+mj-lt"/>
              </a:rPr>
              <a:t>Implementation Phase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B28BD0D-E710-4CEA-8DEA-C2807A9795D9}"/>
              </a:ext>
            </a:extLst>
          </p:cNvPr>
          <p:cNvSpPr/>
          <p:nvPr/>
        </p:nvSpPr>
        <p:spPr>
          <a:xfrm>
            <a:off x="2987675" y="3783013"/>
            <a:ext cx="2160588" cy="105251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latin typeface="+mj-lt"/>
              </a:rPr>
              <a:t>Controlling Phase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E7428F4-FA30-4E3A-B1DB-2597010381D0}"/>
              </a:ext>
            </a:extLst>
          </p:cNvPr>
          <p:cNvSpPr/>
          <p:nvPr/>
        </p:nvSpPr>
        <p:spPr>
          <a:xfrm>
            <a:off x="5667375" y="5093493"/>
            <a:ext cx="2159000" cy="1052513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/>
              <a:t>Closing Phase</a:t>
            </a:r>
          </a:p>
        </p:txBody>
      </p:sp>
      <p:cxnSp>
        <p:nvCxnSpPr>
          <p:cNvPr id="8" name="Düz Ok Bağlayıcısı 7">
            <a:extLst>
              <a:ext uri="{FF2B5EF4-FFF2-40B4-BE49-F238E27FC236}">
                <a16:creationId xmlns:a16="http://schemas.microsoft.com/office/drawing/2014/main" id="{699A2A00-2612-4579-AA93-DA721FD6D6C9}"/>
              </a:ext>
            </a:extLst>
          </p:cNvPr>
          <p:cNvCxnSpPr/>
          <p:nvPr/>
        </p:nvCxnSpPr>
        <p:spPr>
          <a:xfrm flipV="1">
            <a:off x="3467100" y="2227263"/>
            <a:ext cx="1417638" cy="3175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Ok Bağlayıcısı 8">
            <a:extLst>
              <a:ext uri="{FF2B5EF4-FFF2-40B4-BE49-F238E27FC236}">
                <a16:creationId xmlns:a16="http://schemas.microsoft.com/office/drawing/2014/main" id="{F437E8BF-5662-4FFF-BC3E-1F2E26413E72}"/>
              </a:ext>
            </a:extLst>
          </p:cNvPr>
          <p:cNvCxnSpPr/>
          <p:nvPr/>
        </p:nvCxnSpPr>
        <p:spPr>
          <a:xfrm flipV="1">
            <a:off x="3467100" y="2565400"/>
            <a:ext cx="1417638" cy="3175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Düz Ok Bağlayıcısı 9">
            <a:extLst>
              <a:ext uri="{FF2B5EF4-FFF2-40B4-BE49-F238E27FC236}">
                <a16:creationId xmlns:a16="http://schemas.microsoft.com/office/drawing/2014/main" id="{61527960-15B0-4D67-8C2A-CF3A49735D0B}"/>
              </a:ext>
            </a:extLst>
          </p:cNvPr>
          <p:cNvCxnSpPr/>
          <p:nvPr/>
        </p:nvCxnSpPr>
        <p:spPr>
          <a:xfrm>
            <a:off x="6856413" y="3062288"/>
            <a:ext cx="471487" cy="598487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Düz Ok Bağlayıcısı 10">
            <a:extLst>
              <a:ext uri="{FF2B5EF4-FFF2-40B4-BE49-F238E27FC236}">
                <a16:creationId xmlns:a16="http://schemas.microsoft.com/office/drawing/2014/main" id="{D159D2B5-13B2-46F3-BC54-5DC3F3D06D85}"/>
              </a:ext>
            </a:extLst>
          </p:cNvPr>
          <p:cNvCxnSpPr/>
          <p:nvPr/>
        </p:nvCxnSpPr>
        <p:spPr>
          <a:xfrm>
            <a:off x="7288213" y="2941638"/>
            <a:ext cx="473075" cy="600075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Düz Ok Bağlayıcısı 11">
            <a:extLst>
              <a:ext uri="{FF2B5EF4-FFF2-40B4-BE49-F238E27FC236}">
                <a16:creationId xmlns:a16="http://schemas.microsoft.com/office/drawing/2014/main" id="{BFA15008-21F1-41F0-AAB5-6471BB216D9C}"/>
              </a:ext>
            </a:extLst>
          </p:cNvPr>
          <p:cNvCxnSpPr/>
          <p:nvPr/>
        </p:nvCxnSpPr>
        <p:spPr>
          <a:xfrm flipH="1">
            <a:off x="5435600" y="4508500"/>
            <a:ext cx="1157288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Düz Ok Bağlayıcısı 12">
            <a:extLst>
              <a:ext uri="{FF2B5EF4-FFF2-40B4-BE49-F238E27FC236}">
                <a16:creationId xmlns:a16="http://schemas.microsoft.com/office/drawing/2014/main" id="{BED15714-6000-4BE6-BC38-6355D2C64F30}"/>
              </a:ext>
            </a:extLst>
          </p:cNvPr>
          <p:cNvCxnSpPr/>
          <p:nvPr/>
        </p:nvCxnSpPr>
        <p:spPr>
          <a:xfrm>
            <a:off x="5435600" y="4221163"/>
            <a:ext cx="1157288" cy="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Düz Ok Bağlayıcısı 13">
            <a:extLst>
              <a:ext uri="{FF2B5EF4-FFF2-40B4-BE49-F238E27FC236}">
                <a16:creationId xmlns:a16="http://schemas.microsoft.com/office/drawing/2014/main" id="{2135EC4E-260C-4CA3-9426-7B8351B19D33}"/>
              </a:ext>
            </a:extLst>
          </p:cNvPr>
          <p:cNvCxnSpPr/>
          <p:nvPr/>
        </p:nvCxnSpPr>
        <p:spPr>
          <a:xfrm flipV="1">
            <a:off x="5076825" y="3240088"/>
            <a:ext cx="590550" cy="466725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Ok Bağlayıcısı 14">
            <a:extLst>
              <a:ext uri="{FF2B5EF4-FFF2-40B4-BE49-F238E27FC236}">
                <a16:creationId xmlns:a16="http://schemas.microsoft.com/office/drawing/2014/main" id="{0C392D77-14EC-43FF-85CA-66973FB16E47}"/>
              </a:ext>
            </a:extLst>
          </p:cNvPr>
          <p:cNvCxnSpPr/>
          <p:nvPr/>
        </p:nvCxnSpPr>
        <p:spPr>
          <a:xfrm flipV="1">
            <a:off x="4792663" y="2928938"/>
            <a:ext cx="642937" cy="461962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Düz Ok Bağlayıcısı 15">
            <a:extLst>
              <a:ext uri="{FF2B5EF4-FFF2-40B4-BE49-F238E27FC236}">
                <a16:creationId xmlns:a16="http://schemas.microsoft.com/office/drawing/2014/main" id="{1FEFCED1-2F40-412A-B5C1-FEBD20FB444B}"/>
              </a:ext>
            </a:extLst>
          </p:cNvPr>
          <p:cNvCxnSpPr/>
          <p:nvPr/>
        </p:nvCxnSpPr>
        <p:spPr>
          <a:xfrm>
            <a:off x="4703763" y="5191125"/>
            <a:ext cx="525462" cy="49530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Ok Bağlayıcısı 16">
            <a:extLst>
              <a:ext uri="{FF2B5EF4-FFF2-40B4-BE49-F238E27FC236}">
                <a16:creationId xmlns:a16="http://schemas.microsoft.com/office/drawing/2014/main" id="{34A805D1-7316-4631-9A90-FDDCA654FC2F}"/>
              </a:ext>
            </a:extLst>
          </p:cNvPr>
          <p:cNvCxnSpPr/>
          <p:nvPr/>
        </p:nvCxnSpPr>
        <p:spPr>
          <a:xfrm>
            <a:off x="5076825" y="5041900"/>
            <a:ext cx="525463" cy="49530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idor de text 1">
            <a:extLst>
              <a:ext uri="{FF2B5EF4-FFF2-40B4-BE49-F238E27FC236}">
                <a16:creationId xmlns:a16="http://schemas.microsoft.com/office/drawing/2014/main" id="{E027A054-2A5D-4469-BA87-387E26137D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tr-TR" sz="2400" dirty="0">
                <a:solidFill>
                  <a:srgbClr val="751D70"/>
                </a:solidFill>
              </a:rPr>
              <a:t>PMI MODEL</a:t>
            </a: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0057085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83971" y="2233567"/>
            <a:ext cx="8252434" cy="2387600"/>
          </a:xfrm>
        </p:spPr>
        <p:txBody>
          <a:bodyPr/>
          <a:lstStyle/>
          <a:p>
            <a:r>
              <a:rPr lang="en-US" sz="3600" dirty="0"/>
              <a:t>Let’s practice with your CBC project idea!</a:t>
            </a:r>
          </a:p>
        </p:txBody>
      </p:sp>
      <p:pic>
        <p:nvPicPr>
          <p:cNvPr id="3" name="Imat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241" y="2425912"/>
            <a:ext cx="1529730" cy="200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3195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Develop your project intervention logic!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112851" y="1312436"/>
            <a:ext cx="7468063" cy="4932721"/>
          </a:xfrm>
        </p:spPr>
        <p:txBody>
          <a:bodyPr>
            <a:normAutofit/>
          </a:bodyPr>
          <a:lstStyle/>
          <a:p>
            <a:pPr lvl="2" indent="0" algn="just">
              <a:spcAft>
                <a:spcPts val="600"/>
              </a:spcAft>
              <a:buNone/>
              <a:defRPr/>
            </a:pPr>
            <a:r>
              <a:rPr lang="fr-FR" sz="2200" noProof="1">
                <a:latin typeface="Century Gothic" pitchFamily="34" charset="0"/>
              </a:rPr>
              <a:t>Draw your project intervention logic:</a:t>
            </a:r>
          </a:p>
          <a:p>
            <a:pPr marL="2057400" lvl="3" algn="just">
              <a:spcAft>
                <a:spcPts val="600"/>
              </a:spcAft>
              <a:buFont typeface="Wingdings" charset="2"/>
              <a:buChar char="v"/>
              <a:defRPr/>
            </a:pPr>
            <a:r>
              <a:rPr lang="fr-FR" sz="2200" b="1" noProof="1">
                <a:latin typeface="Century Gothic" pitchFamily="34" charset="0"/>
              </a:rPr>
              <a:t> </a:t>
            </a:r>
            <a:r>
              <a:rPr lang="fr-FR" sz="2200" noProof="1">
                <a:latin typeface="Century Gothic" pitchFamily="34" charset="0"/>
              </a:rPr>
              <a:t>Define the </a:t>
            </a:r>
            <a:r>
              <a:rPr lang="fr-FR" sz="2200" b="1" noProof="1">
                <a:latin typeface="Century Gothic" pitchFamily="34" charset="0"/>
              </a:rPr>
              <a:t>impact</a:t>
            </a:r>
            <a:r>
              <a:rPr lang="fr-FR" sz="2200" noProof="1">
                <a:latin typeface="Century Gothic" pitchFamily="34" charset="0"/>
              </a:rPr>
              <a:t> level (check programme priorities – what will you contribute to?)</a:t>
            </a:r>
          </a:p>
          <a:p>
            <a:pPr marL="2057400" lvl="3" algn="just">
              <a:spcAft>
                <a:spcPts val="600"/>
              </a:spcAft>
              <a:buFont typeface="Wingdings" charset="2"/>
              <a:buChar char="v"/>
              <a:defRPr/>
            </a:pPr>
            <a:r>
              <a:rPr lang="fr-FR" sz="2200" noProof="1">
                <a:latin typeface="Century Gothic" pitchFamily="34" charset="0"/>
              </a:rPr>
              <a:t>Define the </a:t>
            </a:r>
            <a:r>
              <a:rPr lang="fr-FR" sz="2200" b="1" noProof="1">
                <a:latin typeface="Century Gothic" pitchFamily="34" charset="0"/>
              </a:rPr>
              <a:t>result</a:t>
            </a:r>
            <a:r>
              <a:rPr lang="fr-FR" sz="2200" noProof="1">
                <a:latin typeface="Century Gothic" pitchFamily="34" charset="0"/>
              </a:rPr>
              <a:t> level (what do you want to improve, which positive change, who will benefit?)</a:t>
            </a:r>
          </a:p>
          <a:p>
            <a:pPr marL="2057400" lvl="3" algn="just">
              <a:spcAft>
                <a:spcPts val="600"/>
              </a:spcAft>
              <a:buFont typeface="Wingdings" charset="2"/>
              <a:buChar char="v"/>
              <a:defRPr/>
            </a:pPr>
            <a:r>
              <a:rPr lang="fr-FR" sz="2200" noProof="1">
                <a:latin typeface="Century Gothic" pitchFamily="34" charset="0"/>
              </a:rPr>
              <a:t>Define the </a:t>
            </a:r>
            <a:r>
              <a:rPr lang="fr-FR" sz="2200" b="1" noProof="1">
                <a:latin typeface="Century Gothic" pitchFamily="34" charset="0"/>
              </a:rPr>
              <a:t>output</a:t>
            </a:r>
            <a:r>
              <a:rPr lang="fr-FR" sz="2200" noProof="1">
                <a:latin typeface="Century Gothic" pitchFamily="34" charset="0"/>
              </a:rPr>
              <a:t> level (what services, goods, infrastructure do you need to achieve the result(s)?)</a:t>
            </a:r>
          </a:p>
          <a:p>
            <a:pPr marL="2057400" lvl="3" algn="just">
              <a:spcAft>
                <a:spcPts val="600"/>
              </a:spcAft>
              <a:buFont typeface="Wingdings" charset="2"/>
              <a:buChar char="v"/>
              <a:defRPr/>
            </a:pPr>
            <a:r>
              <a:rPr lang="fr-FR" sz="2200" noProof="1">
                <a:latin typeface="Century Gothic" pitchFamily="34" charset="0"/>
              </a:rPr>
              <a:t>Define a few key </a:t>
            </a:r>
            <a:r>
              <a:rPr lang="fr-FR" sz="2200" b="1" noProof="1">
                <a:latin typeface="Century Gothic" pitchFamily="34" charset="0"/>
              </a:rPr>
              <a:t>activities </a:t>
            </a:r>
            <a:r>
              <a:rPr lang="fr-FR" sz="2200" noProof="1">
                <a:latin typeface="Century Gothic" pitchFamily="34" charset="0"/>
              </a:rPr>
              <a:t>for each output (what will you do to produce/deliver the output?)</a:t>
            </a:r>
          </a:p>
        </p:txBody>
      </p:sp>
      <p:graphicFrame>
        <p:nvGraphicFramePr>
          <p:cNvPr id="2" name="Diagramme 1"/>
          <p:cNvGraphicFramePr/>
          <p:nvPr>
            <p:extLst/>
          </p:nvPr>
        </p:nvGraphicFramePr>
        <p:xfrm>
          <a:off x="175098" y="-1"/>
          <a:ext cx="4046706" cy="7217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Imatg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80914" y="1651224"/>
            <a:ext cx="1003339" cy="915703"/>
          </a:xfrm>
          <a:prstGeom prst="rect">
            <a:avLst/>
          </a:prstGeom>
        </p:spPr>
      </p:pic>
      <p:pic>
        <p:nvPicPr>
          <p:cNvPr id="6" name="Imatg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80914" y="2712275"/>
            <a:ext cx="1003339" cy="915703"/>
          </a:xfrm>
          <a:prstGeom prst="rect">
            <a:avLst/>
          </a:prstGeom>
        </p:spPr>
      </p:pic>
      <p:pic>
        <p:nvPicPr>
          <p:cNvPr id="8" name="Imatg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80914" y="3798140"/>
            <a:ext cx="1003339" cy="915703"/>
          </a:xfrm>
          <a:prstGeom prst="rect">
            <a:avLst/>
          </a:prstGeom>
        </p:spPr>
      </p:pic>
      <p:pic>
        <p:nvPicPr>
          <p:cNvPr id="9" name="Imatg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39224" y="4947803"/>
            <a:ext cx="1003339" cy="915703"/>
          </a:xfrm>
          <a:prstGeom prst="rect">
            <a:avLst/>
          </a:prstGeom>
        </p:spPr>
      </p:pic>
      <p:sp>
        <p:nvSpPr>
          <p:cNvPr id="10" name="QuadreDeText 4"/>
          <p:cNvSpPr txBox="1"/>
          <p:nvPr/>
        </p:nvSpPr>
        <p:spPr>
          <a:xfrm>
            <a:off x="10684328" y="1955186"/>
            <a:ext cx="722969" cy="307777"/>
          </a:xfrm>
          <a:prstGeom prst="rect">
            <a:avLst/>
          </a:prstGeom>
        </p:spPr>
        <p:txBody>
          <a:bodyPr wrap="square" rtlCol="0" anchor="b">
            <a:spAutoFit/>
          </a:bodyPr>
          <a:lstStyle/>
          <a:p>
            <a:r>
              <a:rPr lang="en-US" sz="1400" b="1" dirty="0">
                <a:solidFill>
                  <a:srgbClr val="07147A"/>
                </a:solidFill>
                <a:latin typeface="+mj-lt"/>
              </a:rPr>
              <a:t>Step 1</a:t>
            </a:r>
          </a:p>
        </p:txBody>
      </p:sp>
      <p:sp>
        <p:nvSpPr>
          <p:cNvPr id="11" name="QuadreDeText 4"/>
          <p:cNvSpPr txBox="1"/>
          <p:nvPr/>
        </p:nvSpPr>
        <p:spPr>
          <a:xfrm>
            <a:off x="10679407" y="4102102"/>
            <a:ext cx="722969" cy="307777"/>
          </a:xfrm>
          <a:prstGeom prst="rect">
            <a:avLst/>
          </a:prstGeom>
        </p:spPr>
        <p:txBody>
          <a:bodyPr wrap="square" rtlCol="0" anchor="b">
            <a:spAutoFit/>
          </a:bodyPr>
          <a:lstStyle/>
          <a:p>
            <a:r>
              <a:rPr lang="en-US" sz="1400" b="1" dirty="0">
                <a:solidFill>
                  <a:srgbClr val="07147A"/>
                </a:solidFill>
                <a:latin typeface="+mj-lt"/>
              </a:rPr>
              <a:t>Step 3</a:t>
            </a:r>
          </a:p>
        </p:txBody>
      </p:sp>
      <p:sp>
        <p:nvSpPr>
          <p:cNvPr id="12" name="QuadreDeText 4"/>
          <p:cNvSpPr txBox="1"/>
          <p:nvPr/>
        </p:nvSpPr>
        <p:spPr>
          <a:xfrm>
            <a:off x="10679408" y="5251765"/>
            <a:ext cx="722969" cy="307777"/>
          </a:xfrm>
          <a:prstGeom prst="rect">
            <a:avLst/>
          </a:prstGeom>
        </p:spPr>
        <p:txBody>
          <a:bodyPr wrap="square" rtlCol="0" anchor="b">
            <a:spAutoFit/>
          </a:bodyPr>
          <a:lstStyle/>
          <a:p>
            <a:r>
              <a:rPr lang="en-US" sz="1400" b="1" dirty="0">
                <a:solidFill>
                  <a:srgbClr val="07147A"/>
                </a:solidFill>
                <a:latin typeface="+mj-lt"/>
              </a:rPr>
              <a:t>Step 4</a:t>
            </a:r>
          </a:p>
        </p:txBody>
      </p:sp>
      <p:sp>
        <p:nvSpPr>
          <p:cNvPr id="13" name="QuadreDeText 4"/>
          <p:cNvSpPr txBox="1"/>
          <p:nvPr/>
        </p:nvSpPr>
        <p:spPr>
          <a:xfrm>
            <a:off x="10684328" y="3016237"/>
            <a:ext cx="722969" cy="307777"/>
          </a:xfrm>
          <a:prstGeom prst="rect">
            <a:avLst/>
          </a:prstGeom>
        </p:spPr>
        <p:txBody>
          <a:bodyPr wrap="square" rtlCol="0" anchor="b">
            <a:spAutoFit/>
          </a:bodyPr>
          <a:lstStyle/>
          <a:p>
            <a:r>
              <a:rPr lang="en-US" sz="1400" b="1" dirty="0">
                <a:solidFill>
                  <a:srgbClr val="07147A"/>
                </a:solidFill>
                <a:latin typeface="+mj-lt"/>
              </a:rPr>
              <a:t>Step 2</a:t>
            </a:r>
          </a:p>
        </p:txBody>
      </p:sp>
    </p:spTree>
    <p:extLst>
      <p:ext uri="{BB962C8B-B14F-4D97-AF65-F5344CB8AC3E}">
        <p14:creationId xmlns:p14="http://schemas.microsoft.com/office/powerpoint/2010/main" val="14594231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41271" y="2233567"/>
            <a:ext cx="7478486" cy="2387600"/>
          </a:xfrm>
        </p:spPr>
        <p:txBody>
          <a:bodyPr/>
          <a:lstStyle/>
          <a:p>
            <a:r>
              <a:rPr lang="en-US" sz="3600" dirty="0"/>
              <a:t>Now let’s consider what can go wrong? On top of financing, what is needed so that the project achieves the positive change?</a:t>
            </a:r>
          </a:p>
        </p:txBody>
      </p:sp>
      <p:pic>
        <p:nvPicPr>
          <p:cNvPr id="3" name="Picture 8" descr="http://www.cfshc.org/wp-content/uploads/2013/03/social-thinking-a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197463"/>
            <a:ext cx="2726871" cy="2387600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236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What are the assumptions &amp; risks?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1312436"/>
            <a:ext cx="9614648" cy="4517985"/>
          </a:xfrm>
        </p:spPr>
        <p:txBody>
          <a:bodyPr>
            <a:normAutofit/>
          </a:bodyPr>
          <a:lstStyle/>
          <a:p>
            <a:pPr marL="1714500" lvl="2" indent="-342900" algn="just">
              <a:buFont typeface="Wingdings" charset="2"/>
              <a:buChar char="v"/>
              <a:defRPr/>
            </a:pPr>
            <a:r>
              <a:rPr lang="fr-FR" noProof="1">
                <a:latin typeface="Century Gothic" pitchFamily="34" charset="0"/>
              </a:rPr>
              <a:t>What </a:t>
            </a:r>
            <a:r>
              <a:rPr lang="fr-FR" b="1" noProof="1">
                <a:latin typeface="Century Gothic" pitchFamily="34" charset="0"/>
              </a:rPr>
              <a:t>factors outside the project management control </a:t>
            </a:r>
            <a:r>
              <a:rPr lang="fr-FR" noProof="1">
                <a:latin typeface="Century Gothic" pitchFamily="34" charset="0"/>
              </a:rPr>
              <a:t>may prevent the project from delivering its outputs, achieving its result(s) and some impact?</a:t>
            </a:r>
          </a:p>
        </p:txBody>
      </p:sp>
      <p:graphicFrame>
        <p:nvGraphicFramePr>
          <p:cNvPr id="5" name="Group 194"/>
          <p:cNvGraphicFramePr>
            <a:graphicFrameLocks noGrp="1"/>
          </p:cNvGraphicFramePr>
          <p:nvPr>
            <p:extLst/>
          </p:nvPr>
        </p:nvGraphicFramePr>
        <p:xfrm>
          <a:off x="1110574" y="2399652"/>
          <a:ext cx="9881681" cy="3628761"/>
        </p:xfrm>
        <a:graphic>
          <a:graphicData uri="http://schemas.openxmlformats.org/drawingml/2006/table">
            <a:tbl>
              <a:tblPr/>
              <a:tblGrid>
                <a:gridCol w="25765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051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1792">
                <a:tc>
                  <a:txBody>
                    <a:bodyPr/>
                    <a:lstStyle>
                      <a:lvl1pPr algn="l" eaLnBrk="0" hangingPunct="0">
                        <a:lnSpc>
                          <a:spcPct val="110000"/>
                        </a:lnSpc>
                        <a:spcBef>
                          <a:spcPts val="1750"/>
                        </a:spcBef>
                        <a:buClr>
                          <a:srgbClr val="003399"/>
                        </a:buClr>
                        <a:defRPr sz="2000" b="1">
                          <a:solidFill>
                            <a:srgbClr val="5F5F5F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lnSpc>
                          <a:spcPct val="110000"/>
                        </a:lnSpc>
                        <a:spcBef>
                          <a:spcPts val="975"/>
                        </a:spcBef>
                        <a:buClr>
                          <a:srgbClr val="003399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altLang="fr-FR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10000"/>
                        </a:lnSpc>
                        <a:spcBef>
                          <a:spcPts val="1750"/>
                        </a:spcBef>
                        <a:buClr>
                          <a:srgbClr val="003399"/>
                        </a:buClr>
                        <a:defRPr sz="2000" b="1">
                          <a:solidFill>
                            <a:srgbClr val="5F5F5F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lnSpc>
                          <a:spcPct val="110000"/>
                        </a:lnSpc>
                        <a:spcBef>
                          <a:spcPts val="975"/>
                        </a:spcBef>
                        <a:buClr>
                          <a:srgbClr val="003399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2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Assumptions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4078">
                <a:tc>
                  <a:txBody>
                    <a:bodyPr/>
                    <a:lstStyle>
                      <a:lvl1pPr algn="l" eaLnBrk="0" hangingPunct="0">
                        <a:lnSpc>
                          <a:spcPct val="110000"/>
                        </a:lnSpc>
                        <a:spcBef>
                          <a:spcPts val="1750"/>
                        </a:spcBef>
                        <a:buClr>
                          <a:srgbClr val="003399"/>
                        </a:buClr>
                        <a:defRPr sz="2000" b="1">
                          <a:solidFill>
                            <a:srgbClr val="5F5F5F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lnSpc>
                          <a:spcPct val="110000"/>
                        </a:lnSpc>
                        <a:spcBef>
                          <a:spcPts val="975"/>
                        </a:spcBef>
                        <a:buClr>
                          <a:srgbClr val="003399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Impact</a:t>
                      </a:r>
                      <a:endParaRPr kumimoji="0" lang="en-US" altLang="fr-FR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10000"/>
                        </a:lnSpc>
                        <a:spcBef>
                          <a:spcPts val="1750"/>
                        </a:spcBef>
                        <a:buClr>
                          <a:srgbClr val="003399"/>
                        </a:buClr>
                        <a:defRPr sz="2000" b="1">
                          <a:solidFill>
                            <a:srgbClr val="5F5F5F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lnSpc>
                          <a:spcPct val="110000"/>
                        </a:lnSpc>
                        <a:spcBef>
                          <a:spcPts val="975"/>
                        </a:spcBef>
                        <a:buClr>
                          <a:srgbClr val="003399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Arial" charset="0"/>
                          <a:cs typeface="Arial" charset="0"/>
                        </a:rPr>
                        <a:t> </a:t>
                      </a:r>
                      <a:endParaRPr kumimoji="0" lang="en-US" altLang="fr-FR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8719">
                <a:tc>
                  <a:txBody>
                    <a:bodyPr/>
                    <a:lstStyle>
                      <a:lvl1pPr algn="l" eaLnBrk="0" hangingPunct="0">
                        <a:lnSpc>
                          <a:spcPct val="110000"/>
                        </a:lnSpc>
                        <a:spcBef>
                          <a:spcPts val="1750"/>
                        </a:spcBef>
                        <a:buClr>
                          <a:srgbClr val="003399"/>
                        </a:buClr>
                        <a:defRPr sz="2000" b="1">
                          <a:solidFill>
                            <a:srgbClr val="5F5F5F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lnSpc>
                          <a:spcPct val="110000"/>
                        </a:lnSpc>
                        <a:spcBef>
                          <a:spcPts val="975"/>
                        </a:spcBef>
                        <a:buClr>
                          <a:srgbClr val="003399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fr-F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Result(s)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10000"/>
                        </a:lnSpc>
                        <a:spcBef>
                          <a:spcPts val="1750"/>
                        </a:spcBef>
                        <a:buClr>
                          <a:srgbClr val="003399"/>
                        </a:buClr>
                        <a:defRPr sz="2000" b="1">
                          <a:solidFill>
                            <a:srgbClr val="5F5F5F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lnSpc>
                          <a:spcPct val="110000"/>
                        </a:lnSpc>
                        <a:spcBef>
                          <a:spcPts val="975"/>
                        </a:spcBef>
                        <a:buClr>
                          <a:srgbClr val="003399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Arial" charset="0"/>
                          <a:cs typeface="Arial" charset="0"/>
                        </a:rPr>
                        <a:t> </a:t>
                      </a:r>
                      <a:r>
                        <a:rPr lang="en-GB" sz="2000" b="0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What key assumption(s) should hold true so that the result(s) contribute to the impact?</a:t>
                      </a:r>
                      <a:endParaRPr kumimoji="0" lang="en-GB" altLang="fr-FR" sz="20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8719">
                <a:tc>
                  <a:txBody>
                    <a:bodyPr/>
                    <a:lstStyle>
                      <a:lvl1pPr algn="l" eaLnBrk="0" hangingPunct="0">
                        <a:lnSpc>
                          <a:spcPct val="110000"/>
                        </a:lnSpc>
                        <a:spcBef>
                          <a:spcPts val="1750"/>
                        </a:spcBef>
                        <a:buClr>
                          <a:srgbClr val="003399"/>
                        </a:buClr>
                        <a:defRPr sz="2000" b="1">
                          <a:solidFill>
                            <a:srgbClr val="5F5F5F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lnSpc>
                          <a:spcPct val="110000"/>
                        </a:lnSpc>
                        <a:spcBef>
                          <a:spcPts val="975"/>
                        </a:spcBef>
                        <a:buClr>
                          <a:srgbClr val="003399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fr-FR" altLang="fr-F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Outputs</a:t>
                      </a:r>
                      <a:endParaRPr kumimoji="0" lang="en-US" altLang="fr-FR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10000"/>
                        </a:lnSpc>
                        <a:spcBef>
                          <a:spcPts val="1750"/>
                        </a:spcBef>
                        <a:buClr>
                          <a:srgbClr val="003399"/>
                        </a:buClr>
                        <a:defRPr sz="2000" b="1">
                          <a:solidFill>
                            <a:srgbClr val="5F5F5F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lnSpc>
                          <a:spcPct val="110000"/>
                        </a:lnSpc>
                        <a:spcBef>
                          <a:spcPts val="975"/>
                        </a:spcBef>
                        <a:buClr>
                          <a:srgbClr val="003399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en-GB" sz="2000" b="0" kern="1200" noProof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What key assumption(s) should hold true so that the outputs achieve the result(s)?</a:t>
                      </a:r>
                      <a:endParaRPr kumimoji="0" lang="en-GB" altLang="fr-FR" sz="20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5453">
                <a:tc>
                  <a:txBody>
                    <a:bodyPr/>
                    <a:lstStyle>
                      <a:lvl1pPr algn="l" eaLnBrk="0" hangingPunct="0">
                        <a:lnSpc>
                          <a:spcPct val="110000"/>
                        </a:lnSpc>
                        <a:spcBef>
                          <a:spcPts val="1750"/>
                        </a:spcBef>
                        <a:buClr>
                          <a:srgbClr val="003399"/>
                        </a:buClr>
                        <a:defRPr sz="2000" b="1">
                          <a:solidFill>
                            <a:srgbClr val="5F5F5F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lnSpc>
                          <a:spcPct val="110000"/>
                        </a:lnSpc>
                        <a:spcBef>
                          <a:spcPts val="975"/>
                        </a:spcBef>
                        <a:buClr>
                          <a:srgbClr val="003399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20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Activities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lnSpc>
                          <a:spcPct val="110000"/>
                        </a:lnSpc>
                        <a:spcBef>
                          <a:spcPts val="1750"/>
                        </a:spcBef>
                        <a:buClr>
                          <a:srgbClr val="003399"/>
                        </a:buClr>
                        <a:defRPr sz="2000" b="1">
                          <a:solidFill>
                            <a:srgbClr val="5F5F5F"/>
                          </a:solidFill>
                          <a:latin typeface="Arial" charset="0"/>
                        </a:defRPr>
                      </a:lvl1pPr>
                      <a:lvl2pPr marL="742950" indent="-285750" algn="l" eaLnBrk="0" hangingPunct="0">
                        <a:lnSpc>
                          <a:spcPct val="110000"/>
                        </a:lnSpc>
                        <a:spcBef>
                          <a:spcPts val="975"/>
                        </a:spcBef>
                        <a:buClr>
                          <a:srgbClr val="003399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2pPr>
                      <a:lvl3pPr marL="11430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3pPr>
                      <a:lvl4pPr marL="16002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4pPr>
                      <a:lvl5pPr marL="2057400" indent="-228600" algn="l" eaLnBrk="0" hangingPunct="0">
                        <a:lnSpc>
                          <a:spcPct val="110000"/>
                        </a:lnSpc>
                        <a:buClr>
                          <a:srgbClr val="FFCC00"/>
                        </a:buClr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Pct val="100000"/>
                        <a:buFont typeface="Arial" charset="0"/>
                        <a:defRPr sz="2000">
                          <a:solidFill>
                            <a:srgbClr val="5F5F5F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CC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altLang="fr-FR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Arial" charset="0"/>
                          <a:cs typeface="Arial" charset="0"/>
                        </a:rPr>
                        <a:t> What key assumption(s) should hold true so that the activities produce the outputs?</a:t>
                      </a:r>
                      <a:endParaRPr kumimoji="0" lang="en-GB" altLang="fr-FR" sz="20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Flèche angle droit à deux pointes 5"/>
          <p:cNvSpPr/>
          <p:nvPr/>
        </p:nvSpPr>
        <p:spPr>
          <a:xfrm rot="5400000">
            <a:off x="3259640" y="3544327"/>
            <a:ext cx="537602" cy="530692"/>
          </a:xfrm>
          <a:prstGeom prst="leftUpArrow">
            <a:avLst>
              <a:gd name="adj1" fmla="val 25000"/>
              <a:gd name="adj2" fmla="val 20801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 angle droit à deux pointes 11"/>
          <p:cNvSpPr/>
          <p:nvPr/>
        </p:nvSpPr>
        <p:spPr>
          <a:xfrm rot="5400000">
            <a:off x="3279638" y="5126469"/>
            <a:ext cx="537602" cy="530692"/>
          </a:xfrm>
          <a:prstGeom prst="leftUpArrow">
            <a:avLst>
              <a:gd name="adj1" fmla="val 25000"/>
              <a:gd name="adj2" fmla="val 20801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angle droit à deux pointes 13"/>
          <p:cNvSpPr/>
          <p:nvPr/>
        </p:nvSpPr>
        <p:spPr>
          <a:xfrm rot="5400000">
            <a:off x="3279638" y="4335398"/>
            <a:ext cx="537602" cy="530692"/>
          </a:xfrm>
          <a:prstGeom prst="leftUpArrow">
            <a:avLst>
              <a:gd name="adj1" fmla="val 25000"/>
              <a:gd name="adj2" fmla="val 20801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000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yagram 2">
            <a:extLst>
              <a:ext uri="{FF2B5EF4-FFF2-40B4-BE49-F238E27FC236}">
                <a16:creationId xmlns:a16="http://schemas.microsoft.com/office/drawing/2014/main" id="{DE8459CB-593A-41C2-96FD-0615EFD4C2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9573989"/>
              </p:ext>
            </p:extLst>
          </p:nvPr>
        </p:nvGraphicFramePr>
        <p:xfrm>
          <a:off x="3014860" y="1386541"/>
          <a:ext cx="6181692" cy="4520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ontenidor de text 1">
            <a:extLst>
              <a:ext uri="{FF2B5EF4-FFF2-40B4-BE49-F238E27FC236}">
                <a16:creationId xmlns:a16="http://schemas.microsoft.com/office/drawing/2014/main" id="{159E39D8-C9E8-488C-B07D-DF117AE0F4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400" dirty="0">
                <a:solidFill>
                  <a:srgbClr val="751D70"/>
                </a:solidFill>
              </a:rPr>
              <a:t>Project Cycle Management</a:t>
            </a: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401558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CF4F1EA4-3DCB-4B63-8A8D-BFA5E9429310}"/>
              </a:ext>
            </a:extLst>
          </p:cNvPr>
          <p:cNvSpPr txBox="1">
            <a:spLocks noChangeArrowheads="1"/>
          </p:cNvSpPr>
          <p:nvPr/>
        </p:nvSpPr>
        <p:spPr>
          <a:xfrm>
            <a:off x="6036442" y="2297880"/>
            <a:ext cx="4076700" cy="4114800"/>
          </a:xfrm>
          <a:prstGeom prst="rect">
            <a:avLst/>
          </a:prstGeom>
          <a:noFill/>
        </p:spPr>
        <p:txBody>
          <a:bodyPr/>
          <a:lstStyle/>
          <a:p>
            <a:pPr marL="285750" indent="-285750">
              <a:spcAft>
                <a:spcPts val="500"/>
              </a:spcAft>
              <a:buFontTx/>
              <a:buBlip>
                <a:blip r:embed="rId3"/>
              </a:buBlip>
              <a:defRPr/>
            </a:pPr>
            <a:r>
              <a:rPr lang="en-US" sz="1600" b="1" kern="0" dirty="0">
                <a:latin typeface="+mj-lt"/>
              </a:rPr>
              <a:t>Developing a Logical Framework Matrix – </a:t>
            </a:r>
            <a:r>
              <a:rPr lang="en-US" sz="1600" kern="0" dirty="0">
                <a:latin typeface="+mj-lt"/>
              </a:rPr>
              <a:t>assessing consistency among different components of the Project, risks / assumptions and define objectively verifiable performance indicators</a:t>
            </a:r>
          </a:p>
          <a:p>
            <a:pPr marL="285750" indent="-285750">
              <a:spcAft>
                <a:spcPts val="500"/>
              </a:spcAft>
              <a:buFontTx/>
              <a:buBlip>
                <a:blip r:embed="rId3"/>
              </a:buBlip>
              <a:defRPr/>
            </a:pPr>
            <a:r>
              <a:rPr lang="en-US" sz="1600" b="1" kern="0" dirty="0">
                <a:latin typeface="+mj-lt"/>
              </a:rPr>
              <a:t>Activity Planning – </a:t>
            </a:r>
            <a:r>
              <a:rPr lang="en-US" sz="1600" kern="0" dirty="0">
                <a:latin typeface="+mj-lt"/>
              </a:rPr>
              <a:t>define activities, time / scope / who / when / what / how</a:t>
            </a:r>
            <a:endParaRPr lang="en-US" sz="1400" b="1" kern="0" dirty="0">
              <a:latin typeface="+mj-lt"/>
            </a:endParaRPr>
          </a:p>
          <a:p>
            <a:pPr marL="285750" indent="-285750">
              <a:spcAft>
                <a:spcPts val="500"/>
              </a:spcAft>
              <a:buFontTx/>
              <a:buBlip>
                <a:blip r:embed="rId3"/>
              </a:buBlip>
              <a:defRPr/>
            </a:pPr>
            <a:r>
              <a:rPr lang="en-US" sz="1600" b="1" kern="0" dirty="0">
                <a:latin typeface="+mj-lt"/>
              </a:rPr>
              <a:t>Resource Planning </a:t>
            </a:r>
            <a:r>
              <a:rPr lang="en-US" sz="1600" kern="0" dirty="0">
                <a:latin typeface="+mj-lt"/>
              </a:rPr>
              <a:t>– human resources and budget</a:t>
            </a:r>
          </a:p>
          <a:p>
            <a:pPr marL="285750" indent="-285750" algn="ctr">
              <a:lnSpc>
                <a:spcPct val="90000"/>
              </a:lnSpc>
              <a:spcBef>
                <a:spcPct val="50000"/>
              </a:spcBef>
              <a:buFont typeface="Monotype Sorts"/>
              <a:buNone/>
              <a:defRPr/>
            </a:pPr>
            <a:endParaRPr lang="en-US" sz="1600" kern="0" dirty="0">
              <a:latin typeface="+mj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D48259A-2CA3-4C5C-A2C4-528E4D420C54}"/>
              </a:ext>
            </a:extLst>
          </p:cNvPr>
          <p:cNvSpPr txBox="1">
            <a:spLocks noChangeArrowheads="1"/>
          </p:cNvSpPr>
          <p:nvPr/>
        </p:nvSpPr>
        <p:spPr>
          <a:xfrm>
            <a:off x="1946166" y="2297880"/>
            <a:ext cx="4038600" cy="3283113"/>
          </a:xfrm>
          <a:prstGeom prst="rect">
            <a:avLst/>
          </a:prstGeom>
          <a:noFill/>
        </p:spPr>
        <p:txBody>
          <a:bodyPr/>
          <a:lstStyle/>
          <a:p>
            <a:pPr marL="285750" indent="-285750">
              <a:lnSpc>
                <a:spcPct val="90000"/>
              </a:lnSpc>
              <a:spcAft>
                <a:spcPts val="500"/>
              </a:spcAft>
              <a:buFontTx/>
              <a:buBlip>
                <a:blip r:embed="rId3"/>
              </a:buBlip>
              <a:defRPr/>
            </a:pPr>
            <a:r>
              <a:rPr lang="en-US" b="1" kern="0" dirty="0">
                <a:latin typeface="+mj-lt"/>
              </a:rPr>
              <a:t>Problem Analysis – </a:t>
            </a:r>
            <a:r>
              <a:rPr lang="en-US" kern="0" dirty="0">
                <a:latin typeface="+mj-lt"/>
              </a:rPr>
              <a:t>Identification of important problems and causal relationship among all problems</a:t>
            </a:r>
          </a:p>
          <a:p>
            <a:pPr marL="285750" indent="-285750">
              <a:lnSpc>
                <a:spcPct val="90000"/>
              </a:lnSpc>
              <a:spcAft>
                <a:spcPts val="500"/>
              </a:spcAft>
              <a:buFontTx/>
              <a:buBlip>
                <a:blip r:embed="rId3"/>
              </a:buBlip>
              <a:defRPr/>
            </a:pPr>
            <a:r>
              <a:rPr lang="en-US" b="1" kern="0" dirty="0">
                <a:latin typeface="+mj-lt"/>
              </a:rPr>
              <a:t>Stakeholder Analysis – </a:t>
            </a:r>
            <a:r>
              <a:rPr lang="en-US" kern="0" dirty="0">
                <a:latin typeface="+mj-lt"/>
              </a:rPr>
              <a:t>Identification of all the stakeholders of the project</a:t>
            </a:r>
          </a:p>
          <a:p>
            <a:pPr marL="285750" indent="-285750">
              <a:lnSpc>
                <a:spcPct val="90000"/>
              </a:lnSpc>
              <a:spcAft>
                <a:spcPts val="500"/>
              </a:spcAft>
              <a:buFontTx/>
              <a:buBlip>
                <a:blip r:embed="rId3"/>
              </a:buBlip>
              <a:defRPr/>
            </a:pPr>
            <a:r>
              <a:rPr lang="en-US" b="1" kern="0" dirty="0">
                <a:latin typeface="+mj-lt"/>
              </a:rPr>
              <a:t>Objective Analysis </a:t>
            </a:r>
            <a:r>
              <a:rPr lang="en-US" kern="0" dirty="0">
                <a:latin typeface="+mj-lt"/>
              </a:rPr>
              <a:t>– Provide solutions to the defined problems of the project</a:t>
            </a:r>
          </a:p>
          <a:p>
            <a:pPr marL="285750" indent="-285750">
              <a:lnSpc>
                <a:spcPct val="90000"/>
              </a:lnSpc>
              <a:buFontTx/>
              <a:buBlip>
                <a:blip r:embed="rId3"/>
              </a:buBlip>
              <a:defRPr/>
            </a:pPr>
            <a:r>
              <a:rPr lang="en-US" b="1" kern="0" dirty="0">
                <a:latin typeface="+mj-lt"/>
              </a:rPr>
              <a:t>Strategy Analysis – </a:t>
            </a:r>
            <a:r>
              <a:rPr lang="en-US" kern="0" dirty="0">
                <a:latin typeface="+mj-lt"/>
              </a:rPr>
              <a:t>develop strategies to tackle the problems identified</a:t>
            </a:r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id="{DFC10661-254F-4F93-A231-44DD3C6C55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7566" y="1624780"/>
            <a:ext cx="4343400" cy="584200"/>
          </a:xfrm>
          <a:prstGeom prst="homePlate">
            <a:avLst>
              <a:gd name="adj" fmla="val 47569"/>
            </a:avLst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>
            <a:lvl1pPr defTabSz="7620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defTabSz="7620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defTabSz="7620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defTabSz="7620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defTabSz="7620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GB" altLang="tr-TR" sz="2000" b="1" dirty="0">
                <a:solidFill>
                  <a:schemeClr val="tx2"/>
                </a:solidFill>
                <a:latin typeface="+mn-lt"/>
              </a:rPr>
              <a:t>    </a:t>
            </a:r>
            <a:r>
              <a:rPr lang="tr-TR" altLang="tr-TR" sz="2000" b="1" dirty="0">
                <a:solidFill>
                  <a:schemeClr val="tx2"/>
                </a:solidFill>
                <a:latin typeface="+mj-lt"/>
              </a:rPr>
              <a:t>Planning</a:t>
            </a:r>
            <a:endParaRPr lang="en-GB" altLang="tr-TR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" name="AutoShape 6">
            <a:extLst>
              <a:ext uri="{FF2B5EF4-FFF2-40B4-BE49-F238E27FC236}">
                <a16:creationId xmlns:a16="http://schemas.microsoft.com/office/drawing/2014/main" id="{3C577EC9-35FE-43D7-BEBC-A1819F923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366" y="1624780"/>
            <a:ext cx="3867150" cy="584200"/>
          </a:xfrm>
          <a:prstGeom prst="homePlate">
            <a:avLst>
              <a:gd name="adj" fmla="val 59791"/>
            </a:avLst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18900000" scaled="1"/>
            <a:tileRect/>
          </a:gradFill>
          <a:ln w="25400">
            <a:solidFill>
              <a:schemeClr val="accent2"/>
            </a:solidFill>
            <a:miter lim="800000"/>
            <a:headEnd/>
            <a:tailEnd/>
          </a:ln>
        </p:spPr>
        <p:txBody>
          <a:bodyPr wrap="none" lIns="90488" tIns="44450" rIns="90488" bIns="44450" anchor="ctr"/>
          <a:lstStyle>
            <a:lvl1pPr defTabSz="762000"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600"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 defTabSz="7620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400"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 defTabSz="7620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 sz="2100"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 defTabSz="7620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 defTabSz="7620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tr-TR" altLang="tr-TR" sz="2000" b="1" dirty="0">
                <a:latin typeface="+mj-lt"/>
              </a:rPr>
              <a:t>Analysis</a:t>
            </a:r>
            <a:endParaRPr lang="en-GB" altLang="tr-TR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Contenidor de text 1">
            <a:extLst>
              <a:ext uri="{FF2B5EF4-FFF2-40B4-BE49-F238E27FC236}">
                <a16:creationId xmlns:a16="http://schemas.microsoft.com/office/drawing/2014/main" id="{AB319651-8E65-4732-80F7-253F07BF90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tr-TR" sz="3100" dirty="0">
                <a:solidFill>
                  <a:srgbClr val="751D70"/>
                </a:solidFill>
              </a:rPr>
              <a:t>Logical Framework Approach</a:t>
            </a:r>
          </a:p>
          <a:p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52280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 autoUpdateAnimBg="0"/>
      <p:bldP spid="5" grpId="0" build="p" bldLvl="2" autoUpdateAnimBg="0"/>
      <p:bldP spid="6" grpId="0" animBg="1" autoUpdateAnimBg="0"/>
      <p:bldP spid="7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/>
              <a:t>What do you want to improve? </a:t>
            </a:r>
            <a:br>
              <a:rPr lang="en-US" sz="3600" dirty="0"/>
            </a:br>
            <a:r>
              <a:rPr lang="en-US" sz="3600" dirty="0"/>
              <a:t>Which is the change you want to get?</a:t>
            </a:r>
          </a:p>
        </p:txBody>
      </p:sp>
    </p:spTree>
    <p:extLst>
      <p:ext uri="{BB962C8B-B14F-4D97-AF65-F5344CB8AC3E}">
        <p14:creationId xmlns:p14="http://schemas.microsoft.com/office/powerpoint/2010/main" val="2131782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1" y="1347921"/>
            <a:ext cx="9626600" cy="482427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WHAT ARE THE PROBLEMS?</a:t>
            </a:r>
          </a:p>
          <a:p>
            <a:pPr marL="342900" indent="-342900" algn="just">
              <a:buFont typeface="Wingdings" charset="2"/>
              <a:buChar char="q"/>
            </a:pPr>
            <a:endParaRPr lang="en-US" sz="2000" b="0" dirty="0">
              <a:latin typeface="Century Gothic" pitchFamily="34" charset="0"/>
            </a:endParaRPr>
          </a:p>
          <a:p>
            <a:pPr marL="342900" lvl="1" indent="-342900" algn="just">
              <a:spcBef>
                <a:spcPts val="1000"/>
              </a:spcBef>
              <a:buFont typeface="Wingdings" charset="2"/>
              <a:buChar char="q"/>
            </a:pPr>
            <a:r>
              <a:rPr lang="fr-FR" sz="2200" noProof="1">
                <a:latin typeface="Century Gothic" pitchFamily="34" charset="0"/>
              </a:rPr>
              <a:t>Problem analysis is the </a:t>
            </a:r>
            <a:r>
              <a:rPr lang="en-US" sz="2200" b="1" noProof="1">
                <a:latin typeface="Century Gothic" pitchFamily="34" charset="0"/>
              </a:rPr>
              <a:t>initial</a:t>
            </a:r>
            <a:r>
              <a:rPr lang="fr-FR" sz="2200" b="1" noProof="1">
                <a:latin typeface="Century Gothic" pitchFamily="34" charset="0"/>
              </a:rPr>
              <a:t> stage of project identification</a:t>
            </a:r>
            <a:r>
              <a:rPr lang="pl-PL" sz="2200" noProof="1">
                <a:latin typeface="Century Gothic" pitchFamily="34" charset="0"/>
              </a:rPr>
              <a:t>: y</a:t>
            </a:r>
            <a:r>
              <a:rPr lang="fr-FR" sz="2200" noProof="1">
                <a:latin typeface="Century Gothic" pitchFamily="34" charset="0"/>
              </a:rPr>
              <a:t>our project will adress a common problem (e.g. cross-border pollution) or a missed opportunity (e.g. limited access to external markets), the situation should be improved at the end of the project as compared to before!</a:t>
            </a:r>
          </a:p>
          <a:p>
            <a:pPr marL="342900" lvl="1" indent="-342900" algn="just">
              <a:spcBef>
                <a:spcPts val="1000"/>
              </a:spcBef>
              <a:buFont typeface="Wingdings" charset="2"/>
              <a:buChar char="q"/>
            </a:pPr>
            <a:r>
              <a:rPr lang="fr-FR" sz="2200" noProof="1">
                <a:latin typeface="Century Gothic" pitchFamily="34" charset="0"/>
              </a:rPr>
              <a:t>Check that the problem has a </a:t>
            </a:r>
            <a:r>
              <a:rPr lang="fr-FR" sz="2200" b="1" noProof="1">
                <a:latin typeface="Century Gothic" pitchFamily="34" charset="0"/>
              </a:rPr>
              <a:t>cross-border dimension related to the programme priorities!</a:t>
            </a:r>
            <a:endParaRPr lang="fr-FR" sz="2200" noProof="1">
              <a:latin typeface="Century Gothic" pitchFamily="34" charset="0"/>
            </a:endParaRPr>
          </a:p>
          <a:p>
            <a:pPr marL="342900" indent="-342900" algn="just">
              <a:spcAft>
                <a:spcPts val="1000"/>
              </a:spcAft>
              <a:buFont typeface="Wingdings" charset="2"/>
              <a:buChar char="q"/>
            </a:pPr>
            <a:r>
              <a:rPr lang="fr-FR" sz="2200" b="0" noProof="1">
                <a:latin typeface="Century Gothic" pitchFamily="34" charset="0"/>
              </a:rPr>
              <a:t>It is not enough to state there is a problem, you should </a:t>
            </a:r>
            <a:r>
              <a:rPr lang="fr-FR" sz="2200" noProof="1"/>
              <a:t>analyse its causes and related effects</a:t>
            </a:r>
          </a:p>
          <a:p>
            <a:pPr marL="1257300" lvl="1" indent="-342900" algn="just">
              <a:buFont typeface="Wingdings" charset="2"/>
              <a:buChar char="v"/>
            </a:pPr>
            <a:r>
              <a:rPr lang="fr-FR" sz="2200" noProof="1">
                <a:latin typeface="Century Gothic" pitchFamily="34" charset="0"/>
              </a:rPr>
              <a:t>Describe first the negative situation and do not start straight away finding the solution to the problem, there are usually several ways to solve a problem!</a:t>
            </a:r>
          </a:p>
          <a:p>
            <a:pPr marL="1257300" lvl="1" indent="-342900" algn="just">
              <a:buFont typeface="Wingdings" charset="2"/>
              <a:buChar char="v"/>
            </a:pPr>
            <a:r>
              <a:rPr lang="fr-FR" sz="2200" noProof="1">
                <a:latin typeface="Century Gothic" pitchFamily="34" charset="0"/>
              </a:rPr>
              <a:t>You need to get an overview of all causes of the problem, though you will only target some of them in your project </a:t>
            </a:r>
            <a:r>
              <a:rPr lang="fr-FR" sz="2200" noProof="1"/>
              <a:t>(other may need to be included in project external risks and assumptions)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Problem analysis</a:t>
            </a:r>
          </a:p>
        </p:txBody>
      </p:sp>
    </p:spTree>
    <p:extLst>
      <p:ext uri="{BB962C8B-B14F-4D97-AF65-F5344CB8AC3E}">
        <p14:creationId xmlns:p14="http://schemas.microsoft.com/office/powerpoint/2010/main" val="1032974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Problem analysis: building the problem “tree” </a:t>
            </a:r>
          </a:p>
        </p:txBody>
      </p:sp>
      <p:sp>
        <p:nvSpPr>
          <p:cNvPr id="7" name="Freccia a destra 19"/>
          <p:cNvSpPr/>
          <p:nvPr/>
        </p:nvSpPr>
        <p:spPr>
          <a:xfrm rot="16200000">
            <a:off x="8201463" y="3164821"/>
            <a:ext cx="2959099" cy="678574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7146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15"/>
          <p:cNvSpPr/>
          <p:nvPr/>
        </p:nvSpPr>
        <p:spPr>
          <a:xfrm>
            <a:off x="8795623" y="5167744"/>
            <a:ext cx="1821577" cy="44507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BE" sz="1400" b="1" dirty="0">
                <a:solidFill>
                  <a:srgbClr val="07146F"/>
                </a:solidFill>
                <a:latin typeface="Century Gothic" pitchFamily="34" charset="0"/>
              </a:rPr>
              <a:t>CAUSES</a:t>
            </a:r>
            <a:endParaRPr lang="it-IT" sz="14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3" name="Ovale 15"/>
          <p:cNvSpPr/>
          <p:nvPr/>
        </p:nvSpPr>
        <p:spPr>
          <a:xfrm>
            <a:off x="8770224" y="1395396"/>
            <a:ext cx="1821577" cy="445078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BE" sz="1400" b="1" dirty="0">
                <a:solidFill>
                  <a:srgbClr val="07146F"/>
                </a:solidFill>
                <a:latin typeface="Century Gothic" pitchFamily="34" charset="0"/>
              </a:rPr>
              <a:t>EFFECTS</a:t>
            </a:r>
            <a:endParaRPr lang="it-IT" sz="14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11" name="Espace réservé du contenu 15">
            <a:extLst>
              <a:ext uri="{FF2B5EF4-FFF2-40B4-BE49-F238E27FC236}">
                <a16:creationId xmlns:a16="http://schemas.microsoft.com/office/drawing/2014/main" id="{9396676A-224E-4AE8-8E5B-EF01B13F27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055688"/>
            <a:ext cx="7531100" cy="535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926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/>
              <a:t>Who’s affected by the negative situation?</a:t>
            </a:r>
          </a:p>
        </p:txBody>
      </p:sp>
    </p:spTree>
    <p:extLst>
      <p:ext uri="{BB962C8B-B14F-4D97-AF65-F5344CB8AC3E}">
        <p14:creationId xmlns:p14="http://schemas.microsoft.com/office/powerpoint/2010/main" val="807508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SIM COLOURS">
      <a:dk1>
        <a:srgbClr val="07147A"/>
      </a:dk1>
      <a:lt1>
        <a:srgbClr val="FFFFFF"/>
      </a:lt1>
      <a:dk2>
        <a:srgbClr val="751D70"/>
      </a:dk2>
      <a:lt2>
        <a:srgbClr val="FFFFFF"/>
      </a:lt2>
      <a:accent1>
        <a:srgbClr val="5B9BD5"/>
      </a:accent1>
      <a:accent2>
        <a:srgbClr val="5A1BAD"/>
      </a:accent2>
      <a:accent3>
        <a:srgbClr val="A5A5A5"/>
      </a:accent3>
      <a:accent4>
        <a:srgbClr val="9B66E0"/>
      </a:accent4>
      <a:accent5>
        <a:srgbClr val="4472C4"/>
      </a:accent5>
      <a:accent6>
        <a:srgbClr val="07147A"/>
      </a:accent6>
      <a:hlink>
        <a:srgbClr val="4755C6"/>
      </a:hlink>
      <a:folHlink>
        <a:srgbClr val="42103F"/>
      </a:folHlink>
    </a:clrScheme>
    <a:fontScheme name="Century Gothic-Palatino Linotyp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anchor="b"/>
      <a:lstStyle>
        <a:defPPr>
          <a:defRPr sz="3600" dirty="0" err="1" smtClean="0">
            <a:solidFill>
              <a:srgbClr val="07147A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1784</TotalTime>
  <Words>1830</Words>
  <Application>Microsoft Office PowerPoint</Application>
  <PresentationFormat>Pantalla panoràmica</PresentationFormat>
  <Paragraphs>248</Paragraphs>
  <Slides>33</Slides>
  <Notes>30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10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33</vt:i4>
      </vt:variant>
    </vt:vector>
  </HeadingPairs>
  <TitlesOfParts>
    <vt:vector size="44" baseType="lpstr">
      <vt:lpstr>ＭＳ Ｐゴシック</vt:lpstr>
      <vt:lpstr>Arial</vt:lpstr>
      <vt:lpstr>Calibri</vt:lpstr>
      <vt:lpstr>Century Gothic</vt:lpstr>
      <vt:lpstr>Constantia</vt:lpstr>
      <vt:lpstr>Monotype Sorts</vt:lpstr>
      <vt:lpstr>Palatino Linotype</vt:lpstr>
      <vt:lpstr>Times New Roman</vt:lpstr>
      <vt:lpstr>Trebuchet MS</vt:lpstr>
      <vt:lpstr>Wingdings</vt:lpstr>
      <vt:lpstr>Office Theme</vt:lpstr>
      <vt:lpstr>Session 2.1: Developing CBC project ideas</vt:lpstr>
      <vt:lpstr>Presentació del PowerPoint</vt:lpstr>
      <vt:lpstr>Presentació del PowerPoint</vt:lpstr>
      <vt:lpstr>Presentació del PowerPoint</vt:lpstr>
      <vt:lpstr>Presentació del PowerPoint</vt:lpstr>
      <vt:lpstr>What do you want to improve?  Which is the change you want to get?</vt:lpstr>
      <vt:lpstr>Presentació del PowerPoint</vt:lpstr>
      <vt:lpstr>Presentació del PowerPoint</vt:lpstr>
      <vt:lpstr>Who’s affected by the negative situation?</vt:lpstr>
      <vt:lpstr>Presentació del PowerPoint</vt:lpstr>
      <vt:lpstr>What could be the improved situation?</vt:lpstr>
      <vt:lpstr>Presentació del PowerPoint</vt:lpstr>
      <vt:lpstr>Presentació del PowerPoint</vt:lpstr>
      <vt:lpstr>What change can you bring under ENI CBC?</vt:lpstr>
      <vt:lpstr>Presentació del PowerPoint</vt:lpstr>
      <vt:lpstr>Let’s practice on problem and objective analysis</vt:lpstr>
      <vt:lpstr>Presentació del PowerPoint</vt:lpstr>
      <vt:lpstr>Presentació del PowerPoint</vt:lpstr>
      <vt:lpstr>Session 2.2: Building an ENI CBC project</vt:lpstr>
      <vt:lpstr>Presentació del PowerPoint</vt:lpstr>
      <vt:lpstr>Presentació del PowerPoint</vt:lpstr>
      <vt:lpstr>Presentació del PowerPoint</vt:lpstr>
      <vt:lpstr>Presentació del PowerPoint</vt:lpstr>
      <vt:lpstr>What will you do?</vt:lpstr>
      <vt:lpstr>Presentació del PowerPoint</vt:lpstr>
      <vt:lpstr>Presentació del PowerPoint</vt:lpstr>
      <vt:lpstr>Who do you do the project for? Who do you consult and involve?</vt:lpstr>
      <vt:lpstr>Presentació del PowerPoint</vt:lpstr>
      <vt:lpstr>Presentació del PowerPoint</vt:lpstr>
      <vt:lpstr>Let’s practice with your CBC project idea!</vt:lpstr>
      <vt:lpstr>Presentació del PowerPoint</vt:lpstr>
      <vt:lpstr>Now let’s consider what can go wrong? On top of financing, what is needed so that the project achieves the positive change?</vt:lpstr>
      <vt:lpstr>Presentació del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Aisling Walsh</dc:creator>
  <cp:lastModifiedBy>Albert Sorrosal</cp:lastModifiedBy>
  <cp:revision>205</cp:revision>
  <dcterms:created xsi:type="dcterms:W3CDTF">2016-05-03T14:42:57Z</dcterms:created>
  <dcterms:modified xsi:type="dcterms:W3CDTF">2017-06-23T14:49:00Z</dcterms:modified>
</cp:coreProperties>
</file>