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7" r:id="rId3"/>
    <p:sldId id="258" r:id="rId4"/>
    <p:sldId id="271" r:id="rId5"/>
    <p:sldId id="278" r:id="rId6"/>
    <p:sldId id="272" r:id="rId7"/>
    <p:sldId id="270" r:id="rId8"/>
    <p:sldId id="277" r:id="rId9"/>
    <p:sldId id="274" r:id="rId10"/>
    <p:sldId id="265" r:id="rId11"/>
    <p:sldId id="268" r:id="rId12"/>
    <p:sldId id="26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a Dorangricchia" initials="AD" lastIdx="1" clrIdx="0"/>
  <p:cmAuthor id="1" name="Veronica Vann" initials="VV" lastIdx="5"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147A"/>
    <a:srgbClr val="751D70"/>
    <a:srgbClr val="D6CCCB"/>
    <a:srgbClr val="D6CCD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86183" autoAdjust="0"/>
  </p:normalViewPr>
  <p:slideViewPr>
    <p:cSldViewPr snapToGrid="0" snapToObjects="1">
      <p:cViewPr varScale="1">
        <p:scale>
          <a:sx n="95" d="100"/>
          <a:sy n="95" d="100"/>
        </p:scale>
        <p:origin x="1074" y="78"/>
      </p:cViewPr>
      <p:guideLst>
        <p:guide orient="horz" pos="2160"/>
        <p:guide pos="3840"/>
      </p:guideLst>
    </p:cSldViewPr>
  </p:slideViewPr>
  <p:notesTextViewPr>
    <p:cViewPr>
      <p:scale>
        <a:sx n="125" d="100"/>
        <a:sy n="125" d="100"/>
      </p:scale>
      <p:origin x="0" y="0"/>
    </p:cViewPr>
  </p:notesTextViewPr>
  <p:sorterViewPr>
    <p:cViewPr>
      <p:scale>
        <a:sx n="100" d="100"/>
        <a:sy n="100" d="100"/>
      </p:scale>
      <p:origin x="0" y="8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D52869-3FB8-4367-8387-5CB4677230E9}" type="doc">
      <dgm:prSet loTypeId="urn:microsoft.com/office/officeart/2005/8/layout/vList6" loCatId="list" qsTypeId="urn:microsoft.com/office/officeart/2005/8/quickstyle/simple1" qsCatId="simple" csTypeId="urn:microsoft.com/office/officeart/2005/8/colors/accent0_3" csCatId="mainScheme" phldr="1"/>
      <dgm:spPr/>
      <dgm:t>
        <a:bodyPr/>
        <a:lstStyle/>
        <a:p>
          <a:endParaRPr lang="es-ES"/>
        </a:p>
      </dgm:t>
    </dgm:pt>
    <dgm:pt modelId="{2F9769B7-C2F7-41B6-AF5A-D3A4C44E93EC}">
      <dgm:prSet phldrT="[Texto]"/>
      <dgm:spPr/>
      <dgm:t>
        <a:bodyPr/>
        <a:lstStyle/>
        <a:p>
          <a:r>
            <a:rPr lang="en-GB" dirty="0">
              <a:latin typeface="+mj-lt"/>
            </a:rPr>
            <a:t>Scope</a:t>
          </a:r>
          <a:r>
            <a:rPr lang="en-GB" dirty="0"/>
            <a:t> </a:t>
          </a:r>
          <a:endParaRPr lang="es-ES" dirty="0"/>
        </a:p>
      </dgm:t>
    </dgm:pt>
    <dgm:pt modelId="{973FA473-A6DE-4BA6-879A-2CD1DF60DA2F}" type="parTrans" cxnId="{739DBDAF-B47C-4BEB-8CD3-31DC8FC3722B}">
      <dgm:prSet/>
      <dgm:spPr/>
      <dgm:t>
        <a:bodyPr/>
        <a:lstStyle/>
        <a:p>
          <a:endParaRPr lang="es-ES"/>
        </a:p>
      </dgm:t>
    </dgm:pt>
    <dgm:pt modelId="{988AB84A-9DE3-4E72-B1A8-6EE091AB549D}" type="sibTrans" cxnId="{739DBDAF-B47C-4BEB-8CD3-31DC8FC3722B}">
      <dgm:prSet/>
      <dgm:spPr/>
      <dgm:t>
        <a:bodyPr/>
        <a:lstStyle/>
        <a:p>
          <a:endParaRPr lang="es-ES"/>
        </a:p>
      </dgm:t>
    </dgm:pt>
    <dgm:pt modelId="{F7019D09-E35E-48C1-A0EF-D6CE5BF5BF23}">
      <dgm:prSet phldrT="[Texto]"/>
      <dgm:spPr/>
      <dgm:t>
        <a:bodyPr/>
        <a:lstStyle/>
        <a:p>
          <a:r>
            <a:rPr lang="en-GB" dirty="0">
              <a:latin typeface="Century Gothic" pitchFamily="34" charset="0"/>
            </a:rPr>
            <a:t>What is the most logic and efficient way of </a:t>
          </a:r>
          <a:r>
            <a:rPr lang="en-GB" b="1" dirty="0">
              <a:latin typeface="Century Gothic" pitchFamily="34" charset="0"/>
            </a:rPr>
            <a:t>organising the partnership’s work </a:t>
          </a:r>
          <a:r>
            <a:rPr lang="en-GB" dirty="0">
              <a:latin typeface="Century Gothic" pitchFamily="34" charset="0"/>
            </a:rPr>
            <a:t>in order to deliver the </a:t>
          </a:r>
          <a:r>
            <a:rPr lang="en-GB" b="1" dirty="0">
              <a:latin typeface="Century Gothic" pitchFamily="34" charset="0"/>
            </a:rPr>
            <a:t>outputs </a:t>
          </a:r>
          <a:r>
            <a:rPr lang="en-GB" b="0" strike="noStrike" baseline="0" dirty="0">
              <a:solidFill>
                <a:srgbClr val="07147A"/>
              </a:solidFill>
              <a:latin typeface="Century Gothic" pitchFamily="34" charset="0"/>
            </a:rPr>
            <a:t>that</a:t>
          </a:r>
          <a:r>
            <a:rPr lang="en-GB" b="0" dirty="0">
              <a:solidFill>
                <a:srgbClr val="07147A"/>
              </a:solidFill>
              <a:latin typeface="Century Gothic" pitchFamily="34" charset="0"/>
            </a:rPr>
            <a:t> </a:t>
          </a:r>
          <a:r>
            <a:rPr lang="en-GB" dirty="0">
              <a:solidFill>
                <a:srgbClr val="07147A"/>
              </a:solidFill>
              <a:latin typeface="Century Gothic" pitchFamily="34" charset="0"/>
            </a:rPr>
            <a:t>achieve </a:t>
          </a:r>
          <a:r>
            <a:rPr lang="en-GB" strike="noStrike" baseline="0" dirty="0">
              <a:solidFill>
                <a:srgbClr val="07147A"/>
              </a:solidFill>
              <a:latin typeface="Century Gothic" pitchFamily="34" charset="0"/>
            </a:rPr>
            <a:t>project </a:t>
          </a:r>
          <a:r>
            <a:rPr lang="en-GB" dirty="0">
              <a:solidFill>
                <a:srgbClr val="07147A"/>
              </a:solidFill>
              <a:latin typeface="Century Gothic" pitchFamily="34" charset="0"/>
            </a:rPr>
            <a:t>objectives and reach </a:t>
          </a:r>
          <a:r>
            <a:rPr lang="en-GB" dirty="0">
              <a:latin typeface="Century Gothic" pitchFamily="34" charset="0"/>
            </a:rPr>
            <a:t>the </a:t>
          </a:r>
          <a:r>
            <a:rPr lang="en-GB" b="1" dirty="0">
              <a:latin typeface="Century Gothic" pitchFamily="34" charset="0"/>
            </a:rPr>
            <a:t>target groups</a:t>
          </a:r>
          <a:r>
            <a:rPr lang="en-GB" dirty="0">
              <a:latin typeface="Century Gothic" pitchFamily="34" charset="0"/>
            </a:rPr>
            <a:t>, within </a:t>
          </a:r>
          <a:r>
            <a:rPr lang="en-GB" b="1" dirty="0">
              <a:latin typeface="Century Gothic" pitchFamily="34" charset="0"/>
            </a:rPr>
            <a:t>schedule </a:t>
          </a:r>
          <a:r>
            <a:rPr lang="en-GB" dirty="0">
              <a:latin typeface="Century Gothic" pitchFamily="34" charset="0"/>
            </a:rPr>
            <a:t>and to the </a:t>
          </a:r>
          <a:r>
            <a:rPr lang="en-GB" b="1" dirty="0">
              <a:latin typeface="Century Gothic" pitchFamily="34" charset="0"/>
            </a:rPr>
            <a:t>desirable quality and quantity levels</a:t>
          </a:r>
          <a:r>
            <a:rPr lang="en-GB" dirty="0">
              <a:latin typeface="Century Gothic" pitchFamily="34" charset="0"/>
            </a:rPr>
            <a:t>?</a:t>
          </a:r>
          <a:endParaRPr lang="es-ES" dirty="0"/>
        </a:p>
      </dgm:t>
    </dgm:pt>
    <dgm:pt modelId="{1096BA95-30F5-4D2D-86F8-C8239C7EE597}" type="parTrans" cxnId="{B7B74760-9DC5-488E-8D42-357A16607078}">
      <dgm:prSet/>
      <dgm:spPr/>
      <dgm:t>
        <a:bodyPr/>
        <a:lstStyle/>
        <a:p>
          <a:endParaRPr lang="es-ES"/>
        </a:p>
      </dgm:t>
    </dgm:pt>
    <dgm:pt modelId="{6F921EE3-3269-453C-BF8C-C6781AA204CA}" type="sibTrans" cxnId="{B7B74760-9DC5-488E-8D42-357A16607078}">
      <dgm:prSet/>
      <dgm:spPr/>
      <dgm:t>
        <a:bodyPr/>
        <a:lstStyle/>
        <a:p>
          <a:endParaRPr lang="es-ES"/>
        </a:p>
      </dgm:t>
    </dgm:pt>
    <dgm:pt modelId="{2B493E0A-67CE-4C2E-96A4-10C831AF2276}" type="pres">
      <dgm:prSet presAssocID="{29D52869-3FB8-4367-8387-5CB4677230E9}" presName="Name0" presStyleCnt="0">
        <dgm:presLayoutVars>
          <dgm:dir/>
          <dgm:animLvl val="lvl"/>
          <dgm:resizeHandles/>
        </dgm:presLayoutVars>
      </dgm:prSet>
      <dgm:spPr/>
    </dgm:pt>
    <dgm:pt modelId="{B02CE086-BC6C-4678-B2BC-4FF9727AC65F}" type="pres">
      <dgm:prSet presAssocID="{2F9769B7-C2F7-41B6-AF5A-D3A4C44E93EC}" presName="linNode" presStyleCnt="0"/>
      <dgm:spPr/>
    </dgm:pt>
    <dgm:pt modelId="{EBE8840E-A8AD-4355-8C62-2769FF9FDEC2}" type="pres">
      <dgm:prSet presAssocID="{2F9769B7-C2F7-41B6-AF5A-D3A4C44E93EC}" presName="parentShp" presStyleLbl="node1" presStyleIdx="0" presStyleCnt="1" custScaleX="75029" custScaleY="62237">
        <dgm:presLayoutVars>
          <dgm:bulletEnabled val="1"/>
        </dgm:presLayoutVars>
      </dgm:prSet>
      <dgm:spPr/>
    </dgm:pt>
    <dgm:pt modelId="{255CFA40-887B-43CE-8E67-49293E26D36F}" type="pres">
      <dgm:prSet presAssocID="{2F9769B7-C2F7-41B6-AF5A-D3A4C44E93EC}" presName="childShp" presStyleLbl="bgAccFollowNode1" presStyleIdx="0" presStyleCnt="1" custScaleX="151079">
        <dgm:presLayoutVars>
          <dgm:bulletEnabled val="1"/>
        </dgm:presLayoutVars>
      </dgm:prSet>
      <dgm:spPr/>
    </dgm:pt>
  </dgm:ptLst>
  <dgm:cxnLst>
    <dgm:cxn modelId="{B7B74760-9DC5-488E-8D42-357A16607078}" srcId="{2F9769B7-C2F7-41B6-AF5A-D3A4C44E93EC}" destId="{F7019D09-E35E-48C1-A0EF-D6CE5BF5BF23}" srcOrd="0" destOrd="0" parTransId="{1096BA95-30F5-4D2D-86F8-C8239C7EE597}" sibTransId="{6F921EE3-3269-453C-BF8C-C6781AA204CA}"/>
    <dgm:cxn modelId="{19012C58-72D8-421E-8477-02E3BE5401F5}" type="presOf" srcId="{29D52869-3FB8-4367-8387-5CB4677230E9}" destId="{2B493E0A-67CE-4C2E-96A4-10C831AF2276}" srcOrd="0" destOrd="0" presId="urn:microsoft.com/office/officeart/2005/8/layout/vList6"/>
    <dgm:cxn modelId="{9F5A1A88-64FA-477A-93FF-2456FD249378}" type="presOf" srcId="{F7019D09-E35E-48C1-A0EF-D6CE5BF5BF23}" destId="{255CFA40-887B-43CE-8E67-49293E26D36F}" srcOrd="0" destOrd="0" presId="urn:microsoft.com/office/officeart/2005/8/layout/vList6"/>
    <dgm:cxn modelId="{239AA992-6243-4A1C-9A4C-67A03644AA91}" type="presOf" srcId="{2F9769B7-C2F7-41B6-AF5A-D3A4C44E93EC}" destId="{EBE8840E-A8AD-4355-8C62-2769FF9FDEC2}" srcOrd="0" destOrd="0" presId="urn:microsoft.com/office/officeart/2005/8/layout/vList6"/>
    <dgm:cxn modelId="{739DBDAF-B47C-4BEB-8CD3-31DC8FC3722B}" srcId="{29D52869-3FB8-4367-8387-5CB4677230E9}" destId="{2F9769B7-C2F7-41B6-AF5A-D3A4C44E93EC}" srcOrd="0" destOrd="0" parTransId="{973FA473-A6DE-4BA6-879A-2CD1DF60DA2F}" sibTransId="{988AB84A-9DE3-4E72-B1A8-6EE091AB549D}"/>
    <dgm:cxn modelId="{D6699521-0983-452D-8B18-E84A3DC2EB5C}" type="presParOf" srcId="{2B493E0A-67CE-4C2E-96A4-10C831AF2276}" destId="{B02CE086-BC6C-4678-B2BC-4FF9727AC65F}" srcOrd="0" destOrd="0" presId="urn:microsoft.com/office/officeart/2005/8/layout/vList6"/>
    <dgm:cxn modelId="{92BEAF93-B48C-4496-B128-A9797A19CE8C}" type="presParOf" srcId="{B02CE086-BC6C-4678-B2BC-4FF9727AC65F}" destId="{EBE8840E-A8AD-4355-8C62-2769FF9FDEC2}" srcOrd="0" destOrd="0" presId="urn:microsoft.com/office/officeart/2005/8/layout/vList6"/>
    <dgm:cxn modelId="{1C2C0B2D-1CFB-4F8E-97DD-27A20E0D4E8E}" type="presParOf" srcId="{B02CE086-BC6C-4678-B2BC-4FF9727AC65F}" destId="{255CFA40-887B-43CE-8E67-49293E26D36F}"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07D3BD-AA89-47E7-93BA-05346CF9549A}" type="doc">
      <dgm:prSet loTypeId="urn:microsoft.com/office/officeart/2005/8/layout/matrix1" loCatId="matrix" qsTypeId="urn:microsoft.com/office/officeart/2005/8/quickstyle/simple2" qsCatId="simple" csTypeId="urn:microsoft.com/office/officeart/2005/8/colors/accent0_2" csCatId="mainScheme" phldr="1"/>
      <dgm:spPr/>
      <dgm:t>
        <a:bodyPr/>
        <a:lstStyle/>
        <a:p>
          <a:endParaRPr lang="es-ES"/>
        </a:p>
      </dgm:t>
    </dgm:pt>
    <dgm:pt modelId="{52FCC58C-1873-4B32-8F25-316841E92FE0}">
      <dgm:prSet phldrT="[Texto]" custT="1"/>
      <dgm:spPr>
        <a:solidFill>
          <a:srgbClr val="07147A"/>
        </a:solidFill>
      </dgm:spPr>
      <dgm:t>
        <a:bodyPr/>
        <a:lstStyle/>
        <a:p>
          <a:r>
            <a:rPr lang="en-GB" sz="2800" b="1" dirty="0">
              <a:solidFill>
                <a:schemeClr val="bg1"/>
              </a:solidFill>
              <a:latin typeface="+mj-lt"/>
            </a:rPr>
            <a:t>Work plan</a:t>
          </a:r>
          <a:endParaRPr lang="es-ES" sz="2800" b="1" dirty="0">
            <a:solidFill>
              <a:schemeClr val="bg1"/>
            </a:solidFill>
            <a:latin typeface="+mj-lt"/>
          </a:endParaRPr>
        </a:p>
      </dgm:t>
    </dgm:pt>
    <dgm:pt modelId="{737DF6C0-9F4F-4828-841C-1CAB25B0F05D}" type="parTrans" cxnId="{7342AC3A-3813-48ED-A1F7-F94E6C70DB63}">
      <dgm:prSet/>
      <dgm:spPr/>
      <dgm:t>
        <a:bodyPr/>
        <a:lstStyle/>
        <a:p>
          <a:endParaRPr lang="es-ES">
            <a:latin typeface="+mj-lt"/>
          </a:endParaRPr>
        </a:p>
      </dgm:t>
    </dgm:pt>
    <dgm:pt modelId="{D52CE1F9-C904-49C3-B03F-CFEB8629F71C}" type="sibTrans" cxnId="{7342AC3A-3813-48ED-A1F7-F94E6C70DB63}">
      <dgm:prSet/>
      <dgm:spPr/>
      <dgm:t>
        <a:bodyPr/>
        <a:lstStyle/>
        <a:p>
          <a:endParaRPr lang="es-ES">
            <a:latin typeface="+mj-lt"/>
          </a:endParaRPr>
        </a:p>
      </dgm:t>
    </dgm:pt>
    <dgm:pt modelId="{9F18E250-6A5B-432E-8D96-C54FA10F66A9}">
      <dgm:prSet phldrT="[Texto]"/>
      <dgm:spPr/>
      <dgm:t>
        <a:bodyPr/>
        <a:lstStyle/>
        <a:p>
          <a:r>
            <a:rPr lang="en-US" b="1" i="0" u="none" strike="noStrike" baseline="0" noProof="0" dirty="0">
              <a:latin typeface="+mj-lt"/>
              <a:ea typeface="+mn-ea"/>
              <a:cs typeface="+mn-cs"/>
            </a:rPr>
            <a:t>Consistent</a:t>
          </a:r>
          <a:r>
            <a:rPr lang="es-ES" b="1" i="0" u="none" strike="noStrike" baseline="0" dirty="0">
              <a:latin typeface="+mj-lt"/>
              <a:ea typeface="+mn-ea"/>
              <a:cs typeface="+mn-cs"/>
            </a:rPr>
            <a:t> </a:t>
          </a:r>
        </a:p>
        <a:p>
          <a:r>
            <a:rPr lang="en-GB" b="0" i="0" u="none" strike="noStrike" baseline="0" dirty="0">
              <a:latin typeface="+mj-lt"/>
              <a:ea typeface="+mn-ea"/>
              <a:cs typeface="+mn-cs"/>
            </a:rPr>
            <a:t>It  should be consistent with the outputs given in the project </a:t>
          </a:r>
          <a:r>
            <a:rPr lang="en-GB" b="0" i="0" u="none" strike="noStrike" baseline="0" dirty="0" err="1">
              <a:latin typeface="+mj-lt"/>
              <a:ea typeface="+mn-ea"/>
              <a:cs typeface="+mn-cs"/>
            </a:rPr>
            <a:t>logframe</a:t>
          </a:r>
          <a:r>
            <a:rPr lang="en-GB" b="0" i="0" u="none" strike="noStrike" baseline="0" dirty="0">
              <a:latin typeface="+mj-lt"/>
              <a:ea typeface="+mn-ea"/>
              <a:cs typeface="+mn-cs"/>
            </a:rPr>
            <a:t> </a:t>
          </a:r>
          <a:endParaRPr lang="es-ES" dirty="0">
            <a:latin typeface="+mj-lt"/>
          </a:endParaRPr>
        </a:p>
      </dgm:t>
    </dgm:pt>
    <dgm:pt modelId="{051176CE-2BCC-4A2D-BD61-20EDFC57BE57}" type="parTrans" cxnId="{A0A37443-F3CE-45B3-8C23-5298753DE571}">
      <dgm:prSet/>
      <dgm:spPr/>
      <dgm:t>
        <a:bodyPr/>
        <a:lstStyle/>
        <a:p>
          <a:endParaRPr lang="es-ES">
            <a:latin typeface="+mj-lt"/>
          </a:endParaRPr>
        </a:p>
      </dgm:t>
    </dgm:pt>
    <dgm:pt modelId="{A41930C2-A82B-413E-8C66-610D274351AE}" type="sibTrans" cxnId="{A0A37443-F3CE-45B3-8C23-5298753DE571}">
      <dgm:prSet/>
      <dgm:spPr/>
      <dgm:t>
        <a:bodyPr/>
        <a:lstStyle/>
        <a:p>
          <a:endParaRPr lang="es-ES">
            <a:latin typeface="+mj-lt"/>
          </a:endParaRPr>
        </a:p>
      </dgm:t>
    </dgm:pt>
    <dgm:pt modelId="{31DFBC6F-0902-4E57-B91B-705734FFFB60}">
      <dgm:prSet phldrT="[Texto]"/>
      <dgm:spPr>
        <a:solidFill>
          <a:srgbClr val="751D70"/>
        </a:solidFill>
      </dgm:spPr>
      <dgm:t>
        <a:bodyPr/>
        <a:lstStyle/>
        <a:p>
          <a:r>
            <a:rPr lang="en-US" b="1" i="0" u="none" strike="noStrike" baseline="0" noProof="0" dirty="0">
              <a:solidFill>
                <a:schemeClr val="bg1"/>
              </a:solidFill>
              <a:latin typeface="+mj-lt"/>
              <a:ea typeface="+mn-ea"/>
              <a:cs typeface="+mn-cs"/>
            </a:rPr>
            <a:t>Transparent</a:t>
          </a:r>
          <a:r>
            <a:rPr lang="es-ES" b="1" i="0" u="none" strike="noStrike" baseline="0" dirty="0">
              <a:solidFill>
                <a:schemeClr val="bg1"/>
              </a:solidFill>
              <a:latin typeface="+mj-lt"/>
              <a:ea typeface="+mn-ea"/>
              <a:cs typeface="+mn-cs"/>
            </a:rPr>
            <a:t> </a:t>
          </a:r>
        </a:p>
        <a:p>
          <a:r>
            <a:rPr lang="en-GB" b="0" i="0" u="none" strike="noStrike" baseline="0" dirty="0">
              <a:solidFill>
                <a:schemeClr val="bg1"/>
              </a:solidFill>
              <a:latin typeface="+mj-lt"/>
              <a:ea typeface="+mn-ea"/>
              <a:cs typeface="+mn-cs"/>
            </a:rPr>
            <a:t>It should provide sufficient information and detail </a:t>
          </a:r>
          <a:endParaRPr lang="es-ES" dirty="0">
            <a:solidFill>
              <a:schemeClr val="bg1"/>
            </a:solidFill>
            <a:latin typeface="+mj-lt"/>
          </a:endParaRPr>
        </a:p>
      </dgm:t>
    </dgm:pt>
    <dgm:pt modelId="{A0F4C711-7FD9-4BCD-86A5-4AAA8C05D5D4}" type="parTrans" cxnId="{537B78BB-F245-4714-BEA2-A5342C2D17E1}">
      <dgm:prSet/>
      <dgm:spPr/>
      <dgm:t>
        <a:bodyPr/>
        <a:lstStyle/>
        <a:p>
          <a:endParaRPr lang="es-ES">
            <a:latin typeface="+mj-lt"/>
          </a:endParaRPr>
        </a:p>
      </dgm:t>
    </dgm:pt>
    <dgm:pt modelId="{1F60D0CD-FA94-4B3D-ADA4-B01B1A2875D4}" type="sibTrans" cxnId="{537B78BB-F245-4714-BEA2-A5342C2D17E1}">
      <dgm:prSet/>
      <dgm:spPr/>
      <dgm:t>
        <a:bodyPr/>
        <a:lstStyle/>
        <a:p>
          <a:endParaRPr lang="es-ES">
            <a:latin typeface="+mj-lt"/>
          </a:endParaRPr>
        </a:p>
      </dgm:t>
    </dgm:pt>
    <dgm:pt modelId="{19D725EF-1445-46CB-BA6D-AF20789C1F9B}">
      <dgm:prSet phldrT="[Texto]"/>
      <dgm:spPr>
        <a:solidFill>
          <a:srgbClr val="D6CCD5"/>
        </a:solidFill>
      </dgm:spPr>
      <dgm:t>
        <a:bodyPr/>
        <a:lstStyle/>
        <a:p>
          <a:r>
            <a:rPr lang="en-US" b="1" i="0" u="none" strike="noStrike" baseline="0" noProof="0" dirty="0">
              <a:solidFill>
                <a:schemeClr val="tx2"/>
              </a:solidFill>
              <a:latin typeface="+mj-lt"/>
              <a:ea typeface="+mn-ea"/>
              <a:cs typeface="+mn-cs"/>
            </a:rPr>
            <a:t>Logic</a:t>
          </a:r>
          <a:r>
            <a:rPr lang="es-ES" b="1" i="0" u="none" strike="noStrike" baseline="0" dirty="0">
              <a:solidFill>
                <a:schemeClr val="tx2"/>
              </a:solidFill>
              <a:latin typeface="+mj-lt"/>
              <a:ea typeface="+mn-ea"/>
              <a:cs typeface="+mn-cs"/>
            </a:rPr>
            <a:t> </a:t>
          </a:r>
        </a:p>
        <a:p>
          <a:r>
            <a:rPr lang="en-GB" b="0" i="0" u="none" strike="noStrike" baseline="0" dirty="0">
              <a:solidFill>
                <a:schemeClr val="tx2"/>
              </a:solidFill>
              <a:latin typeface="+mj-lt"/>
              <a:ea typeface="+mn-ea"/>
              <a:cs typeface="+mn-cs"/>
            </a:rPr>
            <a:t>It should demonstrate the work flow and how activities build on each other</a:t>
          </a:r>
        </a:p>
        <a:p>
          <a:endParaRPr lang="es-ES" dirty="0">
            <a:solidFill>
              <a:schemeClr val="tx2"/>
            </a:solidFill>
            <a:latin typeface="+mj-lt"/>
          </a:endParaRPr>
        </a:p>
      </dgm:t>
    </dgm:pt>
    <dgm:pt modelId="{C7D27670-1F18-4EC8-B238-E0E00C239D3D}" type="parTrans" cxnId="{DA5FB38F-567E-430B-B8F0-9A576DB7A959}">
      <dgm:prSet/>
      <dgm:spPr/>
      <dgm:t>
        <a:bodyPr/>
        <a:lstStyle/>
        <a:p>
          <a:endParaRPr lang="es-ES">
            <a:latin typeface="+mj-lt"/>
          </a:endParaRPr>
        </a:p>
      </dgm:t>
    </dgm:pt>
    <dgm:pt modelId="{90CAAD1C-AED8-4D2B-AEC6-63F4E4BE87F2}" type="sibTrans" cxnId="{DA5FB38F-567E-430B-B8F0-9A576DB7A959}">
      <dgm:prSet/>
      <dgm:spPr/>
      <dgm:t>
        <a:bodyPr/>
        <a:lstStyle/>
        <a:p>
          <a:endParaRPr lang="es-ES">
            <a:latin typeface="+mj-lt"/>
          </a:endParaRPr>
        </a:p>
      </dgm:t>
    </dgm:pt>
    <dgm:pt modelId="{FC21FD79-9910-407B-9851-CE4E63AF86C5}">
      <dgm:prSet phldrT="[Texto]" phldr="1"/>
      <dgm:spPr/>
      <dgm:t>
        <a:bodyPr/>
        <a:lstStyle/>
        <a:p>
          <a:endParaRPr lang="es-ES">
            <a:latin typeface="+mj-lt"/>
          </a:endParaRPr>
        </a:p>
      </dgm:t>
    </dgm:pt>
    <dgm:pt modelId="{D737D466-07A8-4E69-A7B1-2AD0030C7EB8}" type="parTrans" cxnId="{2FA53B7A-CC68-47C3-817F-6D8C5F785C37}">
      <dgm:prSet/>
      <dgm:spPr/>
      <dgm:t>
        <a:bodyPr/>
        <a:lstStyle/>
        <a:p>
          <a:endParaRPr lang="es-ES">
            <a:latin typeface="+mj-lt"/>
          </a:endParaRPr>
        </a:p>
      </dgm:t>
    </dgm:pt>
    <dgm:pt modelId="{A62DD573-FFEA-4D8C-8DBA-C7314E6657FA}" type="sibTrans" cxnId="{2FA53B7A-CC68-47C3-817F-6D8C5F785C37}">
      <dgm:prSet/>
      <dgm:spPr/>
      <dgm:t>
        <a:bodyPr/>
        <a:lstStyle/>
        <a:p>
          <a:endParaRPr lang="es-ES">
            <a:latin typeface="+mj-lt"/>
          </a:endParaRPr>
        </a:p>
      </dgm:t>
    </dgm:pt>
    <dgm:pt modelId="{ACE1D688-2175-4673-AE81-E4FCA5AA6EF3}">
      <dgm:prSet/>
      <dgm:spPr/>
      <dgm:t>
        <a:bodyPr/>
        <a:lstStyle/>
        <a:p>
          <a:r>
            <a:rPr lang="en-US" b="1" i="0" u="none" strike="noStrike" baseline="0" noProof="0" dirty="0">
              <a:latin typeface="+mj-lt"/>
              <a:ea typeface="+mn-ea"/>
              <a:cs typeface="+mn-cs"/>
            </a:rPr>
            <a:t>Concrete a</a:t>
          </a:r>
          <a:r>
            <a:rPr lang="en-US" b="1" i="0" u="none" strike="noStrike" baseline="0" noProof="0" dirty="0">
              <a:solidFill>
                <a:schemeClr val="tx2"/>
              </a:solidFill>
              <a:latin typeface="+mj-lt"/>
              <a:ea typeface="+mn-ea"/>
              <a:cs typeface="+mn-cs"/>
            </a:rPr>
            <a:t>nd</a:t>
          </a:r>
          <a:r>
            <a:rPr lang="en-US" b="1" i="0" u="none" strike="noStrike" baseline="0" noProof="0" dirty="0">
              <a:latin typeface="+mj-lt"/>
              <a:ea typeface="+mn-ea"/>
              <a:cs typeface="+mn-cs"/>
            </a:rPr>
            <a:t> sustainable</a:t>
          </a:r>
        </a:p>
        <a:p>
          <a:r>
            <a:rPr lang="en-US" b="0" i="0" u="none" strike="noStrike" baseline="0" noProof="0" dirty="0">
              <a:latin typeface="+mj-lt"/>
              <a:ea typeface="+mn-ea"/>
              <a:cs typeface="+mn-cs"/>
            </a:rPr>
            <a:t>It should identify concrete target groups and foresee provisions for sustainability and transferability</a:t>
          </a:r>
        </a:p>
      </dgm:t>
    </dgm:pt>
    <dgm:pt modelId="{7DB6CB71-D82F-459D-8818-E10F5FEE104A}" type="parTrans" cxnId="{BDD00118-FCCE-44FE-9D23-F09E4EAF449D}">
      <dgm:prSet/>
      <dgm:spPr/>
      <dgm:t>
        <a:bodyPr/>
        <a:lstStyle/>
        <a:p>
          <a:endParaRPr lang="es-ES">
            <a:latin typeface="+mj-lt"/>
          </a:endParaRPr>
        </a:p>
      </dgm:t>
    </dgm:pt>
    <dgm:pt modelId="{E8C770D3-0A58-4018-8641-6E780BD424A8}" type="sibTrans" cxnId="{BDD00118-FCCE-44FE-9D23-F09E4EAF449D}">
      <dgm:prSet/>
      <dgm:spPr/>
      <dgm:t>
        <a:bodyPr/>
        <a:lstStyle/>
        <a:p>
          <a:endParaRPr lang="es-ES">
            <a:latin typeface="+mj-lt"/>
          </a:endParaRPr>
        </a:p>
      </dgm:t>
    </dgm:pt>
    <dgm:pt modelId="{D31B7697-B494-472D-984C-9409F92EA8BA}">
      <dgm:prSet/>
      <dgm:spPr/>
      <dgm:t>
        <a:bodyPr/>
        <a:lstStyle/>
        <a:p>
          <a:endParaRPr lang="en-US"/>
        </a:p>
      </dgm:t>
    </dgm:pt>
    <dgm:pt modelId="{15675F93-EB05-4FB3-B52E-09AE4B7ACD4F}" type="parTrans" cxnId="{E5E77987-262B-4C09-97D3-807DD69434AD}">
      <dgm:prSet/>
      <dgm:spPr/>
      <dgm:t>
        <a:bodyPr/>
        <a:lstStyle/>
        <a:p>
          <a:endParaRPr lang="es-ES">
            <a:latin typeface="+mj-lt"/>
          </a:endParaRPr>
        </a:p>
      </dgm:t>
    </dgm:pt>
    <dgm:pt modelId="{3784D3FE-024E-4D74-9730-5E9148F78060}" type="sibTrans" cxnId="{E5E77987-262B-4C09-97D3-807DD69434AD}">
      <dgm:prSet/>
      <dgm:spPr/>
      <dgm:t>
        <a:bodyPr/>
        <a:lstStyle/>
        <a:p>
          <a:endParaRPr lang="es-ES">
            <a:latin typeface="+mj-lt"/>
          </a:endParaRPr>
        </a:p>
      </dgm:t>
    </dgm:pt>
    <dgm:pt modelId="{2CDCC44D-FD33-40D1-8960-1275653C06F3}">
      <dgm:prSet/>
      <dgm:spPr/>
      <dgm:t>
        <a:bodyPr/>
        <a:lstStyle/>
        <a:p>
          <a:endParaRPr lang="es-ES" b="0" i="0" u="none" strike="noStrike" baseline="0" dirty="0">
            <a:solidFill>
              <a:schemeClr val="tx1"/>
            </a:solidFill>
            <a:latin typeface="+mj-lt"/>
            <a:ea typeface="+mn-ea"/>
            <a:cs typeface="+mn-cs"/>
          </a:endParaRPr>
        </a:p>
      </dgm:t>
    </dgm:pt>
    <dgm:pt modelId="{EFA21FA7-D5C1-45FA-8D8A-1FADC61D36CF}" type="parTrans" cxnId="{C03D6F0C-EBC1-4B9C-9F75-68D14DFE0965}">
      <dgm:prSet/>
      <dgm:spPr/>
      <dgm:t>
        <a:bodyPr/>
        <a:lstStyle/>
        <a:p>
          <a:endParaRPr lang="es-ES">
            <a:latin typeface="+mj-lt"/>
          </a:endParaRPr>
        </a:p>
      </dgm:t>
    </dgm:pt>
    <dgm:pt modelId="{E80B5F5C-5729-4037-8D75-3A78C5554C94}" type="sibTrans" cxnId="{C03D6F0C-EBC1-4B9C-9F75-68D14DFE0965}">
      <dgm:prSet/>
      <dgm:spPr/>
      <dgm:t>
        <a:bodyPr/>
        <a:lstStyle/>
        <a:p>
          <a:endParaRPr lang="es-ES">
            <a:latin typeface="+mj-lt"/>
          </a:endParaRPr>
        </a:p>
      </dgm:t>
    </dgm:pt>
    <dgm:pt modelId="{9651166F-9DF3-4082-AECD-86D046AAA7D8}">
      <dgm:prSet/>
      <dgm:spPr/>
      <dgm:t>
        <a:bodyPr/>
        <a:lstStyle/>
        <a:p>
          <a:endParaRPr lang="en-US"/>
        </a:p>
      </dgm:t>
    </dgm:pt>
    <dgm:pt modelId="{6ADDDD63-839B-4F9B-B976-526430D4E85E}" type="parTrans" cxnId="{627EF2D6-FE24-4B04-815B-6D465427AE0B}">
      <dgm:prSet/>
      <dgm:spPr/>
      <dgm:t>
        <a:bodyPr/>
        <a:lstStyle/>
        <a:p>
          <a:endParaRPr lang="es-ES">
            <a:latin typeface="+mj-lt"/>
          </a:endParaRPr>
        </a:p>
      </dgm:t>
    </dgm:pt>
    <dgm:pt modelId="{8FFD4C16-0267-4D62-A396-229A28172EE6}" type="sibTrans" cxnId="{627EF2D6-FE24-4B04-815B-6D465427AE0B}">
      <dgm:prSet/>
      <dgm:spPr/>
      <dgm:t>
        <a:bodyPr/>
        <a:lstStyle/>
        <a:p>
          <a:endParaRPr lang="es-ES">
            <a:latin typeface="+mj-lt"/>
          </a:endParaRPr>
        </a:p>
      </dgm:t>
    </dgm:pt>
    <dgm:pt modelId="{6259B327-C1CD-4BA6-9323-9B9BB4DEF6AF}">
      <dgm:prSet/>
      <dgm:spPr/>
      <dgm:t>
        <a:bodyPr/>
        <a:lstStyle/>
        <a:p>
          <a:endParaRPr lang="en-US"/>
        </a:p>
      </dgm:t>
    </dgm:pt>
    <dgm:pt modelId="{B23D5133-81EA-4173-9399-4AC5C424C2F8}" type="parTrans" cxnId="{D7098C17-5F1A-4F28-8896-5B34FC436E50}">
      <dgm:prSet/>
      <dgm:spPr/>
      <dgm:t>
        <a:bodyPr/>
        <a:lstStyle/>
        <a:p>
          <a:endParaRPr lang="es-ES">
            <a:latin typeface="+mj-lt"/>
          </a:endParaRPr>
        </a:p>
      </dgm:t>
    </dgm:pt>
    <dgm:pt modelId="{B8C7F0AE-20B8-4C6F-B860-018FDDE09C04}" type="sibTrans" cxnId="{D7098C17-5F1A-4F28-8896-5B34FC436E50}">
      <dgm:prSet/>
      <dgm:spPr/>
      <dgm:t>
        <a:bodyPr/>
        <a:lstStyle/>
        <a:p>
          <a:endParaRPr lang="es-ES">
            <a:latin typeface="+mj-lt"/>
          </a:endParaRPr>
        </a:p>
      </dgm:t>
    </dgm:pt>
    <dgm:pt modelId="{C53743B9-8D44-44E0-936F-BB0C37A91454}" type="pres">
      <dgm:prSet presAssocID="{F807D3BD-AA89-47E7-93BA-05346CF9549A}" presName="diagram" presStyleCnt="0">
        <dgm:presLayoutVars>
          <dgm:chMax val="1"/>
          <dgm:dir/>
          <dgm:animLvl val="ctr"/>
          <dgm:resizeHandles val="exact"/>
        </dgm:presLayoutVars>
      </dgm:prSet>
      <dgm:spPr/>
    </dgm:pt>
    <dgm:pt modelId="{4E6A9D86-1466-411C-8ADF-981F275DAF87}" type="pres">
      <dgm:prSet presAssocID="{F807D3BD-AA89-47E7-93BA-05346CF9549A}" presName="matrix" presStyleCnt="0"/>
      <dgm:spPr/>
    </dgm:pt>
    <dgm:pt modelId="{7BD83BEB-CFDE-4A90-9F55-49F3F64A320A}" type="pres">
      <dgm:prSet presAssocID="{F807D3BD-AA89-47E7-93BA-05346CF9549A}" presName="tile1" presStyleLbl="node1" presStyleIdx="0" presStyleCnt="4"/>
      <dgm:spPr/>
    </dgm:pt>
    <dgm:pt modelId="{F5C7313F-8267-4265-BB9A-85D4203F6AE0}" type="pres">
      <dgm:prSet presAssocID="{F807D3BD-AA89-47E7-93BA-05346CF9549A}" presName="tile1text" presStyleLbl="node1" presStyleIdx="0" presStyleCnt="4">
        <dgm:presLayoutVars>
          <dgm:chMax val="0"/>
          <dgm:chPref val="0"/>
          <dgm:bulletEnabled val="1"/>
        </dgm:presLayoutVars>
      </dgm:prSet>
      <dgm:spPr/>
    </dgm:pt>
    <dgm:pt modelId="{8824B07A-9C55-4DEF-AADE-18A9E38CE56C}" type="pres">
      <dgm:prSet presAssocID="{F807D3BD-AA89-47E7-93BA-05346CF9549A}" presName="tile2" presStyleLbl="node1" presStyleIdx="1" presStyleCnt="4"/>
      <dgm:spPr/>
    </dgm:pt>
    <dgm:pt modelId="{8310CF9F-3C40-434A-A2BD-0A89CAF6D9A1}" type="pres">
      <dgm:prSet presAssocID="{F807D3BD-AA89-47E7-93BA-05346CF9549A}" presName="tile2text" presStyleLbl="node1" presStyleIdx="1" presStyleCnt="4">
        <dgm:presLayoutVars>
          <dgm:chMax val="0"/>
          <dgm:chPref val="0"/>
          <dgm:bulletEnabled val="1"/>
        </dgm:presLayoutVars>
      </dgm:prSet>
      <dgm:spPr/>
    </dgm:pt>
    <dgm:pt modelId="{615652C5-BDEE-4A4C-BD8C-7F4331CF3BCE}" type="pres">
      <dgm:prSet presAssocID="{F807D3BD-AA89-47E7-93BA-05346CF9549A}" presName="tile3" presStyleLbl="node1" presStyleIdx="2" presStyleCnt="4"/>
      <dgm:spPr/>
    </dgm:pt>
    <dgm:pt modelId="{7843B350-4742-4356-B1CB-84F4D0098DCD}" type="pres">
      <dgm:prSet presAssocID="{F807D3BD-AA89-47E7-93BA-05346CF9549A}" presName="tile3text" presStyleLbl="node1" presStyleIdx="2" presStyleCnt="4">
        <dgm:presLayoutVars>
          <dgm:chMax val="0"/>
          <dgm:chPref val="0"/>
          <dgm:bulletEnabled val="1"/>
        </dgm:presLayoutVars>
      </dgm:prSet>
      <dgm:spPr/>
    </dgm:pt>
    <dgm:pt modelId="{74579544-4B1E-4A3E-BEE4-EFCA30AA9316}" type="pres">
      <dgm:prSet presAssocID="{F807D3BD-AA89-47E7-93BA-05346CF9549A}" presName="tile4" presStyleLbl="node1" presStyleIdx="3" presStyleCnt="4"/>
      <dgm:spPr/>
    </dgm:pt>
    <dgm:pt modelId="{3F3CD9B7-961E-4002-B954-CF54035605B7}" type="pres">
      <dgm:prSet presAssocID="{F807D3BD-AA89-47E7-93BA-05346CF9549A}" presName="tile4text" presStyleLbl="node1" presStyleIdx="3" presStyleCnt="4">
        <dgm:presLayoutVars>
          <dgm:chMax val="0"/>
          <dgm:chPref val="0"/>
          <dgm:bulletEnabled val="1"/>
        </dgm:presLayoutVars>
      </dgm:prSet>
      <dgm:spPr/>
    </dgm:pt>
    <dgm:pt modelId="{1F6D6AB6-BCA0-43F5-9DC0-7F29656E7914}" type="pres">
      <dgm:prSet presAssocID="{F807D3BD-AA89-47E7-93BA-05346CF9549A}" presName="centerTile" presStyleLbl="fgShp" presStyleIdx="0" presStyleCnt="1">
        <dgm:presLayoutVars>
          <dgm:chMax val="0"/>
          <dgm:chPref val="0"/>
        </dgm:presLayoutVars>
      </dgm:prSet>
      <dgm:spPr/>
    </dgm:pt>
  </dgm:ptLst>
  <dgm:cxnLst>
    <dgm:cxn modelId="{C03D6F0C-EBC1-4B9C-9F75-68D14DFE0965}" srcId="{52FCC58C-1873-4B32-8F25-316841E92FE0}" destId="{2CDCC44D-FD33-40D1-8960-1275653C06F3}" srcOrd="7" destOrd="0" parTransId="{EFA21FA7-D5C1-45FA-8D8A-1FADC61D36CF}" sibTransId="{E80B5F5C-5729-4037-8D75-3A78C5554C94}"/>
    <dgm:cxn modelId="{D7098C17-5F1A-4F28-8896-5B34FC436E50}" srcId="{52FCC58C-1873-4B32-8F25-316841E92FE0}" destId="{6259B327-C1CD-4BA6-9323-9B9BB4DEF6AF}" srcOrd="5" destOrd="0" parTransId="{B23D5133-81EA-4173-9399-4AC5C424C2F8}" sibTransId="{B8C7F0AE-20B8-4C6F-B860-018FDDE09C04}"/>
    <dgm:cxn modelId="{BDD00118-FCCE-44FE-9D23-F09E4EAF449D}" srcId="{52FCC58C-1873-4B32-8F25-316841E92FE0}" destId="{ACE1D688-2175-4673-AE81-E4FCA5AA6EF3}" srcOrd="3" destOrd="0" parTransId="{7DB6CB71-D82F-459D-8818-E10F5FEE104A}" sibTransId="{E8C770D3-0A58-4018-8641-6E780BD424A8}"/>
    <dgm:cxn modelId="{B8A7F622-2306-4481-8010-B6C4589D365D}" type="presOf" srcId="{9F18E250-6A5B-432E-8D96-C54FA10F66A9}" destId="{F5C7313F-8267-4265-BB9A-85D4203F6AE0}" srcOrd="1" destOrd="0" presId="urn:microsoft.com/office/officeart/2005/8/layout/matrix1"/>
    <dgm:cxn modelId="{7342AC3A-3813-48ED-A1F7-F94E6C70DB63}" srcId="{F807D3BD-AA89-47E7-93BA-05346CF9549A}" destId="{52FCC58C-1873-4B32-8F25-316841E92FE0}" srcOrd="0" destOrd="0" parTransId="{737DF6C0-9F4F-4828-841C-1CAB25B0F05D}" sibTransId="{D52CE1F9-C904-49C3-B03F-CFEB8629F71C}"/>
    <dgm:cxn modelId="{A0A37443-F3CE-45B3-8C23-5298753DE571}" srcId="{52FCC58C-1873-4B32-8F25-316841E92FE0}" destId="{9F18E250-6A5B-432E-8D96-C54FA10F66A9}" srcOrd="0" destOrd="0" parTransId="{051176CE-2BCC-4A2D-BD61-20EDFC57BE57}" sibTransId="{A41930C2-A82B-413E-8C66-610D274351AE}"/>
    <dgm:cxn modelId="{829C5247-8806-47B1-A5E4-A1AEE09C133F}" type="presOf" srcId="{31DFBC6F-0902-4E57-B91B-705734FFFB60}" destId="{8310CF9F-3C40-434A-A2BD-0A89CAF6D9A1}" srcOrd="1" destOrd="0" presId="urn:microsoft.com/office/officeart/2005/8/layout/matrix1"/>
    <dgm:cxn modelId="{FF26A26A-1311-45D8-9E5B-3F47A9BDCBBE}" type="presOf" srcId="{9F18E250-6A5B-432E-8D96-C54FA10F66A9}" destId="{7BD83BEB-CFDE-4A90-9F55-49F3F64A320A}" srcOrd="0" destOrd="0" presId="urn:microsoft.com/office/officeart/2005/8/layout/matrix1"/>
    <dgm:cxn modelId="{192DBB4E-2EE1-481E-8D5B-CCAA40101F7B}" type="presOf" srcId="{ACE1D688-2175-4673-AE81-E4FCA5AA6EF3}" destId="{3F3CD9B7-961E-4002-B954-CF54035605B7}" srcOrd="1" destOrd="0" presId="urn:microsoft.com/office/officeart/2005/8/layout/matrix1"/>
    <dgm:cxn modelId="{E6A35459-BDB6-42CB-A4AE-7AEB35758B21}" type="presOf" srcId="{19D725EF-1445-46CB-BA6D-AF20789C1F9B}" destId="{7843B350-4742-4356-B1CB-84F4D0098DCD}" srcOrd="1" destOrd="0" presId="urn:microsoft.com/office/officeart/2005/8/layout/matrix1"/>
    <dgm:cxn modelId="{2FA53B7A-CC68-47C3-817F-6D8C5F785C37}" srcId="{52FCC58C-1873-4B32-8F25-316841E92FE0}" destId="{FC21FD79-9910-407B-9851-CE4E63AF86C5}" srcOrd="8" destOrd="0" parTransId="{D737D466-07A8-4E69-A7B1-2AD0030C7EB8}" sibTransId="{A62DD573-FFEA-4D8C-8DBA-C7314E6657FA}"/>
    <dgm:cxn modelId="{E5E77987-262B-4C09-97D3-807DD69434AD}" srcId="{52FCC58C-1873-4B32-8F25-316841E92FE0}" destId="{D31B7697-B494-472D-984C-9409F92EA8BA}" srcOrd="6" destOrd="0" parTransId="{15675F93-EB05-4FB3-B52E-09AE4B7ACD4F}" sibTransId="{3784D3FE-024E-4D74-9730-5E9148F78060}"/>
    <dgm:cxn modelId="{DA5FB38F-567E-430B-B8F0-9A576DB7A959}" srcId="{52FCC58C-1873-4B32-8F25-316841E92FE0}" destId="{19D725EF-1445-46CB-BA6D-AF20789C1F9B}" srcOrd="2" destOrd="0" parTransId="{C7D27670-1F18-4EC8-B238-E0E00C239D3D}" sibTransId="{90CAAD1C-AED8-4D2B-AEC6-63F4E4BE87F2}"/>
    <dgm:cxn modelId="{C1055C94-3176-4740-8F71-F1E052F035F6}" type="presOf" srcId="{19D725EF-1445-46CB-BA6D-AF20789C1F9B}" destId="{615652C5-BDEE-4A4C-BD8C-7F4331CF3BCE}" srcOrd="0" destOrd="0" presId="urn:microsoft.com/office/officeart/2005/8/layout/matrix1"/>
    <dgm:cxn modelId="{2BCA73A3-B0A1-4EFE-B7F4-93F2235473A0}" type="presOf" srcId="{31DFBC6F-0902-4E57-B91B-705734FFFB60}" destId="{8824B07A-9C55-4DEF-AADE-18A9E38CE56C}" srcOrd="0" destOrd="0" presId="urn:microsoft.com/office/officeart/2005/8/layout/matrix1"/>
    <dgm:cxn modelId="{629459A7-89A7-488B-92DA-CB66454A6EC1}" type="presOf" srcId="{ACE1D688-2175-4673-AE81-E4FCA5AA6EF3}" destId="{74579544-4B1E-4A3E-BEE4-EFCA30AA9316}" srcOrd="0" destOrd="0" presId="urn:microsoft.com/office/officeart/2005/8/layout/matrix1"/>
    <dgm:cxn modelId="{EB0EA8AD-7E7E-4B03-8C27-57E1FD476ACB}" type="presOf" srcId="{52FCC58C-1873-4B32-8F25-316841E92FE0}" destId="{1F6D6AB6-BCA0-43F5-9DC0-7F29656E7914}" srcOrd="0" destOrd="0" presId="urn:microsoft.com/office/officeart/2005/8/layout/matrix1"/>
    <dgm:cxn modelId="{537B78BB-F245-4714-BEA2-A5342C2D17E1}" srcId="{52FCC58C-1873-4B32-8F25-316841E92FE0}" destId="{31DFBC6F-0902-4E57-B91B-705734FFFB60}" srcOrd="1" destOrd="0" parTransId="{A0F4C711-7FD9-4BCD-86A5-4AAA8C05D5D4}" sibTransId="{1F60D0CD-FA94-4B3D-ADA4-B01B1A2875D4}"/>
    <dgm:cxn modelId="{627EF2D6-FE24-4B04-815B-6D465427AE0B}" srcId="{52FCC58C-1873-4B32-8F25-316841E92FE0}" destId="{9651166F-9DF3-4082-AECD-86D046AAA7D8}" srcOrd="4" destOrd="0" parTransId="{6ADDDD63-839B-4F9B-B976-526430D4E85E}" sibTransId="{8FFD4C16-0267-4D62-A396-229A28172EE6}"/>
    <dgm:cxn modelId="{2F3B27ED-2091-4C8B-B874-86B3A478B4AA}" type="presOf" srcId="{F807D3BD-AA89-47E7-93BA-05346CF9549A}" destId="{C53743B9-8D44-44E0-936F-BB0C37A91454}" srcOrd="0" destOrd="0" presId="urn:microsoft.com/office/officeart/2005/8/layout/matrix1"/>
    <dgm:cxn modelId="{293AC191-B189-4664-BEFC-D83B353899C0}" type="presParOf" srcId="{C53743B9-8D44-44E0-936F-BB0C37A91454}" destId="{4E6A9D86-1466-411C-8ADF-981F275DAF87}" srcOrd="0" destOrd="0" presId="urn:microsoft.com/office/officeart/2005/8/layout/matrix1"/>
    <dgm:cxn modelId="{32D72830-01DF-4ED3-AEBD-4ACD3660AC1B}" type="presParOf" srcId="{4E6A9D86-1466-411C-8ADF-981F275DAF87}" destId="{7BD83BEB-CFDE-4A90-9F55-49F3F64A320A}" srcOrd="0" destOrd="0" presId="urn:microsoft.com/office/officeart/2005/8/layout/matrix1"/>
    <dgm:cxn modelId="{EE44F564-9FE6-4268-93F3-68A867E528DD}" type="presParOf" srcId="{4E6A9D86-1466-411C-8ADF-981F275DAF87}" destId="{F5C7313F-8267-4265-BB9A-85D4203F6AE0}" srcOrd="1" destOrd="0" presId="urn:microsoft.com/office/officeart/2005/8/layout/matrix1"/>
    <dgm:cxn modelId="{7E0EC366-B64E-4169-9A5C-5F1C98B5200C}" type="presParOf" srcId="{4E6A9D86-1466-411C-8ADF-981F275DAF87}" destId="{8824B07A-9C55-4DEF-AADE-18A9E38CE56C}" srcOrd="2" destOrd="0" presId="urn:microsoft.com/office/officeart/2005/8/layout/matrix1"/>
    <dgm:cxn modelId="{F990D0E6-A0ED-42CF-834A-D044A1D35CE0}" type="presParOf" srcId="{4E6A9D86-1466-411C-8ADF-981F275DAF87}" destId="{8310CF9F-3C40-434A-A2BD-0A89CAF6D9A1}" srcOrd="3" destOrd="0" presId="urn:microsoft.com/office/officeart/2005/8/layout/matrix1"/>
    <dgm:cxn modelId="{BCAD44AC-717E-47E0-B4B7-D05D0474C473}" type="presParOf" srcId="{4E6A9D86-1466-411C-8ADF-981F275DAF87}" destId="{615652C5-BDEE-4A4C-BD8C-7F4331CF3BCE}" srcOrd="4" destOrd="0" presId="urn:microsoft.com/office/officeart/2005/8/layout/matrix1"/>
    <dgm:cxn modelId="{5F7E7AE2-5372-44A9-9A7E-994053D5BBAA}" type="presParOf" srcId="{4E6A9D86-1466-411C-8ADF-981F275DAF87}" destId="{7843B350-4742-4356-B1CB-84F4D0098DCD}" srcOrd="5" destOrd="0" presId="urn:microsoft.com/office/officeart/2005/8/layout/matrix1"/>
    <dgm:cxn modelId="{5747AA0B-BF8E-455E-BAAD-1A8F73B4D6B8}" type="presParOf" srcId="{4E6A9D86-1466-411C-8ADF-981F275DAF87}" destId="{74579544-4B1E-4A3E-BEE4-EFCA30AA9316}" srcOrd="6" destOrd="0" presId="urn:microsoft.com/office/officeart/2005/8/layout/matrix1"/>
    <dgm:cxn modelId="{25BFFB1C-F113-4BB6-83D5-056C4E8B181B}" type="presParOf" srcId="{4E6A9D86-1466-411C-8ADF-981F275DAF87}" destId="{3F3CD9B7-961E-4002-B954-CF54035605B7}" srcOrd="7" destOrd="0" presId="urn:microsoft.com/office/officeart/2005/8/layout/matrix1"/>
    <dgm:cxn modelId="{C37CFE98-1182-4DBA-9B78-FE769830A2CC}" type="presParOf" srcId="{C53743B9-8D44-44E0-936F-BB0C37A91454}" destId="{1F6D6AB6-BCA0-43F5-9DC0-7F29656E7914}"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BFA5A3E-20A4-4DE9-952C-BFFC9A1E0830}" type="doc">
      <dgm:prSet loTypeId="urn:microsoft.com/office/officeart/2005/8/layout/chevron2" loCatId="list" qsTypeId="urn:microsoft.com/office/officeart/2005/8/quickstyle/simple1" qsCatId="simple" csTypeId="urn:microsoft.com/office/officeart/2005/8/colors/accent0_3" csCatId="mainScheme" phldr="1"/>
      <dgm:spPr/>
      <dgm:t>
        <a:bodyPr/>
        <a:lstStyle/>
        <a:p>
          <a:endParaRPr lang="es-ES"/>
        </a:p>
      </dgm:t>
    </dgm:pt>
    <dgm:pt modelId="{4E6C2311-BE23-4547-9A86-523E412B1AD0}">
      <dgm:prSet phldrT="[Texto]" custT="1"/>
      <dgm:spPr/>
      <dgm:t>
        <a:bodyPr/>
        <a:lstStyle/>
        <a:p>
          <a:pPr>
            <a:spcBef>
              <a:spcPts val="200"/>
            </a:spcBef>
            <a:spcAft>
              <a:spcPts val="500"/>
            </a:spcAft>
          </a:pPr>
          <a:r>
            <a:rPr lang="en-GB" sz="1800" b="1" dirty="0">
              <a:latin typeface="+mj-lt"/>
            </a:rPr>
            <a:t>Allocate resources </a:t>
          </a:r>
          <a:endParaRPr lang="es-ES" sz="1800" b="1" dirty="0">
            <a:latin typeface="+mj-lt"/>
          </a:endParaRPr>
        </a:p>
      </dgm:t>
    </dgm:pt>
    <dgm:pt modelId="{5F81E467-A256-4D71-AD74-26FEAD77EB39}" type="parTrans" cxnId="{A6C84EDD-9CBA-49F0-8405-A98DECB23CB1}">
      <dgm:prSet/>
      <dgm:spPr/>
      <dgm:t>
        <a:bodyPr/>
        <a:lstStyle/>
        <a:p>
          <a:endParaRPr lang="es-ES" sz="2000" b="1">
            <a:latin typeface="+mj-lt"/>
          </a:endParaRPr>
        </a:p>
      </dgm:t>
    </dgm:pt>
    <dgm:pt modelId="{097CF601-BD1B-4665-9FA4-D16406477722}" type="sibTrans" cxnId="{A6C84EDD-9CBA-49F0-8405-A98DECB23CB1}">
      <dgm:prSet/>
      <dgm:spPr/>
      <dgm:t>
        <a:bodyPr/>
        <a:lstStyle/>
        <a:p>
          <a:endParaRPr lang="es-ES" sz="2000" b="1">
            <a:latin typeface="+mj-lt"/>
          </a:endParaRPr>
        </a:p>
      </dgm:t>
    </dgm:pt>
    <dgm:pt modelId="{0613BF50-9F4B-47BD-A42D-BD4F5FBCB6DA}">
      <dgm:prSet phldrT="[Texto]" custT="1"/>
      <dgm:spPr/>
      <dgm:t>
        <a:bodyPr/>
        <a:lstStyle/>
        <a:p>
          <a:r>
            <a:rPr lang="en-US" sz="1600" b="1" dirty="0">
              <a:latin typeface="+mj-lt"/>
            </a:rPr>
            <a:t>Estimate of the resources needed to implement the planned activities:</a:t>
          </a:r>
          <a:endParaRPr lang="es-ES" sz="1600" b="1" dirty="0">
            <a:latin typeface="+mj-lt"/>
          </a:endParaRPr>
        </a:p>
      </dgm:t>
    </dgm:pt>
    <dgm:pt modelId="{B29D69AC-FC75-4853-BED6-5E5F7E32CFD0}" type="parTrans" cxnId="{C564222E-12B9-44AD-A67B-0E235B4693BB}">
      <dgm:prSet/>
      <dgm:spPr/>
      <dgm:t>
        <a:bodyPr/>
        <a:lstStyle/>
        <a:p>
          <a:endParaRPr lang="es-ES" sz="2000" b="1">
            <a:latin typeface="+mj-lt"/>
          </a:endParaRPr>
        </a:p>
      </dgm:t>
    </dgm:pt>
    <dgm:pt modelId="{248C858F-386E-48DD-9ABA-5536CCFC0D2F}" type="sibTrans" cxnId="{C564222E-12B9-44AD-A67B-0E235B4693BB}">
      <dgm:prSet/>
      <dgm:spPr/>
      <dgm:t>
        <a:bodyPr/>
        <a:lstStyle/>
        <a:p>
          <a:endParaRPr lang="es-ES" sz="2000" b="1">
            <a:latin typeface="+mj-lt"/>
          </a:endParaRPr>
        </a:p>
      </dgm:t>
    </dgm:pt>
    <dgm:pt modelId="{18B266E1-EB60-4960-A457-72FC49C97C0E}">
      <dgm:prSet phldrT="[Texto]" custT="1"/>
      <dgm:spPr/>
      <dgm:t>
        <a:bodyPr/>
        <a:lstStyle/>
        <a:p>
          <a:r>
            <a:rPr lang="en-GB" sz="1800" b="1" dirty="0">
              <a:latin typeface="+mj-lt"/>
            </a:rPr>
            <a:t>Cash flow needs!</a:t>
          </a:r>
          <a:endParaRPr lang="es-ES" sz="1800" b="1" dirty="0">
            <a:latin typeface="+mj-lt"/>
          </a:endParaRPr>
        </a:p>
      </dgm:t>
    </dgm:pt>
    <dgm:pt modelId="{689E3788-2F2D-4D9A-BA68-E42C7C5C128F}" type="parTrans" cxnId="{3586DDB2-54B2-44E3-BD4A-8E3AB95E23E3}">
      <dgm:prSet/>
      <dgm:spPr/>
      <dgm:t>
        <a:bodyPr/>
        <a:lstStyle/>
        <a:p>
          <a:endParaRPr lang="es-ES" sz="2000" b="1">
            <a:latin typeface="+mj-lt"/>
          </a:endParaRPr>
        </a:p>
      </dgm:t>
    </dgm:pt>
    <dgm:pt modelId="{6B8AECD1-7B9C-41B3-B57C-26C07F396D48}" type="sibTrans" cxnId="{3586DDB2-54B2-44E3-BD4A-8E3AB95E23E3}">
      <dgm:prSet/>
      <dgm:spPr/>
      <dgm:t>
        <a:bodyPr/>
        <a:lstStyle/>
        <a:p>
          <a:endParaRPr lang="es-ES" sz="2000" b="1">
            <a:latin typeface="+mj-lt"/>
          </a:endParaRPr>
        </a:p>
      </dgm:t>
    </dgm:pt>
    <dgm:pt modelId="{15F87D11-5615-43C0-B76D-F0D0A00C1E05}">
      <dgm:prSet phldrT="[Texto]" custT="1"/>
      <dgm:spPr/>
      <dgm:t>
        <a:bodyPr/>
        <a:lstStyle/>
        <a:p>
          <a:r>
            <a:rPr lang="en-US" sz="1600" b="1" noProof="0" dirty="0">
              <a:latin typeface="+mj-lt"/>
            </a:rPr>
            <a:t>You have to calculate the financing you need from the programme and your own co-financing to carry out the planned activities </a:t>
          </a:r>
        </a:p>
      </dgm:t>
    </dgm:pt>
    <dgm:pt modelId="{E91B89A5-AE8F-4832-85E2-4733F3D6FB99}" type="parTrans" cxnId="{55949CBD-213D-4ED5-93A4-65A302941CAD}">
      <dgm:prSet/>
      <dgm:spPr/>
      <dgm:t>
        <a:bodyPr/>
        <a:lstStyle/>
        <a:p>
          <a:endParaRPr lang="es-ES" sz="2000" b="1">
            <a:latin typeface="+mj-lt"/>
          </a:endParaRPr>
        </a:p>
      </dgm:t>
    </dgm:pt>
    <dgm:pt modelId="{2D18BF24-B1FA-46E7-91BD-5985A2DA8A2C}" type="sibTrans" cxnId="{55949CBD-213D-4ED5-93A4-65A302941CAD}">
      <dgm:prSet/>
      <dgm:spPr/>
      <dgm:t>
        <a:bodyPr/>
        <a:lstStyle/>
        <a:p>
          <a:endParaRPr lang="es-ES" sz="2000" b="1">
            <a:latin typeface="+mj-lt"/>
          </a:endParaRPr>
        </a:p>
      </dgm:t>
    </dgm:pt>
    <dgm:pt modelId="{1EBE3952-9B08-4C14-AD18-474C2B278464}">
      <dgm:prSet phldrT="[Texto]" custT="1"/>
      <dgm:spPr/>
      <dgm:t>
        <a:bodyPr/>
        <a:lstStyle/>
        <a:p>
          <a:r>
            <a:rPr lang="en-GB" sz="1800" b="1" kern="1200" dirty="0">
              <a:solidFill>
                <a:srgbClr val="FFFFFF"/>
              </a:solidFill>
              <a:latin typeface="Century Gothic" panose="020B0502020202020204"/>
              <a:ea typeface="+mn-ea"/>
              <a:cs typeface="+mn-cs"/>
            </a:rPr>
            <a:t>Project</a:t>
          </a:r>
          <a:r>
            <a:rPr lang="en-GB" sz="1800" b="1" kern="1200" dirty="0">
              <a:latin typeface="+mj-lt"/>
            </a:rPr>
            <a:t> assessment </a:t>
          </a:r>
          <a:endParaRPr lang="es-ES" sz="1800" b="1" kern="1200" dirty="0">
            <a:latin typeface="+mj-lt"/>
          </a:endParaRPr>
        </a:p>
      </dgm:t>
    </dgm:pt>
    <dgm:pt modelId="{F3E5CAE1-0EC3-465A-BE97-B2FC1229E10B}" type="parTrans" cxnId="{7E363496-0D85-452C-BFFD-B0F64727C9BF}">
      <dgm:prSet/>
      <dgm:spPr/>
      <dgm:t>
        <a:bodyPr/>
        <a:lstStyle/>
        <a:p>
          <a:endParaRPr lang="es-ES" sz="2000" b="1">
            <a:latin typeface="+mj-lt"/>
          </a:endParaRPr>
        </a:p>
      </dgm:t>
    </dgm:pt>
    <dgm:pt modelId="{A33EB91B-55C4-46F1-A874-60A3E40CD64A}" type="sibTrans" cxnId="{7E363496-0D85-452C-BFFD-B0F64727C9BF}">
      <dgm:prSet/>
      <dgm:spPr/>
      <dgm:t>
        <a:bodyPr/>
        <a:lstStyle/>
        <a:p>
          <a:endParaRPr lang="es-ES" sz="2000" b="1">
            <a:latin typeface="+mj-lt"/>
          </a:endParaRPr>
        </a:p>
      </dgm:t>
    </dgm:pt>
    <dgm:pt modelId="{A78C36D9-64BF-4F69-8516-193D3E5888EC}">
      <dgm:prSet custT="1"/>
      <dgm:spPr/>
      <dgm:t>
        <a:bodyPr/>
        <a:lstStyle/>
        <a:p>
          <a:endParaRPr lang="en-US" sz="1600" b="1" dirty="0">
            <a:latin typeface="+mj-lt"/>
          </a:endParaRPr>
        </a:p>
      </dgm:t>
    </dgm:pt>
    <dgm:pt modelId="{DD4D706B-5B3C-4824-8B70-1B14D702B480}" type="parTrans" cxnId="{70A195C0-60F2-4167-AD07-EE207F1619EE}">
      <dgm:prSet/>
      <dgm:spPr/>
      <dgm:t>
        <a:bodyPr/>
        <a:lstStyle/>
        <a:p>
          <a:endParaRPr lang="es-ES" sz="2000" b="1">
            <a:latin typeface="+mj-lt"/>
          </a:endParaRPr>
        </a:p>
      </dgm:t>
    </dgm:pt>
    <dgm:pt modelId="{AFF4B46D-741F-4B73-9C89-0B1BF25C2DFB}" type="sibTrans" cxnId="{70A195C0-60F2-4167-AD07-EE207F1619EE}">
      <dgm:prSet/>
      <dgm:spPr/>
      <dgm:t>
        <a:bodyPr/>
        <a:lstStyle/>
        <a:p>
          <a:endParaRPr lang="es-ES" sz="2000" b="1">
            <a:latin typeface="+mj-lt"/>
          </a:endParaRPr>
        </a:p>
      </dgm:t>
    </dgm:pt>
    <dgm:pt modelId="{FA3740F1-7C9C-41DB-97B7-042652A7BF42}">
      <dgm:prSet phldrT="[Texto]" custT="1"/>
      <dgm:spPr/>
      <dgm:t>
        <a:bodyPr/>
        <a:lstStyle/>
        <a:p>
          <a:pPr rtl="0"/>
          <a:r>
            <a:rPr lang="en-US" sz="1600" b="0" i="1" noProof="0" dirty="0">
              <a:latin typeface="+mj-lt"/>
            </a:rPr>
            <a:t>Don’t forget you’ll need to cover the possible "gaps" in the cash flow (possible gaps in time between submission of the report and transfer of the next pre-financing installment) </a:t>
          </a:r>
        </a:p>
      </dgm:t>
    </dgm:pt>
    <dgm:pt modelId="{6CC576E9-2220-47D6-97EC-D3E1817DAD93}" type="parTrans" cxnId="{131F74AB-802C-4028-A42F-1A13EADBC0A4}">
      <dgm:prSet/>
      <dgm:spPr/>
      <dgm:t>
        <a:bodyPr/>
        <a:lstStyle/>
        <a:p>
          <a:endParaRPr lang="es-ES" sz="2000" b="1">
            <a:latin typeface="+mj-lt"/>
          </a:endParaRPr>
        </a:p>
      </dgm:t>
    </dgm:pt>
    <dgm:pt modelId="{0034E1E2-5A6B-444F-BAA0-1FF38D2A3512}" type="sibTrans" cxnId="{131F74AB-802C-4028-A42F-1A13EADBC0A4}">
      <dgm:prSet/>
      <dgm:spPr/>
      <dgm:t>
        <a:bodyPr/>
        <a:lstStyle/>
        <a:p>
          <a:endParaRPr lang="es-ES" sz="2000" b="1">
            <a:latin typeface="+mj-lt"/>
          </a:endParaRPr>
        </a:p>
      </dgm:t>
    </dgm:pt>
    <dgm:pt modelId="{4C911770-3CD7-4031-A1E5-4FEC63EF0FB7}">
      <dgm:prSet custT="1"/>
      <dgm:spPr/>
      <dgm:t>
        <a:bodyPr/>
        <a:lstStyle/>
        <a:p>
          <a:pPr rtl="0"/>
          <a:endParaRPr lang="es-ES" sz="1600" b="1" dirty="0">
            <a:latin typeface="+mj-lt"/>
          </a:endParaRPr>
        </a:p>
      </dgm:t>
    </dgm:pt>
    <dgm:pt modelId="{46AD691A-BFE5-49A1-A822-1E0CAA632356}" type="parTrans" cxnId="{F60A7A17-1F61-4144-AF7B-B4802169111C}">
      <dgm:prSet/>
      <dgm:spPr/>
      <dgm:t>
        <a:bodyPr/>
        <a:lstStyle/>
        <a:p>
          <a:endParaRPr lang="es-ES" sz="2000" b="1">
            <a:latin typeface="+mj-lt"/>
          </a:endParaRPr>
        </a:p>
      </dgm:t>
    </dgm:pt>
    <dgm:pt modelId="{128EBB67-BF11-4430-A758-D690C0DA241C}" type="sibTrans" cxnId="{F60A7A17-1F61-4144-AF7B-B4802169111C}">
      <dgm:prSet/>
      <dgm:spPr/>
      <dgm:t>
        <a:bodyPr/>
        <a:lstStyle/>
        <a:p>
          <a:endParaRPr lang="es-ES" sz="2000" b="1">
            <a:latin typeface="+mj-lt"/>
          </a:endParaRPr>
        </a:p>
      </dgm:t>
    </dgm:pt>
    <dgm:pt modelId="{CB8E0524-3F7B-40D0-BF6F-3026F2DDC700}">
      <dgm:prSet custT="1"/>
      <dgm:spPr/>
      <dgm:t>
        <a:bodyPr/>
        <a:lstStyle/>
        <a:p>
          <a:r>
            <a:rPr lang="en-GB" sz="1600" b="1" dirty="0">
              <a:latin typeface="+mj-lt"/>
            </a:rPr>
            <a:t>The Programme will assess if your project  is cost-efficiently designed taking into account the proposed activities and available funds</a:t>
          </a:r>
          <a:endParaRPr lang="es-ES" sz="1600" b="1" dirty="0">
            <a:latin typeface="+mj-lt"/>
          </a:endParaRPr>
        </a:p>
      </dgm:t>
    </dgm:pt>
    <dgm:pt modelId="{D2BAD375-66FE-4244-B37E-EF9C45DD636E}" type="parTrans" cxnId="{D4341CFC-30E1-468B-ABBC-985F0625F631}">
      <dgm:prSet/>
      <dgm:spPr/>
      <dgm:t>
        <a:bodyPr/>
        <a:lstStyle/>
        <a:p>
          <a:endParaRPr lang="es-ES" b="1"/>
        </a:p>
      </dgm:t>
    </dgm:pt>
    <dgm:pt modelId="{1657BC29-6EF8-49B3-AE80-FFF9805CAFBD}" type="sibTrans" cxnId="{D4341CFC-30E1-468B-ABBC-985F0625F631}">
      <dgm:prSet/>
      <dgm:spPr/>
      <dgm:t>
        <a:bodyPr/>
        <a:lstStyle/>
        <a:p>
          <a:endParaRPr lang="es-ES" b="1"/>
        </a:p>
      </dgm:t>
    </dgm:pt>
    <dgm:pt modelId="{0C59BFFE-5B47-485A-9759-EB9F49C2094C}">
      <dgm:prSet custT="1"/>
      <dgm:spPr/>
      <dgm:t>
        <a:bodyPr/>
        <a:lstStyle/>
        <a:p>
          <a:r>
            <a:rPr lang="en-US" sz="1600" b="0" i="1" dirty="0">
              <a:latin typeface="+mj-lt"/>
            </a:rPr>
            <a:t>Do not underestimate, as in case of the project approval you will need to deliver promised project results with the proposed budget</a:t>
          </a:r>
        </a:p>
      </dgm:t>
    </dgm:pt>
    <dgm:pt modelId="{B71456F6-E6D4-42AF-BB81-8775655300F0}" type="parTrans" cxnId="{CD68BF86-DAFC-40BA-B92C-F2EA9713A204}">
      <dgm:prSet/>
      <dgm:spPr/>
      <dgm:t>
        <a:bodyPr/>
        <a:lstStyle/>
        <a:p>
          <a:endParaRPr lang="es-ES"/>
        </a:p>
      </dgm:t>
    </dgm:pt>
    <dgm:pt modelId="{161FBA1A-D31C-462D-9D3A-D9E4D3EC3B25}" type="sibTrans" cxnId="{CD68BF86-DAFC-40BA-B92C-F2EA9713A204}">
      <dgm:prSet/>
      <dgm:spPr/>
      <dgm:t>
        <a:bodyPr/>
        <a:lstStyle/>
        <a:p>
          <a:endParaRPr lang="es-ES"/>
        </a:p>
      </dgm:t>
    </dgm:pt>
    <dgm:pt modelId="{CB394235-E1F2-4757-BEA2-BA7C7126860C}">
      <dgm:prSet phldrT="[Texto]" custT="1"/>
      <dgm:spPr/>
      <dgm:t>
        <a:bodyPr/>
        <a:lstStyle/>
        <a:p>
          <a:r>
            <a:rPr lang="en-US" sz="1600" b="0" i="1" dirty="0">
              <a:latin typeface="+mj-lt"/>
            </a:rPr>
            <a:t>Do not overestimate, both in terms of duration of activities and associated budget </a:t>
          </a:r>
          <a:endParaRPr lang="es-ES" sz="1600" b="0" i="1" dirty="0">
            <a:latin typeface="+mj-lt"/>
          </a:endParaRPr>
        </a:p>
      </dgm:t>
    </dgm:pt>
    <dgm:pt modelId="{08F96FF2-A0B8-4657-B025-A800D791FD14}" type="parTrans" cxnId="{F4205331-C0A5-42F8-844F-682EE523BBBE}">
      <dgm:prSet/>
      <dgm:spPr/>
      <dgm:t>
        <a:bodyPr/>
        <a:lstStyle/>
        <a:p>
          <a:endParaRPr lang="es-ES"/>
        </a:p>
      </dgm:t>
    </dgm:pt>
    <dgm:pt modelId="{4115783F-0092-42E4-8168-A378C78ADDFB}" type="sibTrans" cxnId="{F4205331-C0A5-42F8-844F-682EE523BBBE}">
      <dgm:prSet/>
      <dgm:spPr/>
      <dgm:t>
        <a:bodyPr/>
        <a:lstStyle/>
        <a:p>
          <a:endParaRPr lang="es-ES"/>
        </a:p>
      </dgm:t>
    </dgm:pt>
    <dgm:pt modelId="{EF47EDE5-9622-4521-9488-F3B4F0FFA30B}" type="pres">
      <dgm:prSet presAssocID="{0BFA5A3E-20A4-4DE9-952C-BFFC9A1E0830}" presName="linearFlow" presStyleCnt="0">
        <dgm:presLayoutVars>
          <dgm:dir/>
          <dgm:animLvl val="lvl"/>
          <dgm:resizeHandles val="exact"/>
        </dgm:presLayoutVars>
      </dgm:prSet>
      <dgm:spPr/>
    </dgm:pt>
    <dgm:pt modelId="{06F27A44-DE69-4B06-BDD5-A62ED56C31E4}" type="pres">
      <dgm:prSet presAssocID="{4E6C2311-BE23-4547-9A86-523E412B1AD0}" presName="composite" presStyleCnt="0"/>
      <dgm:spPr/>
    </dgm:pt>
    <dgm:pt modelId="{4A1FE03F-540A-4A6E-A802-4FE53D7126C4}" type="pres">
      <dgm:prSet presAssocID="{4E6C2311-BE23-4547-9A86-523E412B1AD0}" presName="parentText" presStyleLbl="alignNode1" presStyleIdx="0" presStyleCnt="3" custScaleX="125478">
        <dgm:presLayoutVars>
          <dgm:chMax val="1"/>
          <dgm:bulletEnabled val="1"/>
        </dgm:presLayoutVars>
      </dgm:prSet>
      <dgm:spPr/>
    </dgm:pt>
    <dgm:pt modelId="{E9931605-29FA-4CDB-8EDB-92345BE3FFFA}" type="pres">
      <dgm:prSet presAssocID="{4E6C2311-BE23-4547-9A86-523E412B1AD0}" presName="descendantText" presStyleLbl="alignAcc1" presStyleIdx="0" presStyleCnt="3" custScaleY="120735">
        <dgm:presLayoutVars>
          <dgm:bulletEnabled val="1"/>
        </dgm:presLayoutVars>
      </dgm:prSet>
      <dgm:spPr/>
    </dgm:pt>
    <dgm:pt modelId="{722C5124-6393-4305-B0A3-68C80EAC54ED}" type="pres">
      <dgm:prSet presAssocID="{097CF601-BD1B-4665-9FA4-D16406477722}" presName="sp" presStyleCnt="0"/>
      <dgm:spPr/>
    </dgm:pt>
    <dgm:pt modelId="{A845C812-98BB-460C-ABED-6EDA773447EA}" type="pres">
      <dgm:prSet presAssocID="{18B266E1-EB60-4960-A457-72FC49C97C0E}" presName="composite" presStyleCnt="0"/>
      <dgm:spPr/>
    </dgm:pt>
    <dgm:pt modelId="{423F3178-1EE6-4A78-A913-0ED59A7C3B59}" type="pres">
      <dgm:prSet presAssocID="{18B266E1-EB60-4960-A457-72FC49C97C0E}" presName="parentText" presStyleLbl="alignNode1" presStyleIdx="1" presStyleCnt="3" custScaleX="125502">
        <dgm:presLayoutVars>
          <dgm:chMax val="1"/>
          <dgm:bulletEnabled val="1"/>
        </dgm:presLayoutVars>
      </dgm:prSet>
      <dgm:spPr/>
    </dgm:pt>
    <dgm:pt modelId="{BA851D7F-00ED-440D-87D5-7C4B4E1DD583}" type="pres">
      <dgm:prSet presAssocID="{18B266E1-EB60-4960-A457-72FC49C97C0E}" presName="descendantText" presStyleLbl="alignAcc1" presStyleIdx="1" presStyleCnt="3" custScaleY="139018">
        <dgm:presLayoutVars>
          <dgm:bulletEnabled val="1"/>
        </dgm:presLayoutVars>
      </dgm:prSet>
      <dgm:spPr/>
    </dgm:pt>
    <dgm:pt modelId="{C964AC1F-58B9-43C8-901C-392CE22246B2}" type="pres">
      <dgm:prSet presAssocID="{6B8AECD1-7B9C-41B3-B57C-26C07F396D48}" presName="sp" presStyleCnt="0"/>
      <dgm:spPr/>
    </dgm:pt>
    <dgm:pt modelId="{EDB8A2A5-A383-4F88-94F9-2EE29964640A}" type="pres">
      <dgm:prSet presAssocID="{1EBE3952-9B08-4C14-AD18-474C2B278464}" presName="composite" presStyleCnt="0"/>
      <dgm:spPr/>
    </dgm:pt>
    <dgm:pt modelId="{670D4130-FCAE-4DFE-8B81-EA9A17EC1E90}" type="pres">
      <dgm:prSet presAssocID="{1EBE3952-9B08-4C14-AD18-474C2B278464}" presName="parentText" presStyleLbl="alignNode1" presStyleIdx="2" presStyleCnt="3" custScaleX="123395">
        <dgm:presLayoutVars>
          <dgm:chMax val="1"/>
          <dgm:bulletEnabled val="1"/>
        </dgm:presLayoutVars>
      </dgm:prSet>
      <dgm:spPr/>
    </dgm:pt>
    <dgm:pt modelId="{88085860-C73B-4AF0-A495-2536B297C952}" type="pres">
      <dgm:prSet presAssocID="{1EBE3952-9B08-4C14-AD18-474C2B278464}" presName="descendantText" presStyleLbl="alignAcc1" presStyleIdx="2" presStyleCnt="3">
        <dgm:presLayoutVars>
          <dgm:bulletEnabled val="1"/>
        </dgm:presLayoutVars>
      </dgm:prSet>
      <dgm:spPr/>
    </dgm:pt>
  </dgm:ptLst>
  <dgm:cxnLst>
    <dgm:cxn modelId="{B2664803-3D87-4CC2-BEE0-86849E23DCB6}" type="presOf" srcId="{4E6C2311-BE23-4547-9A86-523E412B1AD0}" destId="{4A1FE03F-540A-4A6E-A802-4FE53D7126C4}" srcOrd="0" destOrd="0" presId="urn:microsoft.com/office/officeart/2005/8/layout/chevron2"/>
    <dgm:cxn modelId="{24DFAD09-3BCF-405B-804B-DD7EDE61B64D}" type="presOf" srcId="{18B266E1-EB60-4960-A457-72FC49C97C0E}" destId="{423F3178-1EE6-4A78-A913-0ED59A7C3B59}" srcOrd="0" destOrd="0" presId="urn:microsoft.com/office/officeart/2005/8/layout/chevron2"/>
    <dgm:cxn modelId="{F60A7A17-1F61-4144-AF7B-B4802169111C}" srcId="{18B266E1-EB60-4960-A457-72FC49C97C0E}" destId="{4C911770-3CD7-4031-A1E5-4FEC63EF0FB7}" srcOrd="2" destOrd="0" parTransId="{46AD691A-BFE5-49A1-A822-1E0CAA632356}" sibTransId="{128EBB67-BF11-4430-A758-D690C0DA241C}"/>
    <dgm:cxn modelId="{2AC25D18-25DF-495E-BBB7-9E7D3AB7670D}" type="presOf" srcId="{15F87D11-5615-43C0-B76D-F0D0A00C1E05}" destId="{BA851D7F-00ED-440D-87D5-7C4B4E1DD583}" srcOrd="0" destOrd="0" presId="urn:microsoft.com/office/officeart/2005/8/layout/chevron2"/>
    <dgm:cxn modelId="{C564222E-12B9-44AD-A67B-0E235B4693BB}" srcId="{4E6C2311-BE23-4547-9A86-523E412B1AD0}" destId="{0613BF50-9F4B-47BD-A42D-BD4F5FBCB6DA}" srcOrd="0" destOrd="0" parTransId="{B29D69AC-FC75-4853-BED6-5E5F7E32CFD0}" sibTransId="{248C858F-386E-48DD-9ABA-5536CCFC0D2F}"/>
    <dgm:cxn modelId="{F4205331-C0A5-42F8-844F-682EE523BBBE}" srcId="{4E6C2311-BE23-4547-9A86-523E412B1AD0}" destId="{CB394235-E1F2-4757-BEA2-BA7C7126860C}" srcOrd="1" destOrd="0" parTransId="{08F96FF2-A0B8-4657-B025-A800D791FD14}" sibTransId="{4115783F-0092-42E4-8168-A378C78ADDFB}"/>
    <dgm:cxn modelId="{34814263-69F0-4613-859D-3BC0D055D11E}" type="presOf" srcId="{0BFA5A3E-20A4-4DE9-952C-BFFC9A1E0830}" destId="{EF47EDE5-9622-4521-9488-F3B4F0FFA30B}" srcOrd="0" destOrd="0" presId="urn:microsoft.com/office/officeart/2005/8/layout/chevron2"/>
    <dgm:cxn modelId="{B0035F45-975F-4B95-8AE9-081AC6A8502E}" type="presOf" srcId="{FA3740F1-7C9C-41DB-97B7-042652A7BF42}" destId="{BA851D7F-00ED-440D-87D5-7C4B4E1DD583}" srcOrd="0" destOrd="1" presId="urn:microsoft.com/office/officeart/2005/8/layout/chevron2"/>
    <dgm:cxn modelId="{1734DE6A-DDBD-4E6B-BF68-F360A65A696E}" type="presOf" srcId="{0C59BFFE-5B47-485A-9759-EB9F49C2094C}" destId="{E9931605-29FA-4CDB-8EDB-92345BE3FFFA}" srcOrd="0" destOrd="2" presId="urn:microsoft.com/office/officeart/2005/8/layout/chevron2"/>
    <dgm:cxn modelId="{8BF4BF4C-DA1B-4438-BC82-CE44D494533D}" type="presOf" srcId="{0613BF50-9F4B-47BD-A42D-BD4F5FBCB6DA}" destId="{E9931605-29FA-4CDB-8EDB-92345BE3FFFA}" srcOrd="0" destOrd="0" presId="urn:microsoft.com/office/officeart/2005/8/layout/chevron2"/>
    <dgm:cxn modelId="{7D19EA80-CD06-4896-A8C9-0CDD398FA9AB}" type="presOf" srcId="{4C911770-3CD7-4031-A1E5-4FEC63EF0FB7}" destId="{BA851D7F-00ED-440D-87D5-7C4B4E1DD583}" srcOrd="0" destOrd="2" presId="urn:microsoft.com/office/officeart/2005/8/layout/chevron2"/>
    <dgm:cxn modelId="{CD68BF86-DAFC-40BA-B92C-F2EA9713A204}" srcId="{4E6C2311-BE23-4547-9A86-523E412B1AD0}" destId="{0C59BFFE-5B47-485A-9759-EB9F49C2094C}" srcOrd="2" destOrd="0" parTransId="{B71456F6-E6D4-42AF-BB81-8775655300F0}" sibTransId="{161FBA1A-D31C-462D-9D3A-D9E4D3EC3B25}"/>
    <dgm:cxn modelId="{7E363496-0D85-452C-BFFD-B0F64727C9BF}" srcId="{0BFA5A3E-20A4-4DE9-952C-BFFC9A1E0830}" destId="{1EBE3952-9B08-4C14-AD18-474C2B278464}" srcOrd="2" destOrd="0" parTransId="{F3E5CAE1-0EC3-465A-BE97-B2FC1229E10B}" sibTransId="{A33EB91B-55C4-46F1-A874-60A3E40CD64A}"/>
    <dgm:cxn modelId="{B410B496-F196-4EBE-B67C-8A21CE7F0B18}" type="presOf" srcId="{CB8E0524-3F7B-40D0-BF6F-3026F2DDC700}" destId="{88085860-C73B-4AF0-A495-2536B297C952}" srcOrd="0" destOrd="0" presId="urn:microsoft.com/office/officeart/2005/8/layout/chevron2"/>
    <dgm:cxn modelId="{131F74AB-802C-4028-A42F-1A13EADBC0A4}" srcId="{18B266E1-EB60-4960-A457-72FC49C97C0E}" destId="{FA3740F1-7C9C-41DB-97B7-042652A7BF42}" srcOrd="1" destOrd="0" parTransId="{6CC576E9-2220-47D6-97EC-D3E1817DAD93}" sibTransId="{0034E1E2-5A6B-444F-BAA0-1FF38D2A3512}"/>
    <dgm:cxn modelId="{3586DDB2-54B2-44E3-BD4A-8E3AB95E23E3}" srcId="{0BFA5A3E-20A4-4DE9-952C-BFFC9A1E0830}" destId="{18B266E1-EB60-4960-A457-72FC49C97C0E}" srcOrd="1" destOrd="0" parTransId="{689E3788-2F2D-4D9A-BA68-E42C7C5C128F}" sibTransId="{6B8AECD1-7B9C-41B3-B57C-26C07F396D48}"/>
    <dgm:cxn modelId="{613251B6-1CA6-42D5-A178-BB6FB2011E0E}" type="presOf" srcId="{CB394235-E1F2-4757-BEA2-BA7C7126860C}" destId="{E9931605-29FA-4CDB-8EDB-92345BE3FFFA}" srcOrd="0" destOrd="1" presId="urn:microsoft.com/office/officeart/2005/8/layout/chevron2"/>
    <dgm:cxn modelId="{55949CBD-213D-4ED5-93A4-65A302941CAD}" srcId="{18B266E1-EB60-4960-A457-72FC49C97C0E}" destId="{15F87D11-5615-43C0-B76D-F0D0A00C1E05}" srcOrd="0" destOrd="0" parTransId="{E91B89A5-AE8F-4832-85E2-4733F3D6FB99}" sibTransId="{2D18BF24-B1FA-46E7-91BD-5985A2DA8A2C}"/>
    <dgm:cxn modelId="{70A195C0-60F2-4167-AD07-EE207F1619EE}" srcId="{4E6C2311-BE23-4547-9A86-523E412B1AD0}" destId="{A78C36D9-64BF-4F69-8516-193D3E5888EC}" srcOrd="3" destOrd="0" parTransId="{DD4D706B-5B3C-4824-8B70-1B14D702B480}" sibTransId="{AFF4B46D-741F-4B73-9C89-0B1BF25C2DFB}"/>
    <dgm:cxn modelId="{A6C84EDD-9CBA-49F0-8405-A98DECB23CB1}" srcId="{0BFA5A3E-20A4-4DE9-952C-BFFC9A1E0830}" destId="{4E6C2311-BE23-4547-9A86-523E412B1AD0}" srcOrd="0" destOrd="0" parTransId="{5F81E467-A256-4D71-AD74-26FEAD77EB39}" sibTransId="{097CF601-BD1B-4665-9FA4-D16406477722}"/>
    <dgm:cxn modelId="{168E10F8-2304-4E51-AC0D-2015807CC3C9}" type="presOf" srcId="{A78C36D9-64BF-4F69-8516-193D3E5888EC}" destId="{E9931605-29FA-4CDB-8EDB-92345BE3FFFA}" srcOrd="0" destOrd="3" presId="urn:microsoft.com/office/officeart/2005/8/layout/chevron2"/>
    <dgm:cxn modelId="{727E4CFA-3FD8-4F9A-85B9-AAB8D4D5428E}" type="presOf" srcId="{1EBE3952-9B08-4C14-AD18-474C2B278464}" destId="{670D4130-FCAE-4DFE-8B81-EA9A17EC1E90}" srcOrd="0" destOrd="0" presId="urn:microsoft.com/office/officeart/2005/8/layout/chevron2"/>
    <dgm:cxn modelId="{D4341CFC-30E1-468B-ABBC-985F0625F631}" srcId="{1EBE3952-9B08-4C14-AD18-474C2B278464}" destId="{CB8E0524-3F7B-40D0-BF6F-3026F2DDC700}" srcOrd="0" destOrd="0" parTransId="{D2BAD375-66FE-4244-B37E-EF9C45DD636E}" sibTransId="{1657BC29-6EF8-49B3-AE80-FFF9805CAFBD}"/>
    <dgm:cxn modelId="{76DDB20A-0D34-4976-9381-7CF98E50F27E}" type="presParOf" srcId="{EF47EDE5-9622-4521-9488-F3B4F0FFA30B}" destId="{06F27A44-DE69-4B06-BDD5-A62ED56C31E4}" srcOrd="0" destOrd="0" presId="urn:microsoft.com/office/officeart/2005/8/layout/chevron2"/>
    <dgm:cxn modelId="{A5AEA1F2-820B-4FFC-9C39-66FDEFD2FF61}" type="presParOf" srcId="{06F27A44-DE69-4B06-BDD5-A62ED56C31E4}" destId="{4A1FE03F-540A-4A6E-A802-4FE53D7126C4}" srcOrd="0" destOrd="0" presId="urn:microsoft.com/office/officeart/2005/8/layout/chevron2"/>
    <dgm:cxn modelId="{99235F94-C34E-4929-8408-E0E66DBCF6BD}" type="presParOf" srcId="{06F27A44-DE69-4B06-BDD5-A62ED56C31E4}" destId="{E9931605-29FA-4CDB-8EDB-92345BE3FFFA}" srcOrd="1" destOrd="0" presId="urn:microsoft.com/office/officeart/2005/8/layout/chevron2"/>
    <dgm:cxn modelId="{FD9BFECD-65AE-41A1-9B9C-E18847E23E97}" type="presParOf" srcId="{EF47EDE5-9622-4521-9488-F3B4F0FFA30B}" destId="{722C5124-6393-4305-B0A3-68C80EAC54ED}" srcOrd="1" destOrd="0" presId="urn:microsoft.com/office/officeart/2005/8/layout/chevron2"/>
    <dgm:cxn modelId="{388C8642-FC96-46BD-B2F7-91E92BCB23E4}" type="presParOf" srcId="{EF47EDE5-9622-4521-9488-F3B4F0FFA30B}" destId="{A845C812-98BB-460C-ABED-6EDA773447EA}" srcOrd="2" destOrd="0" presId="urn:microsoft.com/office/officeart/2005/8/layout/chevron2"/>
    <dgm:cxn modelId="{642E8DB2-FB39-4559-9F4C-462481B65D68}" type="presParOf" srcId="{A845C812-98BB-460C-ABED-6EDA773447EA}" destId="{423F3178-1EE6-4A78-A913-0ED59A7C3B59}" srcOrd="0" destOrd="0" presId="urn:microsoft.com/office/officeart/2005/8/layout/chevron2"/>
    <dgm:cxn modelId="{F6C98B78-DC4B-4273-A7A4-AAB12AF10458}" type="presParOf" srcId="{A845C812-98BB-460C-ABED-6EDA773447EA}" destId="{BA851D7F-00ED-440D-87D5-7C4B4E1DD583}" srcOrd="1" destOrd="0" presId="urn:microsoft.com/office/officeart/2005/8/layout/chevron2"/>
    <dgm:cxn modelId="{E3605837-B3E9-4DA3-9FDE-FBCE6040EEAE}" type="presParOf" srcId="{EF47EDE5-9622-4521-9488-F3B4F0FFA30B}" destId="{C964AC1F-58B9-43C8-901C-392CE22246B2}" srcOrd="3" destOrd="0" presId="urn:microsoft.com/office/officeart/2005/8/layout/chevron2"/>
    <dgm:cxn modelId="{650B6369-6263-4D38-AF57-577F92A357B1}" type="presParOf" srcId="{EF47EDE5-9622-4521-9488-F3B4F0FFA30B}" destId="{EDB8A2A5-A383-4F88-94F9-2EE29964640A}" srcOrd="4" destOrd="0" presId="urn:microsoft.com/office/officeart/2005/8/layout/chevron2"/>
    <dgm:cxn modelId="{08B6FB25-D2D6-408E-B441-91611C4CB6DD}" type="presParOf" srcId="{EDB8A2A5-A383-4F88-94F9-2EE29964640A}" destId="{670D4130-FCAE-4DFE-8B81-EA9A17EC1E90}" srcOrd="0" destOrd="0" presId="urn:microsoft.com/office/officeart/2005/8/layout/chevron2"/>
    <dgm:cxn modelId="{9FE396F7-24B7-475A-8B42-0246A114BF82}" type="presParOf" srcId="{EDB8A2A5-A383-4F88-94F9-2EE29964640A}" destId="{88085860-C73B-4AF0-A495-2536B297C952}"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31A51A-C9F6-4A4F-8A5E-F8BD441220EF}" type="doc">
      <dgm:prSet loTypeId="urn:microsoft.com/office/officeart/2005/8/layout/hList3" loCatId="list" qsTypeId="urn:microsoft.com/office/officeart/2005/8/quickstyle/simple1" qsCatId="simple" csTypeId="urn:microsoft.com/office/officeart/2005/8/colors/accent0_2" csCatId="mainScheme" phldr="1"/>
      <dgm:spPr/>
      <dgm:t>
        <a:bodyPr/>
        <a:lstStyle/>
        <a:p>
          <a:endParaRPr lang="es-ES"/>
        </a:p>
      </dgm:t>
    </dgm:pt>
    <dgm:pt modelId="{54D7CDC1-141C-4D31-B090-2ED99E226177}">
      <dgm:prSet phldrT="[Texto]" custT="1"/>
      <dgm:spPr/>
      <dgm:t>
        <a:bodyPr/>
        <a:lstStyle/>
        <a:p>
          <a:r>
            <a:rPr lang="en-GB" sz="3200" b="0" dirty="0">
              <a:latin typeface="Century Gothic" pitchFamily="34" charset="0"/>
            </a:rPr>
            <a:t>Project work plan defines processes and responsibilities </a:t>
          </a:r>
          <a:endParaRPr lang="es-ES" sz="3200" dirty="0"/>
        </a:p>
      </dgm:t>
    </dgm:pt>
    <dgm:pt modelId="{3838C3F7-10D9-4A49-984A-5B5B905DAB26}" type="parTrans" cxnId="{1924A30E-720F-4BA0-BC39-986CF00DCC4E}">
      <dgm:prSet/>
      <dgm:spPr/>
      <dgm:t>
        <a:bodyPr/>
        <a:lstStyle/>
        <a:p>
          <a:endParaRPr lang="es-ES"/>
        </a:p>
      </dgm:t>
    </dgm:pt>
    <dgm:pt modelId="{A0B3B99A-CBCD-481E-B5B4-8E1369C05E38}" type="sibTrans" cxnId="{1924A30E-720F-4BA0-BC39-986CF00DCC4E}">
      <dgm:prSet/>
      <dgm:spPr/>
      <dgm:t>
        <a:bodyPr/>
        <a:lstStyle/>
        <a:p>
          <a:endParaRPr lang="es-ES"/>
        </a:p>
      </dgm:t>
    </dgm:pt>
    <dgm:pt modelId="{12A82325-8945-4740-B3CF-5923F011899B}">
      <dgm:prSet phldrT="[Texto]" custT="1"/>
      <dgm:spPr/>
      <dgm:t>
        <a:bodyPr/>
        <a:lstStyle/>
        <a:p>
          <a:r>
            <a:rPr lang="en-GB" sz="2400" b="1" dirty="0">
              <a:latin typeface="Century Gothic" pitchFamily="34" charset="0"/>
            </a:rPr>
            <a:t>Who</a:t>
          </a:r>
          <a:r>
            <a:rPr lang="en-GB" sz="2400" b="0" dirty="0">
              <a:latin typeface="Century Gothic" pitchFamily="34" charset="0"/>
            </a:rPr>
            <a:t> will do what? Which partner is going to take care of which part of the work? How are partners going to work together?</a:t>
          </a:r>
          <a:endParaRPr lang="es-ES" sz="2400" b="0" dirty="0">
            <a:latin typeface="Century Gothic" pitchFamily="34" charset="0"/>
          </a:endParaRPr>
        </a:p>
      </dgm:t>
    </dgm:pt>
    <dgm:pt modelId="{C1B0576B-A27D-4A12-B5DA-0A7E9D2DEE6E}" type="parTrans" cxnId="{E44BA5E3-513A-403C-B0CD-FAF0A14FF9D0}">
      <dgm:prSet/>
      <dgm:spPr/>
      <dgm:t>
        <a:bodyPr/>
        <a:lstStyle/>
        <a:p>
          <a:endParaRPr lang="es-ES"/>
        </a:p>
      </dgm:t>
    </dgm:pt>
    <dgm:pt modelId="{285E5B6E-4E68-4CD6-A981-0C8815332C67}" type="sibTrans" cxnId="{E44BA5E3-513A-403C-B0CD-FAF0A14FF9D0}">
      <dgm:prSet/>
      <dgm:spPr/>
      <dgm:t>
        <a:bodyPr/>
        <a:lstStyle/>
        <a:p>
          <a:endParaRPr lang="es-ES"/>
        </a:p>
      </dgm:t>
    </dgm:pt>
    <dgm:pt modelId="{58A53611-AB48-4F92-9FA7-767380F8AEE7}">
      <dgm:prSet/>
      <dgm:spPr/>
      <dgm:t>
        <a:bodyPr/>
        <a:lstStyle/>
        <a:p>
          <a:r>
            <a:rPr lang="en-GB" b="1" dirty="0">
              <a:latin typeface="Century Gothic" pitchFamily="34" charset="0"/>
            </a:rPr>
            <a:t>How to plan the work </a:t>
          </a:r>
          <a:r>
            <a:rPr lang="en-GB" b="0" dirty="0">
              <a:latin typeface="Century Gothic" pitchFamily="34" charset="0"/>
            </a:rPr>
            <a:t>needed to achieve project outputs?</a:t>
          </a:r>
          <a:endParaRPr lang="es-ES" dirty="0"/>
        </a:p>
      </dgm:t>
    </dgm:pt>
    <dgm:pt modelId="{F1EB3E88-CAD0-42D0-968F-32B7104BCF54}" type="parTrans" cxnId="{21E8BF87-95C7-4735-9C2A-915E007CF28F}">
      <dgm:prSet/>
      <dgm:spPr/>
      <dgm:t>
        <a:bodyPr/>
        <a:lstStyle/>
        <a:p>
          <a:endParaRPr lang="es-ES"/>
        </a:p>
      </dgm:t>
    </dgm:pt>
    <dgm:pt modelId="{C7820112-E553-4A6A-AFFB-DAAC1B28A3CE}" type="sibTrans" cxnId="{21E8BF87-95C7-4735-9C2A-915E007CF28F}">
      <dgm:prSet/>
      <dgm:spPr/>
      <dgm:t>
        <a:bodyPr/>
        <a:lstStyle/>
        <a:p>
          <a:endParaRPr lang="es-ES"/>
        </a:p>
      </dgm:t>
    </dgm:pt>
    <dgm:pt modelId="{92834703-327E-466C-9AFC-032C95BEAD7C}">
      <dgm:prSet phldrT="[Texto]"/>
      <dgm:spPr/>
      <dgm:t>
        <a:bodyPr/>
        <a:lstStyle/>
        <a:p>
          <a:r>
            <a:rPr lang="en-GB" b="0" dirty="0">
              <a:latin typeface="Century Gothic" pitchFamily="34" charset="0"/>
            </a:rPr>
            <a:t>By </a:t>
          </a:r>
          <a:r>
            <a:rPr lang="en-GB" b="1" dirty="0">
              <a:latin typeface="Century Gothic" pitchFamily="34" charset="0"/>
            </a:rPr>
            <a:t>when</a:t>
          </a:r>
          <a:r>
            <a:rPr lang="en-GB" b="0" dirty="0">
              <a:latin typeface="Century Gothic" pitchFamily="34" charset="0"/>
            </a:rPr>
            <a:t> ?</a:t>
          </a:r>
          <a:endParaRPr lang="es-ES" b="0" dirty="0">
            <a:latin typeface="Century Gothic" pitchFamily="34" charset="0"/>
          </a:endParaRPr>
        </a:p>
      </dgm:t>
    </dgm:pt>
    <dgm:pt modelId="{7B0C9823-9DCE-4F08-98AF-31EE52C9C44C}" type="sibTrans" cxnId="{214FB7E2-A6F4-4641-9D39-10E288106CF7}">
      <dgm:prSet/>
      <dgm:spPr/>
      <dgm:t>
        <a:bodyPr/>
        <a:lstStyle/>
        <a:p>
          <a:endParaRPr lang="es-ES"/>
        </a:p>
      </dgm:t>
    </dgm:pt>
    <dgm:pt modelId="{BC46BCC0-4059-4BF0-A2DD-763886E6EC50}" type="parTrans" cxnId="{214FB7E2-A6F4-4641-9D39-10E288106CF7}">
      <dgm:prSet/>
      <dgm:spPr/>
      <dgm:t>
        <a:bodyPr/>
        <a:lstStyle/>
        <a:p>
          <a:endParaRPr lang="es-ES"/>
        </a:p>
      </dgm:t>
    </dgm:pt>
    <dgm:pt modelId="{59DA2011-03A2-41B8-B0AE-682103DC51FA}">
      <dgm:prSet/>
      <dgm:spPr/>
      <dgm:t>
        <a:bodyPr/>
        <a:lstStyle/>
        <a:p>
          <a:endParaRPr lang="en-US"/>
        </a:p>
      </dgm:t>
    </dgm:pt>
    <dgm:pt modelId="{ED704202-9BB9-4482-B6DD-03D192974659}" type="parTrans" cxnId="{C85AC4C5-0A5A-4C1E-A058-F4582349385F}">
      <dgm:prSet/>
      <dgm:spPr/>
      <dgm:t>
        <a:bodyPr/>
        <a:lstStyle/>
        <a:p>
          <a:endParaRPr lang="es-ES"/>
        </a:p>
      </dgm:t>
    </dgm:pt>
    <dgm:pt modelId="{9F2A34FE-E239-4C7B-BD76-131DC057FCE1}" type="sibTrans" cxnId="{C85AC4C5-0A5A-4C1E-A058-F4582349385F}">
      <dgm:prSet/>
      <dgm:spPr/>
      <dgm:t>
        <a:bodyPr/>
        <a:lstStyle/>
        <a:p>
          <a:endParaRPr lang="es-ES"/>
        </a:p>
      </dgm:t>
    </dgm:pt>
    <dgm:pt modelId="{8FEAE07D-88F5-4ACF-9D84-FEADAD7E12AE}">
      <dgm:prSet/>
      <dgm:spPr/>
      <dgm:t>
        <a:bodyPr/>
        <a:lstStyle/>
        <a:p>
          <a:endParaRPr lang="en-US"/>
        </a:p>
      </dgm:t>
    </dgm:pt>
    <dgm:pt modelId="{2FB7819F-4AA9-43AA-9AB0-C171CA627E03}" type="parTrans" cxnId="{981BF276-0E5A-4341-8A3B-A32BC06B32FA}">
      <dgm:prSet/>
      <dgm:spPr/>
      <dgm:t>
        <a:bodyPr/>
        <a:lstStyle/>
        <a:p>
          <a:endParaRPr lang="es-ES"/>
        </a:p>
      </dgm:t>
    </dgm:pt>
    <dgm:pt modelId="{9E748E7D-3D3C-4DE2-8FC1-E552E7F2216B}" type="sibTrans" cxnId="{981BF276-0E5A-4341-8A3B-A32BC06B32FA}">
      <dgm:prSet/>
      <dgm:spPr/>
      <dgm:t>
        <a:bodyPr/>
        <a:lstStyle/>
        <a:p>
          <a:endParaRPr lang="es-ES"/>
        </a:p>
      </dgm:t>
    </dgm:pt>
    <dgm:pt modelId="{F37BDF2E-89C5-487D-9EEE-4BC7AEA6EB70}" type="pres">
      <dgm:prSet presAssocID="{2E31A51A-C9F6-4A4F-8A5E-F8BD441220EF}" presName="composite" presStyleCnt="0">
        <dgm:presLayoutVars>
          <dgm:chMax val="1"/>
          <dgm:dir/>
          <dgm:resizeHandles val="exact"/>
        </dgm:presLayoutVars>
      </dgm:prSet>
      <dgm:spPr/>
    </dgm:pt>
    <dgm:pt modelId="{8C10121A-6377-43B5-ACF1-B6ECB8BAB379}" type="pres">
      <dgm:prSet presAssocID="{54D7CDC1-141C-4D31-B090-2ED99E226177}" presName="roof" presStyleLbl="dkBgShp" presStyleIdx="0" presStyleCnt="2" custLinFactNeighborX="7524" custLinFactNeighborY="-18797"/>
      <dgm:spPr/>
    </dgm:pt>
    <dgm:pt modelId="{BFD3CCE1-30DC-4E53-843E-F10BFBD5B5CD}" type="pres">
      <dgm:prSet presAssocID="{54D7CDC1-141C-4D31-B090-2ED99E226177}" presName="pillars" presStyleCnt="0"/>
      <dgm:spPr/>
    </dgm:pt>
    <dgm:pt modelId="{D025C15E-EE3A-4BAB-98A9-3630CF7D9EAE}" type="pres">
      <dgm:prSet presAssocID="{54D7CDC1-141C-4D31-B090-2ED99E226177}" presName="pillar1" presStyleLbl="node1" presStyleIdx="0" presStyleCnt="3">
        <dgm:presLayoutVars>
          <dgm:bulletEnabled val="1"/>
        </dgm:presLayoutVars>
      </dgm:prSet>
      <dgm:spPr/>
    </dgm:pt>
    <dgm:pt modelId="{4E0D181D-AB40-428E-8743-118EDB4CC966}" type="pres">
      <dgm:prSet presAssocID="{12A82325-8945-4740-B3CF-5923F011899B}" presName="pillarX" presStyleLbl="node1" presStyleIdx="1" presStyleCnt="3" custScaleX="126383">
        <dgm:presLayoutVars>
          <dgm:bulletEnabled val="1"/>
        </dgm:presLayoutVars>
      </dgm:prSet>
      <dgm:spPr/>
    </dgm:pt>
    <dgm:pt modelId="{410376D7-B003-40D2-93E2-CE5F4E820D91}" type="pres">
      <dgm:prSet presAssocID="{92834703-327E-466C-9AFC-032C95BEAD7C}" presName="pillarX" presStyleLbl="node1" presStyleIdx="2" presStyleCnt="3">
        <dgm:presLayoutVars>
          <dgm:bulletEnabled val="1"/>
        </dgm:presLayoutVars>
      </dgm:prSet>
      <dgm:spPr/>
    </dgm:pt>
    <dgm:pt modelId="{187E89C5-86B2-40C7-B6FA-F092D5C3FCBD}" type="pres">
      <dgm:prSet presAssocID="{54D7CDC1-141C-4D31-B090-2ED99E226177}" presName="base" presStyleLbl="dkBgShp" presStyleIdx="1" presStyleCnt="2" custLinFactNeighborY="0"/>
      <dgm:spPr/>
    </dgm:pt>
  </dgm:ptLst>
  <dgm:cxnLst>
    <dgm:cxn modelId="{1924A30E-720F-4BA0-BC39-986CF00DCC4E}" srcId="{2E31A51A-C9F6-4A4F-8A5E-F8BD441220EF}" destId="{54D7CDC1-141C-4D31-B090-2ED99E226177}" srcOrd="0" destOrd="0" parTransId="{3838C3F7-10D9-4A49-984A-5B5B905DAB26}" sibTransId="{A0B3B99A-CBCD-481E-B5B4-8E1369C05E38}"/>
    <dgm:cxn modelId="{981BF276-0E5A-4341-8A3B-A32BC06B32FA}" srcId="{2E31A51A-C9F6-4A4F-8A5E-F8BD441220EF}" destId="{8FEAE07D-88F5-4ACF-9D84-FEADAD7E12AE}" srcOrd="2" destOrd="0" parTransId="{2FB7819F-4AA9-43AA-9AB0-C171CA627E03}" sibTransId="{9E748E7D-3D3C-4DE2-8FC1-E552E7F2216B}"/>
    <dgm:cxn modelId="{21E8BF87-95C7-4735-9C2A-915E007CF28F}" srcId="{54D7CDC1-141C-4D31-B090-2ED99E226177}" destId="{58A53611-AB48-4F92-9FA7-767380F8AEE7}" srcOrd="0" destOrd="0" parTransId="{F1EB3E88-CAD0-42D0-968F-32B7104BCF54}" sibTransId="{C7820112-E553-4A6A-AFFB-DAAC1B28A3CE}"/>
    <dgm:cxn modelId="{9FD16589-A61A-4D17-8C1A-FC9CBBA9C5F6}" type="presOf" srcId="{54D7CDC1-141C-4D31-B090-2ED99E226177}" destId="{8C10121A-6377-43B5-ACF1-B6ECB8BAB379}" srcOrd="0" destOrd="0" presId="urn:microsoft.com/office/officeart/2005/8/layout/hList3"/>
    <dgm:cxn modelId="{5DD93695-83A2-41C1-ACDE-B512A3AA5DA4}" type="presOf" srcId="{12A82325-8945-4740-B3CF-5923F011899B}" destId="{4E0D181D-AB40-428E-8743-118EDB4CC966}" srcOrd="0" destOrd="0" presId="urn:microsoft.com/office/officeart/2005/8/layout/hList3"/>
    <dgm:cxn modelId="{C85AC4C5-0A5A-4C1E-A058-F4582349385F}" srcId="{2E31A51A-C9F6-4A4F-8A5E-F8BD441220EF}" destId="{59DA2011-03A2-41B8-B0AE-682103DC51FA}" srcOrd="1" destOrd="0" parTransId="{ED704202-9BB9-4482-B6DD-03D192974659}" sibTransId="{9F2A34FE-E239-4C7B-BD76-131DC057FCE1}"/>
    <dgm:cxn modelId="{8E38BEDB-501D-422F-823E-D9913E9BE029}" type="presOf" srcId="{2E31A51A-C9F6-4A4F-8A5E-F8BD441220EF}" destId="{F37BDF2E-89C5-487D-9EEE-4BC7AEA6EB70}" srcOrd="0" destOrd="0" presId="urn:microsoft.com/office/officeart/2005/8/layout/hList3"/>
    <dgm:cxn modelId="{214FB7E2-A6F4-4641-9D39-10E288106CF7}" srcId="{54D7CDC1-141C-4D31-B090-2ED99E226177}" destId="{92834703-327E-466C-9AFC-032C95BEAD7C}" srcOrd="2" destOrd="0" parTransId="{BC46BCC0-4059-4BF0-A2DD-763886E6EC50}" sibTransId="{7B0C9823-9DCE-4F08-98AF-31EE52C9C44C}"/>
    <dgm:cxn modelId="{E44BA5E3-513A-403C-B0CD-FAF0A14FF9D0}" srcId="{54D7CDC1-141C-4D31-B090-2ED99E226177}" destId="{12A82325-8945-4740-B3CF-5923F011899B}" srcOrd="1" destOrd="0" parTransId="{C1B0576B-A27D-4A12-B5DA-0A7E9D2DEE6E}" sibTransId="{285E5B6E-4E68-4CD6-A981-0C8815332C67}"/>
    <dgm:cxn modelId="{35D925F0-2786-4B4A-A63E-25FEA9008EF8}" type="presOf" srcId="{58A53611-AB48-4F92-9FA7-767380F8AEE7}" destId="{D025C15E-EE3A-4BAB-98A9-3630CF7D9EAE}" srcOrd="0" destOrd="0" presId="urn:microsoft.com/office/officeart/2005/8/layout/hList3"/>
    <dgm:cxn modelId="{B9CBDBFD-8958-4EAB-BF6B-CBCB41BD4D22}" type="presOf" srcId="{92834703-327E-466C-9AFC-032C95BEAD7C}" destId="{410376D7-B003-40D2-93E2-CE5F4E820D91}" srcOrd="0" destOrd="0" presId="urn:microsoft.com/office/officeart/2005/8/layout/hList3"/>
    <dgm:cxn modelId="{7E1FA55D-977A-4E80-9BF2-085E3639DA70}" type="presParOf" srcId="{F37BDF2E-89C5-487D-9EEE-4BC7AEA6EB70}" destId="{8C10121A-6377-43B5-ACF1-B6ECB8BAB379}" srcOrd="0" destOrd="0" presId="urn:microsoft.com/office/officeart/2005/8/layout/hList3"/>
    <dgm:cxn modelId="{8D45165F-6747-4553-99C8-C0192BEE9C5A}" type="presParOf" srcId="{F37BDF2E-89C5-487D-9EEE-4BC7AEA6EB70}" destId="{BFD3CCE1-30DC-4E53-843E-F10BFBD5B5CD}" srcOrd="1" destOrd="0" presId="urn:microsoft.com/office/officeart/2005/8/layout/hList3"/>
    <dgm:cxn modelId="{1D72B76E-37DF-4DBA-9DB7-8CCB2B223288}" type="presParOf" srcId="{BFD3CCE1-30DC-4E53-843E-F10BFBD5B5CD}" destId="{D025C15E-EE3A-4BAB-98A9-3630CF7D9EAE}" srcOrd="0" destOrd="0" presId="urn:microsoft.com/office/officeart/2005/8/layout/hList3"/>
    <dgm:cxn modelId="{7AF498DF-79FF-4B06-8EE3-B135AD7C4556}" type="presParOf" srcId="{BFD3CCE1-30DC-4E53-843E-F10BFBD5B5CD}" destId="{4E0D181D-AB40-428E-8743-118EDB4CC966}" srcOrd="1" destOrd="0" presId="urn:microsoft.com/office/officeart/2005/8/layout/hList3"/>
    <dgm:cxn modelId="{8A09BB58-AED2-414B-821E-D80F52E4C84C}" type="presParOf" srcId="{BFD3CCE1-30DC-4E53-843E-F10BFBD5B5CD}" destId="{410376D7-B003-40D2-93E2-CE5F4E820D91}" srcOrd="2" destOrd="0" presId="urn:microsoft.com/office/officeart/2005/8/layout/hList3"/>
    <dgm:cxn modelId="{A367E21F-E48C-496A-B4F3-495C729E416D}" type="presParOf" srcId="{F37BDF2E-89C5-487D-9EEE-4BC7AEA6EB70}" destId="{187E89C5-86B2-40C7-B6FA-F092D5C3FCBD}"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733DF58-58A7-412F-9495-F220B9866076}" type="doc">
      <dgm:prSet loTypeId="urn:microsoft.com/office/officeart/2005/8/layout/hProcess9" loCatId="process" qsTypeId="urn:microsoft.com/office/officeart/2005/8/quickstyle/simple3" qsCatId="simple" csTypeId="urn:microsoft.com/office/officeart/2005/8/colors/accent0_3" csCatId="mainScheme" phldr="1"/>
      <dgm:spPr/>
      <dgm:t>
        <a:bodyPr/>
        <a:lstStyle/>
        <a:p>
          <a:endParaRPr lang="es-ES"/>
        </a:p>
      </dgm:t>
    </dgm:pt>
    <dgm:pt modelId="{FD804442-9A6D-4446-AEC6-C21759FFDF4A}">
      <dgm:prSet phldrT="[Texto]" custT="1"/>
      <dgm:spPr/>
      <dgm:t>
        <a:bodyPr/>
        <a:lstStyle/>
        <a:p>
          <a:r>
            <a:rPr lang="en-US" sz="1600" b="1" noProof="0" dirty="0">
              <a:latin typeface="+mj-lt"/>
            </a:rPr>
            <a:t>Step 1: transfer the list of main activities from the </a:t>
          </a:r>
          <a:r>
            <a:rPr lang="en-US" sz="1600" b="1" noProof="0" dirty="0" err="1">
              <a:latin typeface="+mj-lt"/>
            </a:rPr>
            <a:t>Logframe</a:t>
          </a:r>
          <a:r>
            <a:rPr lang="en-US" sz="1600" b="1" noProof="0" dirty="0">
              <a:latin typeface="+mj-lt"/>
            </a:rPr>
            <a:t> </a:t>
          </a:r>
          <a:endParaRPr lang="en-US" sz="1600" noProof="0" dirty="0">
            <a:latin typeface="+mj-lt"/>
          </a:endParaRPr>
        </a:p>
      </dgm:t>
    </dgm:pt>
    <dgm:pt modelId="{721D3ACA-E991-4EB6-9E4A-50286DCD4FAB}" type="parTrans" cxnId="{C1D6E759-9B0C-409C-9977-8A1978346F25}">
      <dgm:prSet/>
      <dgm:spPr/>
      <dgm:t>
        <a:bodyPr/>
        <a:lstStyle/>
        <a:p>
          <a:endParaRPr lang="es-ES" sz="2000">
            <a:latin typeface="+mj-lt"/>
          </a:endParaRPr>
        </a:p>
      </dgm:t>
    </dgm:pt>
    <dgm:pt modelId="{D322F94B-B8D4-4097-A6D4-539D11DC9DCF}" type="sibTrans" cxnId="{C1D6E759-9B0C-409C-9977-8A1978346F25}">
      <dgm:prSet/>
      <dgm:spPr/>
      <dgm:t>
        <a:bodyPr/>
        <a:lstStyle/>
        <a:p>
          <a:endParaRPr lang="es-ES" sz="2000">
            <a:latin typeface="+mj-lt"/>
          </a:endParaRPr>
        </a:p>
      </dgm:t>
    </dgm:pt>
    <dgm:pt modelId="{D15C39C1-5281-4FA4-BA14-3CB7B0C294B6}">
      <dgm:prSet phldrT="[Texto]" custT="1"/>
      <dgm:spPr/>
      <dgm:t>
        <a:bodyPr/>
        <a:lstStyle/>
        <a:p>
          <a:r>
            <a:rPr lang="en-US" sz="1600" b="1" noProof="0" dirty="0">
              <a:latin typeface="+mj-lt"/>
            </a:rPr>
            <a:t>Step 2: detail further the activities and the related outputs</a:t>
          </a:r>
          <a:endParaRPr lang="en-US" sz="1600" noProof="0" dirty="0">
            <a:latin typeface="+mj-lt"/>
          </a:endParaRPr>
        </a:p>
      </dgm:t>
    </dgm:pt>
    <dgm:pt modelId="{3E58C6A9-E97D-4ED8-844B-8390909A6E40}" type="parTrans" cxnId="{775DC8BA-D784-4D54-83C7-F0920EB1DA28}">
      <dgm:prSet/>
      <dgm:spPr/>
      <dgm:t>
        <a:bodyPr/>
        <a:lstStyle/>
        <a:p>
          <a:endParaRPr lang="es-ES" sz="2000">
            <a:latin typeface="+mj-lt"/>
          </a:endParaRPr>
        </a:p>
      </dgm:t>
    </dgm:pt>
    <dgm:pt modelId="{DBD599A4-8C99-4029-94F4-916FD806A20D}" type="sibTrans" cxnId="{775DC8BA-D784-4D54-83C7-F0920EB1DA28}">
      <dgm:prSet/>
      <dgm:spPr/>
      <dgm:t>
        <a:bodyPr/>
        <a:lstStyle/>
        <a:p>
          <a:endParaRPr lang="es-ES" sz="2000">
            <a:latin typeface="+mj-lt"/>
          </a:endParaRPr>
        </a:p>
      </dgm:t>
    </dgm:pt>
    <dgm:pt modelId="{CC5466EF-7633-4961-BC19-6E5EAA242B00}">
      <dgm:prSet phldrT="[Texto]" custT="1"/>
      <dgm:spPr/>
      <dgm:t>
        <a:bodyPr/>
        <a:lstStyle/>
        <a:p>
          <a:r>
            <a:rPr lang="en-US" sz="1600" b="1" noProof="0" dirty="0">
              <a:latin typeface="+mj-lt"/>
            </a:rPr>
            <a:t>Step 3: estimate the duration, start and end date of each activity</a:t>
          </a:r>
          <a:endParaRPr lang="en-US" sz="1600" noProof="0" dirty="0">
            <a:latin typeface="+mj-lt"/>
          </a:endParaRPr>
        </a:p>
      </dgm:t>
    </dgm:pt>
    <dgm:pt modelId="{9B2CD0B0-36F8-427F-B98D-C8D2C0199CBE}" type="parTrans" cxnId="{5690D12A-E3F4-41E0-86BA-ACD6C1FF145D}">
      <dgm:prSet/>
      <dgm:spPr/>
      <dgm:t>
        <a:bodyPr/>
        <a:lstStyle/>
        <a:p>
          <a:endParaRPr lang="es-ES" sz="2000">
            <a:latin typeface="+mj-lt"/>
          </a:endParaRPr>
        </a:p>
      </dgm:t>
    </dgm:pt>
    <dgm:pt modelId="{824D09E9-F017-4EFF-94B0-D2CEB80F8810}" type="sibTrans" cxnId="{5690D12A-E3F4-41E0-86BA-ACD6C1FF145D}">
      <dgm:prSet/>
      <dgm:spPr/>
      <dgm:t>
        <a:bodyPr/>
        <a:lstStyle/>
        <a:p>
          <a:endParaRPr lang="es-ES" sz="2000">
            <a:latin typeface="+mj-lt"/>
          </a:endParaRPr>
        </a:p>
      </dgm:t>
    </dgm:pt>
    <dgm:pt modelId="{43E597DF-8A10-4EBB-B47B-38B53B796613}">
      <dgm:prSet phldrT="[Texto]" custT="1"/>
      <dgm:spPr/>
      <dgm:t>
        <a:bodyPr/>
        <a:lstStyle/>
        <a:p>
          <a:r>
            <a:rPr lang="en-US" sz="1600" b="1" noProof="0" dirty="0">
              <a:latin typeface="+mj-lt"/>
            </a:rPr>
            <a:t>Step 4: coordinate all activities within the timeline and develop a final schedule </a:t>
          </a:r>
          <a:endParaRPr lang="en-US" sz="1600" noProof="0" dirty="0">
            <a:latin typeface="+mj-lt"/>
          </a:endParaRPr>
        </a:p>
      </dgm:t>
    </dgm:pt>
    <dgm:pt modelId="{E6716398-CE69-44B4-AFB5-23EB493CBE82}" type="parTrans" cxnId="{E28CF308-555B-4228-A0B7-2071E509F914}">
      <dgm:prSet/>
      <dgm:spPr/>
      <dgm:t>
        <a:bodyPr/>
        <a:lstStyle/>
        <a:p>
          <a:endParaRPr lang="es-ES" sz="2000">
            <a:latin typeface="+mj-lt"/>
          </a:endParaRPr>
        </a:p>
      </dgm:t>
    </dgm:pt>
    <dgm:pt modelId="{F9C7831C-C1C8-4CD3-8B66-25FB8CE6C8A8}" type="sibTrans" cxnId="{E28CF308-555B-4228-A0B7-2071E509F914}">
      <dgm:prSet/>
      <dgm:spPr/>
      <dgm:t>
        <a:bodyPr/>
        <a:lstStyle/>
        <a:p>
          <a:endParaRPr lang="es-ES" sz="2000">
            <a:latin typeface="+mj-lt"/>
          </a:endParaRPr>
        </a:p>
      </dgm:t>
    </dgm:pt>
    <dgm:pt modelId="{2A5510F6-5810-4FB1-9293-8265F3308A29}">
      <dgm:prSet phldrT="[Texto]" custT="1"/>
      <dgm:spPr/>
      <dgm:t>
        <a:bodyPr/>
        <a:lstStyle/>
        <a:p>
          <a:r>
            <a:rPr lang="en-US" sz="1600" b="1" noProof="0" dirty="0">
              <a:latin typeface="+mj-lt"/>
            </a:rPr>
            <a:t>Step 5: identify partners and staff responsible for implementing activities </a:t>
          </a:r>
          <a:endParaRPr lang="en-US" sz="1600" noProof="0" dirty="0">
            <a:latin typeface="+mj-lt"/>
          </a:endParaRPr>
        </a:p>
      </dgm:t>
    </dgm:pt>
    <dgm:pt modelId="{C5E20820-BA5F-4C0C-A623-4430E0218A4C}" type="parTrans" cxnId="{44F4942E-5120-4C00-BFBB-D8FB36C1A5EE}">
      <dgm:prSet/>
      <dgm:spPr/>
      <dgm:t>
        <a:bodyPr/>
        <a:lstStyle/>
        <a:p>
          <a:endParaRPr lang="es-ES" sz="2000">
            <a:latin typeface="+mj-lt"/>
          </a:endParaRPr>
        </a:p>
      </dgm:t>
    </dgm:pt>
    <dgm:pt modelId="{78CE1AD4-5BED-431E-8812-BB4753C9C64B}" type="sibTrans" cxnId="{44F4942E-5120-4C00-BFBB-D8FB36C1A5EE}">
      <dgm:prSet/>
      <dgm:spPr/>
      <dgm:t>
        <a:bodyPr/>
        <a:lstStyle/>
        <a:p>
          <a:endParaRPr lang="es-ES" sz="2000">
            <a:latin typeface="+mj-lt"/>
          </a:endParaRPr>
        </a:p>
      </dgm:t>
    </dgm:pt>
    <dgm:pt modelId="{BC6CF5C1-2AF8-48EA-A991-46F191378C78}" type="pres">
      <dgm:prSet presAssocID="{3733DF58-58A7-412F-9495-F220B9866076}" presName="CompostProcess" presStyleCnt="0">
        <dgm:presLayoutVars>
          <dgm:dir/>
          <dgm:resizeHandles val="exact"/>
        </dgm:presLayoutVars>
      </dgm:prSet>
      <dgm:spPr/>
    </dgm:pt>
    <dgm:pt modelId="{D565746A-878F-42B7-BEC3-9DA8842BCA91}" type="pres">
      <dgm:prSet presAssocID="{3733DF58-58A7-412F-9495-F220B9866076}" presName="arrow" presStyleLbl="bgShp" presStyleIdx="0" presStyleCnt="1"/>
      <dgm:spPr/>
    </dgm:pt>
    <dgm:pt modelId="{6E93051A-F69F-4427-9DD0-36495895876A}" type="pres">
      <dgm:prSet presAssocID="{3733DF58-58A7-412F-9495-F220B9866076}" presName="linearProcess" presStyleCnt="0"/>
      <dgm:spPr/>
    </dgm:pt>
    <dgm:pt modelId="{F0F78CA4-4A8C-4C2F-BED5-1AF52AD927FA}" type="pres">
      <dgm:prSet presAssocID="{FD804442-9A6D-4446-AEC6-C21759FFDF4A}" presName="textNode" presStyleLbl="node1" presStyleIdx="0" presStyleCnt="5">
        <dgm:presLayoutVars>
          <dgm:bulletEnabled val="1"/>
        </dgm:presLayoutVars>
      </dgm:prSet>
      <dgm:spPr/>
    </dgm:pt>
    <dgm:pt modelId="{DC1C531D-9E76-460E-B380-126A1203DE90}" type="pres">
      <dgm:prSet presAssocID="{D322F94B-B8D4-4097-A6D4-539D11DC9DCF}" presName="sibTrans" presStyleCnt="0"/>
      <dgm:spPr/>
    </dgm:pt>
    <dgm:pt modelId="{B1627991-AA05-4306-B826-36473A789F3F}" type="pres">
      <dgm:prSet presAssocID="{D15C39C1-5281-4FA4-BA14-3CB7B0C294B6}" presName="textNode" presStyleLbl="node1" presStyleIdx="1" presStyleCnt="5">
        <dgm:presLayoutVars>
          <dgm:bulletEnabled val="1"/>
        </dgm:presLayoutVars>
      </dgm:prSet>
      <dgm:spPr/>
    </dgm:pt>
    <dgm:pt modelId="{08F3E8C8-2C20-4C1B-AFF4-0ADF8F827BBA}" type="pres">
      <dgm:prSet presAssocID="{DBD599A4-8C99-4029-94F4-916FD806A20D}" presName="sibTrans" presStyleCnt="0"/>
      <dgm:spPr/>
    </dgm:pt>
    <dgm:pt modelId="{866FF8A5-9B79-4091-BF8B-FFCC3D0543CF}" type="pres">
      <dgm:prSet presAssocID="{CC5466EF-7633-4961-BC19-6E5EAA242B00}" presName="textNode" presStyleLbl="node1" presStyleIdx="2" presStyleCnt="5">
        <dgm:presLayoutVars>
          <dgm:bulletEnabled val="1"/>
        </dgm:presLayoutVars>
      </dgm:prSet>
      <dgm:spPr/>
    </dgm:pt>
    <dgm:pt modelId="{AF05E0F6-D40B-4F82-8928-79750970129E}" type="pres">
      <dgm:prSet presAssocID="{824D09E9-F017-4EFF-94B0-D2CEB80F8810}" presName="sibTrans" presStyleCnt="0"/>
      <dgm:spPr/>
    </dgm:pt>
    <dgm:pt modelId="{7AD8338B-F1CA-4CD8-8369-A52914B174C3}" type="pres">
      <dgm:prSet presAssocID="{43E597DF-8A10-4EBB-B47B-38B53B796613}" presName="textNode" presStyleLbl="node1" presStyleIdx="3" presStyleCnt="5">
        <dgm:presLayoutVars>
          <dgm:bulletEnabled val="1"/>
        </dgm:presLayoutVars>
      </dgm:prSet>
      <dgm:spPr/>
    </dgm:pt>
    <dgm:pt modelId="{2D0F70F8-92A2-43E4-ABDE-41211298A4D1}" type="pres">
      <dgm:prSet presAssocID="{F9C7831C-C1C8-4CD3-8B66-25FB8CE6C8A8}" presName="sibTrans" presStyleCnt="0"/>
      <dgm:spPr/>
    </dgm:pt>
    <dgm:pt modelId="{971A13D7-D8BD-44B1-9D32-F289260E468A}" type="pres">
      <dgm:prSet presAssocID="{2A5510F6-5810-4FB1-9293-8265F3308A29}" presName="textNode" presStyleLbl="node1" presStyleIdx="4" presStyleCnt="5">
        <dgm:presLayoutVars>
          <dgm:bulletEnabled val="1"/>
        </dgm:presLayoutVars>
      </dgm:prSet>
      <dgm:spPr/>
    </dgm:pt>
  </dgm:ptLst>
  <dgm:cxnLst>
    <dgm:cxn modelId="{E28CF308-555B-4228-A0B7-2071E509F914}" srcId="{3733DF58-58A7-412F-9495-F220B9866076}" destId="{43E597DF-8A10-4EBB-B47B-38B53B796613}" srcOrd="3" destOrd="0" parTransId="{E6716398-CE69-44B4-AFB5-23EB493CBE82}" sibTransId="{F9C7831C-C1C8-4CD3-8B66-25FB8CE6C8A8}"/>
    <dgm:cxn modelId="{C2508224-AB30-4655-808D-FFDC87FD6BDB}" type="presOf" srcId="{43E597DF-8A10-4EBB-B47B-38B53B796613}" destId="{7AD8338B-F1CA-4CD8-8369-A52914B174C3}" srcOrd="0" destOrd="0" presId="urn:microsoft.com/office/officeart/2005/8/layout/hProcess9"/>
    <dgm:cxn modelId="{5690D12A-E3F4-41E0-86BA-ACD6C1FF145D}" srcId="{3733DF58-58A7-412F-9495-F220B9866076}" destId="{CC5466EF-7633-4961-BC19-6E5EAA242B00}" srcOrd="2" destOrd="0" parTransId="{9B2CD0B0-36F8-427F-B98D-C8D2C0199CBE}" sibTransId="{824D09E9-F017-4EFF-94B0-D2CEB80F8810}"/>
    <dgm:cxn modelId="{44F4942E-5120-4C00-BFBB-D8FB36C1A5EE}" srcId="{3733DF58-58A7-412F-9495-F220B9866076}" destId="{2A5510F6-5810-4FB1-9293-8265F3308A29}" srcOrd="4" destOrd="0" parTransId="{C5E20820-BA5F-4C0C-A623-4430E0218A4C}" sibTransId="{78CE1AD4-5BED-431E-8812-BB4753C9C64B}"/>
    <dgm:cxn modelId="{6C677B43-C916-4646-829E-90AF0C4EC435}" type="presOf" srcId="{2A5510F6-5810-4FB1-9293-8265F3308A29}" destId="{971A13D7-D8BD-44B1-9D32-F289260E468A}" srcOrd="0" destOrd="0" presId="urn:microsoft.com/office/officeart/2005/8/layout/hProcess9"/>
    <dgm:cxn modelId="{C1D6E759-9B0C-409C-9977-8A1978346F25}" srcId="{3733DF58-58A7-412F-9495-F220B9866076}" destId="{FD804442-9A6D-4446-AEC6-C21759FFDF4A}" srcOrd="0" destOrd="0" parTransId="{721D3ACA-E991-4EB6-9E4A-50286DCD4FAB}" sibTransId="{D322F94B-B8D4-4097-A6D4-539D11DC9DCF}"/>
    <dgm:cxn modelId="{3C5D6294-4532-477C-94C2-BC06259938BC}" type="presOf" srcId="{FD804442-9A6D-4446-AEC6-C21759FFDF4A}" destId="{F0F78CA4-4A8C-4C2F-BED5-1AF52AD927FA}" srcOrd="0" destOrd="0" presId="urn:microsoft.com/office/officeart/2005/8/layout/hProcess9"/>
    <dgm:cxn modelId="{66B338BA-742D-47C2-AC91-AF6177628A07}" type="presOf" srcId="{CC5466EF-7633-4961-BC19-6E5EAA242B00}" destId="{866FF8A5-9B79-4091-BF8B-FFCC3D0543CF}" srcOrd="0" destOrd="0" presId="urn:microsoft.com/office/officeart/2005/8/layout/hProcess9"/>
    <dgm:cxn modelId="{775DC8BA-D784-4D54-83C7-F0920EB1DA28}" srcId="{3733DF58-58A7-412F-9495-F220B9866076}" destId="{D15C39C1-5281-4FA4-BA14-3CB7B0C294B6}" srcOrd="1" destOrd="0" parTransId="{3E58C6A9-E97D-4ED8-844B-8390909A6E40}" sibTransId="{DBD599A4-8C99-4029-94F4-916FD806A20D}"/>
    <dgm:cxn modelId="{FE9714C4-5141-4546-B59F-CA8F5C2672D9}" type="presOf" srcId="{D15C39C1-5281-4FA4-BA14-3CB7B0C294B6}" destId="{B1627991-AA05-4306-B826-36473A789F3F}" srcOrd="0" destOrd="0" presId="urn:microsoft.com/office/officeart/2005/8/layout/hProcess9"/>
    <dgm:cxn modelId="{D63E53C4-489D-4DD9-82E1-FF38C2757103}" type="presOf" srcId="{3733DF58-58A7-412F-9495-F220B9866076}" destId="{BC6CF5C1-2AF8-48EA-A991-46F191378C78}" srcOrd="0" destOrd="0" presId="urn:microsoft.com/office/officeart/2005/8/layout/hProcess9"/>
    <dgm:cxn modelId="{00524B0B-26A4-4692-81AB-0DF24C38670F}" type="presParOf" srcId="{BC6CF5C1-2AF8-48EA-A991-46F191378C78}" destId="{D565746A-878F-42B7-BEC3-9DA8842BCA91}" srcOrd="0" destOrd="0" presId="urn:microsoft.com/office/officeart/2005/8/layout/hProcess9"/>
    <dgm:cxn modelId="{3EEB53E3-E1C1-487F-B5DE-17FAFA110048}" type="presParOf" srcId="{BC6CF5C1-2AF8-48EA-A991-46F191378C78}" destId="{6E93051A-F69F-4427-9DD0-36495895876A}" srcOrd="1" destOrd="0" presId="urn:microsoft.com/office/officeart/2005/8/layout/hProcess9"/>
    <dgm:cxn modelId="{7FBC53F5-5A38-455D-A8AC-78B1FE8CBC00}" type="presParOf" srcId="{6E93051A-F69F-4427-9DD0-36495895876A}" destId="{F0F78CA4-4A8C-4C2F-BED5-1AF52AD927FA}" srcOrd="0" destOrd="0" presId="urn:microsoft.com/office/officeart/2005/8/layout/hProcess9"/>
    <dgm:cxn modelId="{FB914664-4C30-4273-A6E2-5BE5846EF7F5}" type="presParOf" srcId="{6E93051A-F69F-4427-9DD0-36495895876A}" destId="{DC1C531D-9E76-460E-B380-126A1203DE90}" srcOrd="1" destOrd="0" presId="urn:microsoft.com/office/officeart/2005/8/layout/hProcess9"/>
    <dgm:cxn modelId="{24388C2A-6A25-4F21-989A-00C8FC8C152D}" type="presParOf" srcId="{6E93051A-F69F-4427-9DD0-36495895876A}" destId="{B1627991-AA05-4306-B826-36473A789F3F}" srcOrd="2" destOrd="0" presId="urn:microsoft.com/office/officeart/2005/8/layout/hProcess9"/>
    <dgm:cxn modelId="{608003E7-92F3-425C-AAD3-6A5AE6B68475}" type="presParOf" srcId="{6E93051A-F69F-4427-9DD0-36495895876A}" destId="{08F3E8C8-2C20-4C1B-AFF4-0ADF8F827BBA}" srcOrd="3" destOrd="0" presId="urn:microsoft.com/office/officeart/2005/8/layout/hProcess9"/>
    <dgm:cxn modelId="{47146476-1296-4335-A946-E9A060C819F1}" type="presParOf" srcId="{6E93051A-F69F-4427-9DD0-36495895876A}" destId="{866FF8A5-9B79-4091-BF8B-FFCC3D0543CF}" srcOrd="4" destOrd="0" presId="urn:microsoft.com/office/officeart/2005/8/layout/hProcess9"/>
    <dgm:cxn modelId="{9D7187E3-9188-4F76-A308-3CECC22D110C}" type="presParOf" srcId="{6E93051A-F69F-4427-9DD0-36495895876A}" destId="{AF05E0F6-D40B-4F82-8928-79750970129E}" srcOrd="5" destOrd="0" presId="urn:microsoft.com/office/officeart/2005/8/layout/hProcess9"/>
    <dgm:cxn modelId="{018BA5A1-EABD-4E7D-805E-B0939CAE324E}" type="presParOf" srcId="{6E93051A-F69F-4427-9DD0-36495895876A}" destId="{7AD8338B-F1CA-4CD8-8369-A52914B174C3}" srcOrd="6" destOrd="0" presId="urn:microsoft.com/office/officeart/2005/8/layout/hProcess9"/>
    <dgm:cxn modelId="{19FF91DC-F694-4D19-B5CD-63A76604F3F7}" type="presParOf" srcId="{6E93051A-F69F-4427-9DD0-36495895876A}" destId="{2D0F70F8-92A2-43E4-ABDE-41211298A4D1}" srcOrd="7" destOrd="0" presId="urn:microsoft.com/office/officeart/2005/8/layout/hProcess9"/>
    <dgm:cxn modelId="{3F2AE5C5-C88A-4006-AD98-11DD7D6BF00D}" type="presParOf" srcId="{6E93051A-F69F-4427-9DD0-36495895876A}" destId="{971A13D7-D8BD-44B1-9D32-F289260E468A}"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7D8D743-EEF0-4426-AE7B-5536A25263C4}" type="doc">
      <dgm:prSet loTypeId="urn:microsoft.com/office/officeart/2005/8/layout/chevron2" loCatId="list" qsTypeId="urn:microsoft.com/office/officeart/2005/8/quickstyle/simple3" qsCatId="simple" csTypeId="urn:microsoft.com/office/officeart/2005/8/colors/accent0_3" csCatId="mainScheme" phldr="1"/>
      <dgm:spPr/>
      <dgm:t>
        <a:bodyPr/>
        <a:lstStyle/>
        <a:p>
          <a:endParaRPr lang="es-ES"/>
        </a:p>
      </dgm:t>
    </dgm:pt>
    <dgm:pt modelId="{BC41E7E5-15B4-467A-B2FE-3DF502E6395E}">
      <dgm:prSet phldrT="[Texto]" custT="1"/>
      <dgm:spPr/>
      <dgm:t>
        <a:bodyPr/>
        <a:lstStyle/>
        <a:p>
          <a:r>
            <a:rPr lang="en-GB" sz="1800" b="1" dirty="0">
              <a:latin typeface="+mj-lt"/>
            </a:rPr>
            <a:t>Can you manage it?  </a:t>
          </a:r>
          <a:endParaRPr lang="es-ES" sz="1800" b="1" dirty="0">
            <a:latin typeface="+mj-lt"/>
          </a:endParaRPr>
        </a:p>
      </dgm:t>
    </dgm:pt>
    <dgm:pt modelId="{7F3D2331-4747-4E57-BEEF-7BB0B4CF19E6}" type="parTrans" cxnId="{9079D398-6011-4D8E-9B1A-ED1059654837}">
      <dgm:prSet/>
      <dgm:spPr/>
      <dgm:t>
        <a:bodyPr/>
        <a:lstStyle/>
        <a:p>
          <a:endParaRPr lang="es-ES" sz="1800">
            <a:latin typeface="+mj-lt"/>
          </a:endParaRPr>
        </a:p>
      </dgm:t>
    </dgm:pt>
    <dgm:pt modelId="{B38727FB-1539-42A3-AB9C-DE3308E7ED9F}" type="sibTrans" cxnId="{9079D398-6011-4D8E-9B1A-ED1059654837}">
      <dgm:prSet/>
      <dgm:spPr/>
      <dgm:t>
        <a:bodyPr/>
        <a:lstStyle/>
        <a:p>
          <a:endParaRPr lang="es-ES" sz="1800">
            <a:latin typeface="+mj-lt"/>
          </a:endParaRPr>
        </a:p>
      </dgm:t>
    </dgm:pt>
    <dgm:pt modelId="{4C5453E8-9026-48ED-96C3-C3BD2BF41B47}">
      <dgm:prSet phldrT="[Texto]" custT="1"/>
      <dgm:spPr/>
      <dgm:t>
        <a:bodyPr/>
        <a:lstStyle/>
        <a:p>
          <a:r>
            <a:rPr lang="en-GB" sz="2000" b="1" dirty="0">
              <a:latin typeface="+mj-lt"/>
            </a:rPr>
            <a:t>Avoid breaking down your work plan into too many activities. </a:t>
          </a:r>
          <a:r>
            <a:rPr lang="en-GB" sz="1800" b="0" dirty="0">
              <a:latin typeface="+mj-lt"/>
            </a:rPr>
            <a:t>It is time consuming and will be difficult to monitor during the implementation.</a:t>
          </a:r>
          <a:endParaRPr lang="es-ES" sz="1800" dirty="0">
            <a:latin typeface="+mj-lt"/>
          </a:endParaRPr>
        </a:p>
      </dgm:t>
    </dgm:pt>
    <dgm:pt modelId="{EE058C40-DBEB-49A9-968E-427207E53BAC}" type="parTrans" cxnId="{15E0DFA8-6890-4461-90D4-9C20D7234FC2}">
      <dgm:prSet/>
      <dgm:spPr/>
      <dgm:t>
        <a:bodyPr/>
        <a:lstStyle/>
        <a:p>
          <a:endParaRPr lang="es-ES" sz="1800">
            <a:latin typeface="+mj-lt"/>
          </a:endParaRPr>
        </a:p>
      </dgm:t>
    </dgm:pt>
    <dgm:pt modelId="{7E635516-5B88-4B2B-900C-C7ED910BBBF4}" type="sibTrans" cxnId="{15E0DFA8-6890-4461-90D4-9C20D7234FC2}">
      <dgm:prSet/>
      <dgm:spPr/>
      <dgm:t>
        <a:bodyPr/>
        <a:lstStyle/>
        <a:p>
          <a:endParaRPr lang="es-ES" sz="1800">
            <a:latin typeface="+mj-lt"/>
          </a:endParaRPr>
        </a:p>
      </dgm:t>
    </dgm:pt>
    <dgm:pt modelId="{A9753EC8-6A08-43C3-84CB-4E74C34327DA}">
      <dgm:prSet phldrT="[Texto]" custT="1"/>
      <dgm:spPr/>
      <dgm:t>
        <a:bodyPr/>
        <a:lstStyle/>
        <a:p>
          <a:r>
            <a:rPr lang="en-GB" sz="1800" b="1" dirty="0">
              <a:latin typeface="+mj-lt"/>
            </a:rPr>
            <a:t>Is your plan clear ? </a:t>
          </a:r>
          <a:endParaRPr lang="es-ES" sz="1800" b="1" dirty="0">
            <a:latin typeface="+mj-lt"/>
          </a:endParaRPr>
        </a:p>
      </dgm:t>
    </dgm:pt>
    <dgm:pt modelId="{0F54D735-7C8C-4862-B9EB-F296DB469166}" type="parTrans" cxnId="{2FEE9FBC-E197-4EC0-B7D2-EDE6D4A82236}">
      <dgm:prSet/>
      <dgm:spPr/>
      <dgm:t>
        <a:bodyPr/>
        <a:lstStyle/>
        <a:p>
          <a:endParaRPr lang="es-ES" sz="1800">
            <a:latin typeface="+mj-lt"/>
          </a:endParaRPr>
        </a:p>
      </dgm:t>
    </dgm:pt>
    <dgm:pt modelId="{EBE7D954-32B3-46C3-8EC4-14A2EE42D848}" type="sibTrans" cxnId="{2FEE9FBC-E197-4EC0-B7D2-EDE6D4A82236}">
      <dgm:prSet/>
      <dgm:spPr/>
      <dgm:t>
        <a:bodyPr/>
        <a:lstStyle/>
        <a:p>
          <a:endParaRPr lang="es-ES" sz="1800">
            <a:latin typeface="+mj-lt"/>
          </a:endParaRPr>
        </a:p>
      </dgm:t>
    </dgm:pt>
    <dgm:pt modelId="{83292790-B44C-4E34-AD93-EC686CCD361A}">
      <dgm:prSet phldrT="[Texto]" custT="1"/>
      <dgm:spPr/>
      <dgm:t>
        <a:bodyPr/>
        <a:lstStyle/>
        <a:p>
          <a:r>
            <a:rPr lang="en-GB" sz="2000" b="1" dirty="0">
              <a:latin typeface="+mj-lt"/>
            </a:rPr>
            <a:t>Avoid statements that are too vague</a:t>
          </a:r>
          <a:r>
            <a:rPr lang="en-GB" sz="1800" b="1" dirty="0">
              <a:latin typeface="+mj-lt"/>
            </a:rPr>
            <a:t>; </a:t>
          </a:r>
          <a:r>
            <a:rPr lang="en-GB" sz="1800" b="0" dirty="0">
              <a:latin typeface="+mj-lt"/>
            </a:rPr>
            <a:t>they will prevent the partners from having a clear understanding of what it is expected of them, and the programme from understanding what you want to do.</a:t>
          </a:r>
          <a:endParaRPr lang="es-ES" sz="1800" dirty="0">
            <a:latin typeface="+mj-lt"/>
          </a:endParaRPr>
        </a:p>
      </dgm:t>
    </dgm:pt>
    <dgm:pt modelId="{FE54CE71-0F70-4B37-A9D0-F1CEC685BD4C}" type="parTrans" cxnId="{30D66683-297D-445A-B63D-855301CD3035}">
      <dgm:prSet/>
      <dgm:spPr/>
      <dgm:t>
        <a:bodyPr/>
        <a:lstStyle/>
        <a:p>
          <a:endParaRPr lang="es-ES" sz="1800">
            <a:latin typeface="+mj-lt"/>
          </a:endParaRPr>
        </a:p>
      </dgm:t>
    </dgm:pt>
    <dgm:pt modelId="{D704D1C5-7C0F-4CC0-8FEC-2367849F854E}" type="sibTrans" cxnId="{30D66683-297D-445A-B63D-855301CD3035}">
      <dgm:prSet/>
      <dgm:spPr/>
      <dgm:t>
        <a:bodyPr/>
        <a:lstStyle/>
        <a:p>
          <a:endParaRPr lang="es-ES" sz="1800">
            <a:latin typeface="+mj-lt"/>
          </a:endParaRPr>
        </a:p>
      </dgm:t>
    </dgm:pt>
    <dgm:pt modelId="{8E91F751-1397-4D61-85E4-C699617585F9}">
      <dgm:prSet phldrT="[Texto]" custT="1"/>
      <dgm:spPr/>
      <dgm:t>
        <a:bodyPr/>
        <a:lstStyle/>
        <a:p>
          <a:r>
            <a:rPr lang="en-GB" sz="1800" b="1" dirty="0">
              <a:latin typeface="+mj-lt"/>
            </a:rPr>
            <a:t>Is your plan flexible? </a:t>
          </a:r>
          <a:endParaRPr lang="es-ES" sz="1800" b="1" dirty="0">
            <a:latin typeface="+mj-lt"/>
          </a:endParaRPr>
        </a:p>
      </dgm:t>
    </dgm:pt>
    <dgm:pt modelId="{DF415091-F44B-4E61-9AF4-5F31A79D94C6}" type="parTrans" cxnId="{29BF9D71-2E4C-41D1-BE13-1FD7CC5BAA90}">
      <dgm:prSet/>
      <dgm:spPr/>
      <dgm:t>
        <a:bodyPr/>
        <a:lstStyle/>
        <a:p>
          <a:endParaRPr lang="es-ES" sz="1800">
            <a:latin typeface="+mj-lt"/>
          </a:endParaRPr>
        </a:p>
      </dgm:t>
    </dgm:pt>
    <dgm:pt modelId="{0F396345-83EE-4BF4-96AE-A9C7F28092B3}" type="sibTrans" cxnId="{29BF9D71-2E4C-41D1-BE13-1FD7CC5BAA90}">
      <dgm:prSet/>
      <dgm:spPr/>
      <dgm:t>
        <a:bodyPr/>
        <a:lstStyle/>
        <a:p>
          <a:endParaRPr lang="es-ES" sz="1800">
            <a:latin typeface="+mj-lt"/>
          </a:endParaRPr>
        </a:p>
      </dgm:t>
    </dgm:pt>
    <dgm:pt modelId="{51B80F63-E71D-4030-AD56-43D27B723EDA}">
      <dgm:prSet phldrT="[Texto]" custT="1"/>
      <dgm:spPr/>
      <dgm:t>
        <a:bodyPr/>
        <a:lstStyle/>
        <a:p>
          <a:r>
            <a:rPr lang="en-GB" sz="2000" b="1" dirty="0">
              <a:latin typeface="+mj-lt"/>
            </a:rPr>
            <a:t>Planning into precise detail what each partner will do </a:t>
          </a:r>
          <a:r>
            <a:rPr lang="en-GB" sz="1800" b="0" dirty="0">
              <a:latin typeface="+mj-lt"/>
            </a:rPr>
            <a:t>for the next 24 or 36 months will almost certainly be inaccurate after just a few week</a:t>
          </a:r>
          <a:endParaRPr lang="es-ES" sz="1800" dirty="0">
            <a:latin typeface="+mj-lt"/>
          </a:endParaRPr>
        </a:p>
      </dgm:t>
    </dgm:pt>
    <dgm:pt modelId="{4E18C114-C648-46FF-A8A1-E78A2941789D}" type="parTrans" cxnId="{2F437446-BE8B-4E30-B99E-9CA6D7C184EC}">
      <dgm:prSet/>
      <dgm:spPr/>
      <dgm:t>
        <a:bodyPr/>
        <a:lstStyle/>
        <a:p>
          <a:endParaRPr lang="es-ES" sz="1800">
            <a:latin typeface="+mj-lt"/>
          </a:endParaRPr>
        </a:p>
      </dgm:t>
    </dgm:pt>
    <dgm:pt modelId="{D13F1537-1FC8-4077-B7D5-EF4D1C183BA5}" type="sibTrans" cxnId="{2F437446-BE8B-4E30-B99E-9CA6D7C184EC}">
      <dgm:prSet/>
      <dgm:spPr/>
      <dgm:t>
        <a:bodyPr/>
        <a:lstStyle/>
        <a:p>
          <a:endParaRPr lang="es-ES" sz="1800">
            <a:latin typeface="+mj-lt"/>
          </a:endParaRPr>
        </a:p>
      </dgm:t>
    </dgm:pt>
    <dgm:pt modelId="{FD5E3B1E-EEF3-48A5-82F2-436CFEA40C1F}" type="pres">
      <dgm:prSet presAssocID="{B7D8D743-EEF0-4426-AE7B-5536A25263C4}" presName="linearFlow" presStyleCnt="0">
        <dgm:presLayoutVars>
          <dgm:dir/>
          <dgm:animLvl val="lvl"/>
          <dgm:resizeHandles val="exact"/>
        </dgm:presLayoutVars>
      </dgm:prSet>
      <dgm:spPr/>
    </dgm:pt>
    <dgm:pt modelId="{A069CD7F-EB43-4C82-B191-08C7FD71CA73}" type="pres">
      <dgm:prSet presAssocID="{BC41E7E5-15B4-467A-B2FE-3DF502E6395E}" presName="composite" presStyleCnt="0"/>
      <dgm:spPr/>
    </dgm:pt>
    <dgm:pt modelId="{2FD9D64F-027E-4C33-A7AF-B1230D7FD4A7}" type="pres">
      <dgm:prSet presAssocID="{BC41E7E5-15B4-467A-B2FE-3DF502E6395E}" presName="parentText" presStyleLbl="alignNode1" presStyleIdx="0" presStyleCnt="3">
        <dgm:presLayoutVars>
          <dgm:chMax val="1"/>
          <dgm:bulletEnabled val="1"/>
        </dgm:presLayoutVars>
      </dgm:prSet>
      <dgm:spPr/>
    </dgm:pt>
    <dgm:pt modelId="{335EA5BE-07FF-4E3E-89DB-01096FF0FBA7}" type="pres">
      <dgm:prSet presAssocID="{BC41E7E5-15B4-467A-B2FE-3DF502E6395E}" presName="descendantText" presStyleLbl="alignAcc1" presStyleIdx="0" presStyleCnt="3">
        <dgm:presLayoutVars>
          <dgm:bulletEnabled val="1"/>
        </dgm:presLayoutVars>
      </dgm:prSet>
      <dgm:spPr/>
    </dgm:pt>
    <dgm:pt modelId="{A7CC0DAD-A63D-479C-AAA4-78E960D88411}" type="pres">
      <dgm:prSet presAssocID="{B38727FB-1539-42A3-AB9C-DE3308E7ED9F}" presName="sp" presStyleCnt="0"/>
      <dgm:spPr/>
    </dgm:pt>
    <dgm:pt modelId="{37AE23C7-D6B3-4206-A989-AB66B539E5B6}" type="pres">
      <dgm:prSet presAssocID="{A9753EC8-6A08-43C3-84CB-4E74C34327DA}" presName="composite" presStyleCnt="0"/>
      <dgm:spPr/>
    </dgm:pt>
    <dgm:pt modelId="{2DEE0985-2B92-4CB5-AB22-E8DC9FF3381D}" type="pres">
      <dgm:prSet presAssocID="{A9753EC8-6A08-43C3-84CB-4E74C34327DA}" presName="parentText" presStyleLbl="alignNode1" presStyleIdx="1" presStyleCnt="3">
        <dgm:presLayoutVars>
          <dgm:chMax val="1"/>
          <dgm:bulletEnabled val="1"/>
        </dgm:presLayoutVars>
      </dgm:prSet>
      <dgm:spPr/>
    </dgm:pt>
    <dgm:pt modelId="{B6BE20A4-D320-4D3D-98C9-54641EBFD2C7}" type="pres">
      <dgm:prSet presAssocID="{A9753EC8-6A08-43C3-84CB-4E74C34327DA}" presName="descendantText" presStyleLbl="alignAcc1" presStyleIdx="1" presStyleCnt="3">
        <dgm:presLayoutVars>
          <dgm:bulletEnabled val="1"/>
        </dgm:presLayoutVars>
      </dgm:prSet>
      <dgm:spPr/>
    </dgm:pt>
    <dgm:pt modelId="{E38E3357-3DCF-4521-9357-98D0C2648A80}" type="pres">
      <dgm:prSet presAssocID="{EBE7D954-32B3-46C3-8EC4-14A2EE42D848}" presName="sp" presStyleCnt="0"/>
      <dgm:spPr/>
    </dgm:pt>
    <dgm:pt modelId="{A0CC5A25-3155-4E79-94DF-39AE6E19D1D7}" type="pres">
      <dgm:prSet presAssocID="{8E91F751-1397-4D61-85E4-C699617585F9}" presName="composite" presStyleCnt="0"/>
      <dgm:spPr/>
    </dgm:pt>
    <dgm:pt modelId="{AC96CA11-7E2F-4BBC-88C2-40C9C8EF4D78}" type="pres">
      <dgm:prSet presAssocID="{8E91F751-1397-4D61-85E4-C699617585F9}" presName="parentText" presStyleLbl="alignNode1" presStyleIdx="2" presStyleCnt="3">
        <dgm:presLayoutVars>
          <dgm:chMax val="1"/>
          <dgm:bulletEnabled val="1"/>
        </dgm:presLayoutVars>
      </dgm:prSet>
      <dgm:spPr/>
    </dgm:pt>
    <dgm:pt modelId="{8D058994-933B-4831-ACCE-7497A38C91E4}" type="pres">
      <dgm:prSet presAssocID="{8E91F751-1397-4D61-85E4-C699617585F9}" presName="descendantText" presStyleLbl="alignAcc1" presStyleIdx="2" presStyleCnt="3">
        <dgm:presLayoutVars>
          <dgm:bulletEnabled val="1"/>
        </dgm:presLayoutVars>
      </dgm:prSet>
      <dgm:spPr/>
    </dgm:pt>
  </dgm:ptLst>
  <dgm:cxnLst>
    <dgm:cxn modelId="{6460510C-1DC1-4E2C-9A5B-51CADB1AB073}" type="presOf" srcId="{83292790-B44C-4E34-AD93-EC686CCD361A}" destId="{B6BE20A4-D320-4D3D-98C9-54641EBFD2C7}" srcOrd="0" destOrd="0" presId="urn:microsoft.com/office/officeart/2005/8/layout/chevron2"/>
    <dgm:cxn modelId="{ACE9F012-830B-48DE-AE28-6EC922314D30}" type="presOf" srcId="{A9753EC8-6A08-43C3-84CB-4E74C34327DA}" destId="{2DEE0985-2B92-4CB5-AB22-E8DC9FF3381D}" srcOrd="0" destOrd="0" presId="urn:microsoft.com/office/officeart/2005/8/layout/chevron2"/>
    <dgm:cxn modelId="{04DDBA15-CC3F-45FC-B512-CACAE8012EFD}" type="presOf" srcId="{4C5453E8-9026-48ED-96C3-C3BD2BF41B47}" destId="{335EA5BE-07FF-4E3E-89DB-01096FF0FBA7}" srcOrd="0" destOrd="0" presId="urn:microsoft.com/office/officeart/2005/8/layout/chevron2"/>
    <dgm:cxn modelId="{988CE51B-EB9E-427C-A82D-FE3DAABAF69E}" type="presOf" srcId="{8E91F751-1397-4D61-85E4-C699617585F9}" destId="{AC96CA11-7E2F-4BBC-88C2-40C9C8EF4D78}" srcOrd="0" destOrd="0" presId="urn:microsoft.com/office/officeart/2005/8/layout/chevron2"/>
    <dgm:cxn modelId="{2F437446-BE8B-4E30-B99E-9CA6D7C184EC}" srcId="{8E91F751-1397-4D61-85E4-C699617585F9}" destId="{51B80F63-E71D-4030-AD56-43D27B723EDA}" srcOrd="0" destOrd="0" parTransId="{4E18C114-C648-46FF-A8A1-E78A2941789D}" sibTransId="{D13F1537-1FC8-4077-B7D5-EF4D1C183BA5}"/>
    <dgm:cxn modelId="{29BF9D71-2E4C-41D1-BE13-1FD7CC5BAA90}" srcId="{B7D8D743-EEF0-4426-AE7B-5536A25263C4}" destId="{8E91F751-1397-4D61-85E4-C699617585F9}" srcOrd="2" destOrd="0" parTransId="{DF415091-F44B-4E61-9AF4-5F31A79D94C6}" sibTransId="{0F396345-83EE-4BF4-96AE-A9C7F28092B3}"/>
    <dgm:cxn modelId="{C8DAD957-868E-4DFB-8CBB-5350EC77E04F}" type="presOf" srcId="{B7D8D743-EEF0-4426-AE7B-5536A25263C4}" destId="{FD5E3B1E-EEF3-48A5-82F2-436CFEA40C1F}" srcOrd="0" destOrd="0" presId="urn:microsoft.com/office/officeart/2005/8/layout/chevron2"/>
    <dgm:cxn modelId="{30D66683-297D-445A-B63D-855301CD3035}" srcId="{A9753EC8-6A08-43C3-84CB-4E74C34327DA}" destId="{83292790-B44C-4E34-AD93-EC686CCD361A}" srcOrd="0" destOrd="0" parTransId="{FE54CE71-0F70-4B37-A9D0-F1CEC685BD4C}" sibTransId="{D704D1C5-7C0F-4CC0-8FEC-2367849F854E}"/>
    <dgm:cxn modelId="{9079D398-6011-4D8E-9B1A-ED1059654837}" srcId="{B7D8D743-EEF0-4426-AE7B-5536A25263C4}" destId="{BC41E7E5-15B4-467A-B2FE-3DF502E6395E}" srcOrd="0" destOrd="0" parTransId="{7F3D2331-4747-4E57-BEEF-7BB0B4CF19E6}" sibTransId="{B38727FB-1539-42A3-AB9C-DE3308E7ED9F}"/>
    <dgm:cxn modelId="{15E0DFA8-6890-4461-90D4-9C20D7234FC2}" srcId="{BC41E7E5-15B4-467A-B2FE-3DF502E6395E}" destId="{4C5453E8-9026-48ED-96C3-C3BD2BF41B47}" srcOrd="0" destOrd="0" parTransId="{EE058C40-DBEB-49A9-968E-427207E53BAC}" sibTransId="{7E635516-5B88-4B2B-900C-C7ED910BBBF4}"/>
    <dgm:cxn modelId="{2FEE9FBC-E197-4EC0-B7D2-EDE6D4A82236}" srcId="{B7D8D743-EEF0-4426-AE7B-5536A25263C4}" destId="{A9753EC8-6A08-43C3-84CB-4E74C34327DA}" srcOrd="1" destOrd="0" parTransId="{0F54D735-7C8C-4862-B9EB-F296DB469166}" sibTransId="{EBE7D954-32B3-46C3-8EC4-14A2EE42D848}"/>
    <dgm:cxn modelId="{9E0A53BE-00A3-4ACB-A428-7576A0A5847F}" type="presOf" srcId="{51B80F63-E71D-4030-AD56-43D27B723EDA}" destId="{8D058994-933B-4831-ACCE-7497A38C91E4}" srcOrd="0" destOrd="0" presId="urn:microsoft.com/office/officeart/2005/8/layout/chevron2"/>
    <dgm:cxn modelId="{D88213E0-E6DC-480B-A697-55E54BE7D21A}" type="presOf" srcId="{BC41E7E5-15B4-467A-B2FE-3DF502E6395E}" destId="{2FD9D64F-027E-4C33-A7AF-B1230D7FD4A7}" srcOrd="0" destOrd="0" presId="urn:microsoft.com/office/officeart/2005/8/layout/chevron2"/>
    <dgm:cxn modelId="{DFBB80FF-A0DD-4957-B956-3DDF1AA8AE7D}" type="presParOf" srcId="{FD5E3B1E-EEF3-48A5-82F2-436CFEA40C1F}" destId="{A069CD7F-EB43-4C82-B191-08C7FD71CA73}" srcOrd="0" destOrd="0" presId="urn:microsoft.com/office/officeart/2005/8/layout/chevron2"/>
    <dgm:cxn modelId="{4DF09580-84D2-4716-976E-B602AF707934}" type="presParOf" srcId="{A069CD7F-EB43-4C82-B191-08C7FD71CA73}" destId="{2FD9D64F-027E-4C33-A7AF-B1230D7FD4A7}" srcOrd="0" destOrd="0" presId="urn:microsoft.com/office/officeart/2005/8/layout/chevron2"/>
    <dgm:cxn modelId="{94F0DC78-A69C-4DE0-A5E1-CE6C4664C2CE}" type="presParOf" srcId="{A069CD7F-EB43-4C82-B191-08C7FD71CA73}" destId="{335EA5BE-07FF-4E3E-89DB-01096FF0FBA7}" srcOrd="1" destOrd="0" presId="urn:microsoft.com/office/officeart/2005/8/layout/chevron2"/>
    <dgm:cxn modelId="{8D8FF5EF-1E28-49F6-BC62-606E449C1D51}" type="presParOf" srcId="{FD5E3B1E-EEF3-48A5-82F2-436CFEA40C1F}" destId="{A7CC0DAD-A63D-479C-AAA4-78E960D88411}" srcOrd="1" destOrd="0" presId="urn:microsoft.com/office/officeart/2005/8/layout/chevron2"/>
    <dgm:cxn modelId="{8E7BED03-2DFF-4E50-B819-24137A7941C2}" type="presParOf" srcId="{FD5E3B1E-EEF3-48A5-82F2-436CFEA40C1F}" destId="{37AE23C7-D6B3-4206-A989-AB66B539E5B6}" srcOrd="2" destOrd="0" presId="urn:microsoft.com/office/officeart/2005/8/layout/chevron2"/>
    <dgm:cxn modelId="{FAD292BA-ECAB-4BEA-8540-C5DE3E94FB89}" type="presParOf" srcId="{37AE23C7-D6B3-4206-A989-AB66B539E5B6}" destId="{2DEE0985-2B92-4CB5-AB22-E8DC9FF3381D}" srcOrd="0" destOrd="0" presId="urn:microsoft.com/office/officeart/2005/8/layout/chevron2"/>
    <dgm:cxn modelId="{A74EA882-CE79-4192-9FDF-B178DF630703}" type="presParOf" srcId="{37AE23C7-D6B3-4206-A989-AB66B539E5B6}" destId="{B6BE20A4-D320-4D3D-98C9-54641EBFD2C7}" srcOrd="1" destOrd="0" presId="urn:microsoft.com/office/officeart/2005/8/layout/chevron2"/>
    <dgm:cxn modelId="{A011A45D-17AD-4EC5-8DB9-7B66CB9A3A04}" type="presParOf" srcId="{FD5E3B1E-EEF3-48A5-82F2-436CFEA40C1F}" destId="{E38E3357-3DCF-4521-9357-98D0C2648A80}" srcOrd="3" destOrd="0" presId="urn:microsoft.com/office/officeart/2005/8/layout/chevron2"/>
    <dgm:cxn modelId="{D5018FA6-C367-4D2B-B599-A027E01FA3B8}" type="presParOf" srcId="{FD5E3B1E-EEF3-48A5-82F2-436CFEA40C1F}" destId="{A0CC5A25-3155-4E79-94DF-39AE6E19D1D7}" srcOrd="4" destOrd="0" presId="urn:microsoft.com/office/officeart/2005/8/layout/chevron2"/>
    <dgm:cxn modelId="{838A5271-58D1-48A9-9D8A-85DFDD71FACC}" type="presParOf" srcId="{A0CC5A25-3155-4E79-94DF-39AE6E19D1D7}" destId="{AC96CA11-7E2F-4BBC-88C2-40C9C8EF4D78}" srcOrd="0" destOrd="0" presId="urn:microsoft.com/office/officeart/2005/8/layout/chevron2"/>
    <dgm:cxn modelId="{D47C26AB-25BA-4E78-86D5-E32E2AE9C4F4}" type="presParOf" srcId="{A0CC5A25-3155-4E79-94DF-39AE6E19D1D7}" destId="{8D058994-933B-4831-ACCE-7497A38C91E4}"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23BE3B3-3803-40A1-8798-3CF00BB4FC79}" type="doc">
      <dgm:prSet loTypeId="urn:microsoft.com/office/officeart/2005/8/layout/bProcess4" loCatId="process" qsTypeId="urn:microsoft.com/office/officeart/2005/8/quickstyle/3d3" qsCatId="3D" csTypeId="urn:microsoft.com/office/officeart/2005/8/colors/accent1_4" csCatId="accent1" phldr="1"/>
      <dgm:spPr/>
      <dgm:t>
        <a:bodyPr/>
        <a:lstStyle/>
        <a:p>
          <a:endParaRPr lang="es-ES"/>
        </a:p>
      </dgm:t>
    </dgm:pt>
    <dgm:pt modelId="{ED900AD8-668D-4600-A736-604208E0EF06}">
      <dgm:prSet phldrT="[Texto]" custT="1"/>
      <dgm:spPr/>
      <dgm:t>
        <a:bodyPr/>
        <a:lstStyle/>
        <a:p>
          <a:r>
            <a:rPr lang="en-GB" sz="1600" b="1" dirty="0">
              <a:latin typeface="+mj-lt"/>
            </a:rPr>
            <a:t>Administrative procedures are often time-consuming</a:t>
          </a:r>
          <a:endParaRPr lang="es-ES" sz="1600" b="1" dirty="0">
            <a:latin typeface="+mj-lt"/>
          </a:endParaRPr>
        </a:p>
      </dgm:t>
    </dgm:pt>
    <dgm:pt modelId="{013B6482-EF8F-4305-A6E2-44C0ED52C5A6}" type="parTrans" cxnId="{E24B2627-20D0-4EDB-8789-4B8EDAA37FFC}">
      <dgm:prSet/>
      <dgm:spPr/>
      <dgm:t>
        <a:bodyPr/>
        <a:lstStyle/>
        <a:p>
          <a:endParaRPr lang="es-ES" sz="1600" b="1">
            <a:latin typeface="+mj-lt"/>
          </a:endParaRPr>
        </a:p>
      </dgm:t>
    </dgm:pt>
    <dgm:pt modelId="{A27E2A23-9752-48C4-83B3-820F8C97FF52}" type="sibTrans" cxnId="{E24B2627-20D0-4EDB-8789-4B8EDAA37FFC}">
      <dgm:prSet/>
      <dgm:spPr/>
      <dgm:t>
        <a:bodyPr/>
        <a:lstStyle/>
        <a:p>
          <a:endParaRPr lang="es-ES" sz="1600" b="1">
            <a:latin typeface="+mj-lt"/>
          </a:endParaRPr>
        </a:p>
      </dgm:t>
    </dgm:pt>
    <dgm:pt modelId="{0F26D5F5-E6D7-48B4-A5AF-E67C91F89C7B}">
      <dgm:prSet phldrT="[Texto]" custT="1"/>
      <dgm:spPr/>
      <dgm:t>
        <a:bodyPr/>
        <a:lstStyle/>
        <a:p>
          <a:r>
            <a:rPr lang="en-GB" sz="1600" b="1" dirty="0">
              <a:latin typeface="+mj-lt"/>
            </a:rPr>
            <a:t>Check that  the number of activities which run in parallel or consequently</a:t>
          </a:r>
          <a:endParaRPr lang="es-ES" sz="1600" b="1" dirty="0">
            <a:latin typeface="+mj-lt"/>
          </a:endParaRPr>
        </a:p>
      </dgm:t>
    </dgm:pt>
    <dgm:pt modelId="{0E9EED8F-E0E5-4303-9FD4-70BEFB627995}" type="parTrans" cxnId="{ECCA6EF2-1DAC-4F50-BCD2-30DA7B48F209}">
      <dgm:prSet/>
      <dgm:spPr/>
      <dgm:t>
        <a:bodyPr/>
        <a:lstStyle/>
        <a:p>
          <a:endParaRPr lang="es-ES" sz="1600" b="1">
            <a:latin typeface="+mj-lt"/>
          </a:endParaRPr>
        </a:p>
      </dgm:t>
    </dgm:pt>
    <dgm:pt modelId="{970AB645-D232-4D9F-B31D-55EBCC25F73A}" type="sibTrans" cxnId="{ECCA6EF2-1DAC-4F50-BCD2-30DA7B48F209}">
      <dgm:prSet/>
      <dgm:spPr/>
      <dgm:t>
        <a:bodyPr/>
        <a:lstStyle/>
        <a:p>
          <a:endParaRPr lang="es-ES" sz="1600" b="1">
            <a:latin typeface="+mj-lt"/>
          </a:endParaRPr>
        </a:p>
      </dgm:t>
    </dgm:pt>
    <dgm:pt modelId="{C77005EB-3F14-448B-BC13-5C9A1BF086EE}">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GB" sz="1600" b="1" dirty="0">
              <a:solidFill>
                <a:srgbClr val="07147A"/>
              </a:solidFill>
              <a:latin typeface="+mj-lt"/>
            </a:rPr>
            <a:t>Devote  appropriate time to promote the final project outputs and results  before project end.</a:t>
          </a:r>
          <a:endParaRPr lang="es-ES" sz="1600" b="1" dirty="0">
            <a:solidFill>
              <a:srgbClr val="07147A"/>
            </a:solidFill>
            <a:latin typeface="+mj-lt"/>
          </a:endParaRPr>
        </a:p>
        <a:p>
          <a:pPr defTabSz="400050">
            <a:lnSpc>
              <a:spcPct val="90000"/>
            </a:lnSpc>
            <a:spcBef>
              <a:spcPct val="0"/>
            </a:spcBef>
            <a:spcAft>
              <a:spcPct val="35000"/>
            </a:spcAft>
          </a:pPr>
          <a:endParaRPr lang="es-ES" sz="1600" b="1" dirty="0">
            <a:solidFill>
              <a:srgbClr val="07147A"/>
            </a:solidFill>
            <a:latin typeface="+mj-lt"/>
          </a:endParaRPr>
        </a:p>
      </dgm:t>
    </dgm:pt>
    <dgm:pt modelId="{0DC914DB-81E8-439A-AD55-0546BE5470B3}" type="parTrans" cxnId="{276EC9BD-A8CF-4E4D-B7ED-8332882D218F}">
      <dgm:prSet/>
      <dgm:spPr/>
      <dgm:t>
        <a:bodyPr/>
        <a:lstStyle/>
        <a:p>
          <a:endParaRPr lang="es-ES" sz="1600" b="1">
            <a:latin typeface="+mj-lt"/>
          </a:endParaRPr>
        </a:p>
      </dgm:t>
    </dgm:pt>
    <dgm:pt modelId="{9CCB961F-CB93-48D1-BAE4-314D8E428051}" type="sibTrans" cxnId="{276EC9BD-A8CF-4E4D-B7ED-8332882D218F}">
      <dgm:prSet/>
      <dgm:spPr/>
      <dgm:t>
        <a:bodyPr/>
        <a:lstStyle/>
        <a:p>
          <a:endParaRPr lang="es-ES" sz="1600" b="1">
            <a:latin typeface="+mj-lt"/>
          </a:endParaRPr>
        </a:p>
      </dgm:t>
    </dgm:pt>
    <dgm:pt modelId="{FCB86BB5-164D-44FD-B471-DA7014EC100F}">
      <dgm:prSet phldrT="[Texto]" custT="1"/>
      <dgm:spPr/>
      <dgm:t>
        <a:bodyPr/>
        <a:lstStyle/>
        <a:p>
          <a:r>
            <a:rPr lang="en-GB" sz="1600" b="1" dirty="0">
              <a:solidFill>
                <a:srgbClr val="07147A"/>
              </a:solidFill>
              <a:latin typeface="+mj-lt"/>
            </a:rPr>
            <a:t>Collecting and compare data can be uneven across the regions and time consuming </a:t>
          </a:r>
          <a:endParaRPr lang="es-ES" sz="1600" b="1" dirty="0">
            <a:solidFill>
              <a:srgbClr val="07147A"/>
            </a:solidFill>
            <a:latin typeface="+mj-lt"/>
          </a:endParaRPr>
        </a:p>
      </dgm:t>
    </dgm:pt>
    <dgm:pt modelId="{55F11353-EFA1-4932-8E6D-4C8A410E74A0}" type="parTrans" cxnId="{DC23AD77-812D-4125-B7E8-444D68D549AA}">
      <dgm:prSet/>
      <dgm:spPr/>
      <dgm:t>
        <a:bodyPr/>
        <a:lstStyle/>
        <a:p>
          <a:endParaRPr lang="es-ES" sz="1600" b="1">
            <a:latin typeface="+mj-lt"/>
          </a:endParaRPr>
        </a:p>
      </dgm:t>
    </dgm:pt>
    <dgm:pt modelId="{29EDA7BA-BE71-4134-BE36-7E0A278C1163}" type="sibTrans" cxnId="{DC23AD77-812D-4125-B7E8-444D68D549AA}">
      <dgm:prSet/>
      <dgm:spPr/>
      <dgm:t>
        <a:bodyPr/>
        <a:lstStyle/>
        <a:p>
          <a:endParaRPr lang="es-ES" sz="1600" b="1">
            <a:latin typeface="+mj-lt"/>
          </a:endParaRPr>
        </a:p>
      </dgm:t>
    </dgm:pt>
    <dgm:pt modelId="{63EE7D36-8C65-4895-AA6D-55586AC482C4}">
      <dgm:prSet phldrT="[Texto]" custT="1"/>
      <dgm:spPr/>
      <dgm:t>
        <a:bodyPr/>
        <a:lstStyle/>
        <a:p>
          <a:r>
            <a:rPr lang="en-GB" sz="1600" b="1" dirty="0">
              <a:latin typeface="+mj-lt"/>
            </a:rPr>
            <a:t>Plan a soft start to the project because start-up activities will take time</a:t>
          </a:r>
          <a:endParaRPr lang="es-ES" sz="1600" b="1" dirty="0">
            <a:latin typeface="+mj-lt"/>
          </a:endParaRPr>
        </a:p>
      </dgm:t>
    </dgm:pt>
    <dgm:pt modelId="{461455FA-FF54-4BBA-9EC7-FE38A9C3027C}" type="parTrans" cxnId="{5F75F7D5-D50F-424A-93E6-37DE9B4BE159}">
      <dgm:prSet/>
      <dgm:spPr/>
      <dgm:t>
        <a:bodyPr/>
        <a:lstStyle/>
        <a:p>
          <a:endParaRPr lang="es-ES" sz="1600" b="1">
            <a:latin typeface="+mj-lt"/>
          </a:endParaRPr>
        </a:p>
      </dgm:t>
    </dgm:pt>
    <dgm:pt modelId="{EA55CA1F-AE12-497B-865D-A3400CE5D9EB}" type="sibTrans" cxnId="{5F75F7D5-D50F-424A-93E6-37DE9B4BE159}">
      <dgm:prSet/>
      <dgm:spPr/>
      <dgm:t>
        <a:bodyPr/>
        <a:lstStyle/>
        <a:p>
          <a:endParaRPr lang="es-ES" sz="1600" b="1">
            <a:latin typeface="+mj-lt"/>
          </a:endParaRPr>
        </a:p>
      </dgm:t>
    </dgm:pt>
    <dgm:pt modelId="{F7ED401C-08E9-4FDA-B165-192059CD4F00}">
      <dgm:prSet phldrT="[Texto]" custT="1"/>
      <dgm:spPr/>
      <dgm:t>
        <a:bodyPr/>
        <a:lstStyle/>
        <a:p>
          <a:r>
            <a:rPr lang="en-GB" sz="1600" b="1" dirty="0">
              <a:solidFill>
                <a:schemeClr val="tx1"/>
              </a:solidFill>
              <a:latin typeface="+mj-lt"/>
            </a:rPr>
            <a:t>In case of Project investments take into account the delays of public procurement procedures</a:t>
          </a:r>
          <a:endParaRPr lang="es-ES" sz="1600" b="1" dirty="0">
            <a:solidFill>
              <a:schemeClr val="tx1"/>
            </a:solidFill>
            <a:latin typeface="+mj-lt"/>
          </a:endParaRPr>
        </a:p>
      </dgm:t>
    </dgm:pt>
    <dgm:pt modelId="{37FFDFB0-4B05-4DF6-A814-9C93A974832A}" type="sibTrans" cxnId="{EFC10B25-B116-40A9-915D-C853B4648A4E}">
      <dgm:prSet/>
      <dgm:spPr/>
      <dgm:t>
        <a:bodyPr/>
        <a:lstStyle/>
        <a:p>
          <a:endParaRPr lang="es-ES" sz="1600" b="1">
            <a:latin typeface="+mj-lt"/>
          </a:endParaRPr>
        </a:p>
      </dgm:t>
    </dgm:pt>
    <dgm:pt modelId="{1A90AA59-BD88-43DF-94D6-BC1A9AE12FDB}" type="parTrans" cxnId="{EFC10B25-B116-40A9-915D-C853B4648A4E}">
      <dgm:prSet/>
      <dgm:spPr/>
      <dgm:t>
        <a:bodyPr/>
        <a:lstStyle/>
        <a:p>
          <a:endParaRPr lang="es-ES" sz="1600" b="1">
            <a:latin typeface="+mj-lt"/>
          </a:endParaRPr>
        </a:p>
      </dgm:t>
    </dgm:pt>
    <dgm:pt modelId="{A1C3602F-1067-4508-AC39-226990415DF6}" type="pres">
      <dgm:prSet presAssocID="{823BE3B3-3803-40A1-8798-3CF00BB4FC79}" presName="Name0" presStyleCnt="0">
        <dgm:presLayoutVars>
          <dgm:dir/>
          <dgm:resizeHandles/>
        </dgm:presLayoutVars>
      </dgm:prSet>
      <dgm:spPr/>
    </dgm:pt>
    <dgm:pt modelId="{BB24F662-8251-4405-B927-BA5A4C4EB65D}" type="pres">
      <dgm:prSet presAssocID="{ED900AD8-668D-4600-A736-604208E0EF06}" presName="compNode" presStyleCnt="0"/>
      <dgm:spPr/>
    </dgm:pt>
    <dgm:pt modelId="{59695926-3576-4AA0-B067-409D1EC8BC91}" type="pres">
      <dgm:prSet presAssocID="{ED900AD8-668D-4600-A736-604208E0EF06}" presName="dummyConnPt" presStyleCnt="0"/>
      <dgm:spPr/>
    </dgm:pt>
    <dgm:pt modelId="{1F2C0110-495A-4DE2-8CC1-D82E05E9474F}" type="pres">
      <dgm:prSet presAssocID="{ED900AD8-668D-4600-A736-604208E0EF06}" presName="node" presStyleLbl="node1" presStyleIdx="0" presStyleCnt="6" custLinFactNeighborY="-19044">
        <dgm:presLayoutVars>
          <dgm:bulletEnabled val="1"/>
        </dgm:presLayoutVars>
      </dgm:prSet>
      <dgm:spPr/>
    </dgm:pt>
    <dgm:pt modelId="{8031649D-25A8-45DF-8438-77486084A0C2}" type="pres">
      <dgm:prSet presAssocID="{A27E2A23-9752-48C4-83B3-820F8C97FF52}" presName="sibTrans" presStyleLbl="bgSibTrans2D1" presStyleIdx="0" presStyleCnt="5"/>
      <dgm:spPr/>
    </dgm:pt>
    <dgm:pt modelId="{BE5FAF35-85B7-4E12-8BB4-06C6464E5994}" type="pres">
      <dgm:prSet presAssocID="{0F26D5F5-E6D7-48B4-A5AF-E67C91F89C7B}" presName="compNode" presStyleCnt="0"/>
      <dgm:spPr/>
    </dgm:pt>
    <dgm:pt modelId="{A54E7BED-7738-42D1-A8F5-4C2E2ADA8EFC}" type="pres">
      <dgm:prSet presAssocID="{0F26D5F5-E6D7-48B4-A5AF-E67C91F89C7B}" presName="dummyConnPt" presStyleCnt="0"/>
      <dgm:spPr/>
    </dgm:pt>
    <dgm:pt modelId="{A6F9173E-2DC3-44B2-8A42-B3441E83BCE8}" type="pres">
      <dgm:prSet presAssocID="{0F26D5F5-E6D7-48B4-A5AF-E67C91F89C7B}" presName="node" presStyleLbl="node1" presStyleIdx="1" presStyleCnt="6">
        <dgm:presLayoutVars>
          <dgm:bulletEnabled val="1"/>
        </dgm:presLayoutVars>
      </dgm:prSet>
      <dgm:spPr/>
    </dgm:pt>
    <dgm:pt modelId="{9A9B55D5-5416-4797-BD44-FB5854DA35DC}" type="pres">
      <dgm:prSet presAssocID="{970AB645-D232-4D9F-B31D-55EBCC25F73A}" presName="sibTrans" presStyleLbl="bgSibTrans2D1" presStyleIdx="1" presStyleCnt="5"/>
      <dgm:spPr/>
    </dgm:pt>
    <dgm:pt modelId="{004B7CA0-098C-47C2-AE96-ED4A7E63002C}" type="pres">
      <dgm:prSet presAssocID="{C77005EB-3F14-448B-BC13-5C9A1BF086EE}" presName="compNode" presStyleCnt="0"/>
      <dgm:spPr/>
    </dgm:pt>
    <dgm:pt modelId="{B0A7470E-359C-44B2-95EE-B583BC14440A}" type="pres">
      <dgm:prSet presAssocID="{C77005EB-3F14-448B-BC13-5C9A1BF086EE}" presName="dummyConnPt" presStyleCnt="0"/>
      <dgm:spPr/>
    </dgm:pt>
    <dgm:pt modelId="{C08E19B8-6909-4A91-A5F4-70E8B7764B60}" type="pres">
      <dgm:prSet presAssocID="{C77005EB-3F14-448B-BC13-5C9A1BF086EE}" presName="node" presStyleLbl="node1" presStyleIdx="2" presStyleCnt="6" custLinFactNeighborY="1094">
        <dgm:presLayoutVars>
          <dgm:bulletEnabled val="1"/>
        </dgm:presLayoutVars>
      </dgm:prSet>
      <dgm:spPr/>
    </dgm:pt>
    <dgm:pt modelId="{E714DBA6-2823-41EA-9A73-153E6CD1296F}" type="pres">
      <dgm:prSet presAssocID="{9CCB961F-CB93-48D1-BAE4-314D8E428051}" presName="sibTrans" presStyleLbl="bgSibTrans2D1" presStyleIdx="2" presStyleCnt="5"/>
      <dgm:spPr/>
    </dgm:pt>
    <dgm:pt modelId="{64DE8863-2143-4B1D-9F68-CD8AFBC3AD5A}" type="pres">
      <dgm:prSet presAssocID="{F7ED401C-08E9-4FDA-B165-192059CD4F00}" presName="compNode" presStyleCnt="0"/>
      <dgm:spPr/>
    </dgm:pt>
    <dgm:pt modelId="{AE0D68F9-977A-4496-912A-5FCE3183E968}" type="pres">
      <dgm:prSet presAssocID="{F7ED401C-08E9-4FDA-B165-192059CD4F00}" presName="dummyConnPt" presStyleCnt="0"/>
      <dgm:spPr/>
    </dgm:pt>
    <dgm:pt modelId="{87B80E03-705C-4826-88C5-475F1E54AD34}" type="pres">
      <dgm:prSet presAssocID="{F7ED401C-08E9-4FDA-B165-192059CD4F00}" presName="node" presStyleLbl="node1" presStyleIdx="3" presStyleCnt="6">
        <dgm:presLayoutVars>
          <dgm:bulletEnabled val="1"/>
        </dgm:presLayoutVars>
      </dgm:prSet>
      <dgm:spPr/>
    </dgm:pt>
    <dgm:pt modelId="{3B9F1690-9005-457C-8DFB-81C1D5959E6B}" type="pres">
      <dgm:prSet presAssocID="{37FFDFB0-4B05-4DF6-A814-9C93A974832A}" presName="sibTrans" presStyleLbl="bgSibTrans2D1" presStyleIdx="3" presStyleCnt="5"/>
      <dgm:spPr/>
    </dgm:pt>
    <dgm:pt modelId="{D135AB99-F503-48CF-80F0-AA0C1F3579E0}" type="pres">
      <dgm:prSet presAssocID="{FCB86BB5-164D-44FD-B471-DA7014EC100F}" presName="compNode" presStyleCnt="0"/>
      <dgm:spPr/>
    </dgm:pt>
    <dgm:pt modelId="{405CEE72-CCD5-4B92-A4F5-7E3A4217910D}" type="pres">
      <dgm:prSet presAssocID="{FCB86BB5-164D-44FD-B471-DA7014EC100F}" presName="dummyConnPt" presStyleCnt="0"/>
      <dgm:spPr/>
    </dgm:pt>
    <dgm:pt modelId="{C90A1E64-AC0B-4872-BE37-DEE186FE0FD1}" type="pres">
      <dgm:prSet presAssocID="{FCB86BB5-164D-44FD-B471-DA7014EC100F}" presName="node" presStyleLbl="node1" presStyleIdx="4" presStyleCnt="6">
        <dgm:presLayoutVars>
          <dgm:bulletEnabled val="1"/>
        </dgm:presLayoutVars>
      </dgm:prSet>
      <dgm:spPr/>
    </dgm:pt>
    <dgm:pt modelId="{3DE4B53E-8963-4A1D-91A9-10C938B7ACE6}" type="pres">
      <dgm:prSet presAssocID="{29EDA7BA-BE71-4134-BE36-7E0A278C1163}" presName="sibTrans" presStyleLbl="bgSibTrans2D1" presStyleIdx="4" presStyleCnt="5"/>
      <dgm:spPr/>
    </dgm:pt>
    <dgm:pt modelId="{C17DBF9C-F40D-4153-8922-33DCB4C71F79}" type="pres">
      <dgm:prSet presAssocID="{63EE7D36-8C65-4895-AA6D-55586AC482C4}" presName="compNode" presStyleCnt="0"/>
      <dgm:spPr/>
    </dgm:pt>
    <dgm:pt modelId="{2D03E51F-5859-4B65-B954-0CC7D2C05D40}" type="pres">
      <dgm:prSet presAssocID="{63EE7D36-8C65-4895-AA6D-55586AC482C4}" presName="dummyConnPt" presStyleCnt="0"/>
      <dgm:spPr/>
    </dgm:pt>
    <dgm:pt modelId="{11542392-B640-440F-8FF5-91F36E9E896F}" type="pres">
      <dgm:prSet presAssocID="{63EE7D36-8C65-4895-AA6D-55586AC482C4}" presName="node" presStyleLbl="node1" presStyleIdx="5" presStyleCnt="6">
        <dgm:presLayoutVars>
          <dgm:bulletEnabled val="1"/>
        </dgm:presLayoutVars>
      </dgm:prSet>
      <dgm:spPr/>
    </dgm:pt>
  </dgm:ptLst>
  <dgm:cxnLst>
    <dgm:cxn modelId="{42665802-F821-42E9-A9C8-7635F8B557D7}" type="presOf" srcId="{9CCB961F-CB93-48D1-BAE4-314D8E428051}" destId="{E714DBA6-2823-41EA-9A73-153E6CD1296F}" srcOrd="0" destOrd="0" presId="urn:microsoft.com/office/officeart/2005/8/layout/bProcess4"/>
    <dgm:cxn modelId="{86F2E002-EC61-415E-A2D0-A7D5D1405FD8}" type="presOf" srcId="{FCB86BB5-164D-44FD-B471-DA7014EC100F}" destId="{C90A1E64-AC0B-4872-BE37-DEE186FE0FD1}" srcOrd="0" destOrd="0" presId="urn:microsoft.com/office/officeart/2005/8/layout/bProcess4"/>
    <dgm:cxn modelId="{EFC10B25-B116-40A9-915D-C853B4648A4E}" srcId="{823BE3B3-3803-40A1-8798-3CF00BB4FC79}" destId="{F7ED401C-08E9-4FDA-B165-192059CD4F00}" srcOrd="3" destOrd="0" parTransId="{1A90AA59-BD88-43DF-94D6-BC1A9AE12FDB}" sibTransId="{37FFDFB0-4B05-4DF6-A814-9C93A974832A}"/>
    <dgm:cxn modelId="{E24B2627-20D0-4EDB-8789-4B8EDAA37FFC}" srcId="{823BE3B3-3803-40A1-8798-3CF00BB4FC79}" destId="{ED900AD8-668D-4600-A736-604208E0EF06}" srcOrd="0" destOrd="0" parTransId="{013B6482-EF8F-4305-A6E2-44C0ED52C5A6}" sibTransId="{A27E2A23-9752-48C4-83B3-820F8C97FF52}"/>
    <dgm:cxn modelId="{DCE4CA2C-D339-4AC4-8A3B-1A55E6363ED1}" type="presOf" srcId="{37FFDFB0-4B05-4DF6-A814-9C93A974832A}" destId="{3B9F1690-9005-457C-8DFB-81C1D5959E6B}" srcOrd="0" destOrd="0" presId="urn:microsoft.com/office/officeart/2005/8/layout/bProcess4"/>
    <dgm:cxn modelId="{841E0D32-DA5B-4426-A97F-225F9232AB2A}" type="presOf" srcId="{F7ED401C-08E9-4FDA-B165-192059CD4F00}" destId="{87B80E03-705C-4826-88C5-475F1E54AD34}" srcOrd="0" destOrd="0" presId="urn:microsoft.com/office/officeart/2005/8/layout/bProcess4"/>
    <dgm:cxn modelId="{EBE55A42-9FDA-416B-B862-E4ABCB22CB61}" type="presOf" srcId="{63EE7D36-8C65-4895-AA6D-55586AC482C4}" destId="{11542392-B640-440F-8FF5-91F36E9E896F}" srcOrd="0" destOrd="0" presId="urn:microsoft.com/office/officeart/2005/8/layout/bProcess4"/>
    <dgm:cxn modelId="{AE92374A-50EF-420E-AD04-B0F0DE41B02B}" type="presOf" srcId="{29EDA7BA-BE71-4134-BE36-7E0A278C1163}" destId="{3DE4B53E-8963-4A1D-91A9-10C938B7ACE6}" srcOrd="0" destOrd="0" presId="urn:microsoft.com/office/officeart/2005/8/layout/bProcess4"/>
    <dgm:cxn modelId="{B8B5EE4D-81AF-40F6-947D-D837D17E6DA8}" type="presOf" srcId="{A27E2A23-9752-48C4-83B3-820F8C97FF52}" destId="{8031649D-25A8-45DF-8438-77486084A0C2}" srcOrd="0" destOrd="0" presId="urn:microsoft.com/office/officeart/2005/8/layout/bProcess4"/>
    <dgm:cxn modelId="{DC23AD77-812D-4125-B7E8-444D68D549AA}" srcId="{823BE3B3-3803-40A1-8798-3CF00BB4FC79}" destId="{FCB86BB5-164D-44FD-B471-DA7014EC100F}" srcOrd="4" destOrd="0" parTransId="{55F11353-EFA1-4932-8E6D-4C8A410E74A0}" sibTransId="{29EDA7BA-BE71-4134-BE36-7E0A278C1163}"/>
    <dgm:cxn modelId="{C4C1C785-7312-4A80-9EC1-B6A1C342DA8D}" type="presOf" srcId="{ED900AD8-668D-4600-A736-604208E0EF06}" destId="{1F2C0110-495A-4DE2-8CC1-D82E05E9474F}" srcOrd="0" destOrd="0" presId="urn:microsoft.com/office/officeart/2005/8/layout/bProcess4"/>
    <dgm:cxn modelId="{CF710598-E9E1-432D-9C09-02DE344F488E}" type="presOf" srcId="{0F26D5F5-E6D7-48B4-A5AF-E67C91F89C7B}" destId="{A6F9173E-2DC3-44B2-8A42-B3441E83BCE8}" srcOrd="0" destOrd="0" presId="urn:microsoft.com/office/officeart/2005/8/layout/bProcess4"/>
    <dgm:cxn modelId="{05E4C0B8-BE69-4B4A-962B-46296160433C}" type="presOf" srcId="{970AB645-D232-4D9F-B31D-55EBCC25F73A}" destId="{9A9B55D5-5416-4797-BD44-FB5854DA35DC}" srcOrd="0" destOrd="0" presId="urn:microsoft.com/office/officeart/2005/8/layout/bProcess4"/>
    <dgm:cxn modelId="{27E803BC-2D08-4346-8625-2749C7AD8CCA}" type="presOf" srcId="{C77005EB-3F14-448B-BC13-5C9A1BF086EE}" destId="{C08E19B8-6909-4A91-A5F4-70E8B7764B60}" srcOrd="0" destOrd="0" presId="urn:microsoft.com/office/officeart/2005/8/layout/bProcess4"/>
    <dgm:cxn modelId="{276EC9BD-A8CF-4E4D-B7ED-8332882D218F}" srcId="{823BE3B3-3803-40A1-8798-3CF00BB4FC79}" destId="{C77005EB-3F14-448B-BC13-5C9A1BF086EE}" srcOrd="2" destOrd="0" parTransId="{0DC914DB-81E8-439A-AD55-0546BE5470B3}" sibTransId="{9CCB961F-CB93-48D1-BAE4-314D8E428051}"/>
    <dgm:cxn modelId="{5F75F7D5-D50F-424A-93E6-37DE9B4BE159}" srcId="{823BE3B3-3803-40A1-8798-3CF00BB4FC79}" destId="{63EE7D36-8C65-4895-AA6D-55586AC482C4}" srcOrd="5" destOrd="0" parTransId="{461455FA-FF54-4BBA-9EC7-FE38A9C3027C}" sibTransId="{EA55CA1F-AE12-497B-865D-A3400CE5D9EB}"/>
    <dgm:cxn modelId="{0B2B52EF-9190-4F3E-99FC-CE8DE2DED258}" type="presOf" srcId="{823BE3B3-3803-40A1-8798-3CF00BB4FC79}" destId="{A1C3602F-1067-4508-AC39-226990415DF6}" srcOrd="0" destOrd="0" presId="urn:microsoft.com/office/officeart/2005/8/layout/bProcess4"/>
    <dgm:cxn modelId="{ECCA6EF2-1DAC-4F50-BCD2-30DA7B48F209}" srcId="{823BE3B3-3803-40A1-8798-3CF00BB4FC79}" destId="{0F26D5F5-E6D7-48B4-A5AF-E67C91F89C7B}" srcOrd="1" destOrd="0" parTransId="{0E9EED8F-E0E5-4303-9FD4-70BEFB627995}" sibTransId="{970AB645-D232-4D9F-B31D-55EBCC25F73A}"/>
    <dgm:cxn modelId="{6A42D45D-C8CF-49C6-ADAE-6235D537EA5E}" type="presParOf" srcId="{A1C3602F-1067-4508-AC39-226990415DF6}" destId="{BB24F662-8251-4405-B927-BA5A4C4EB65D}" srcOrd="0" destOrd="0" presId="urn:microsoft.com/office/officeart/2005/8/layout/bProcess4"/>
    <dgm:cxn modelId="{866685BD-632F-4CA9-8242-E4A25251E032}" type="presParOf" srcId="{BB24F662-8251-4405-B927-BA5A4C4EB65D}" destId="{59695926-3576-4AA0-B067-409D1EC8BC91}" srcOrd="0" destOrd="0" presId="urn:microsoft.com/office/officeart/2005/8/layout/bProcess4"/>
    <dgm:cxn modelId="{B8B2E662-F5FF-464A-8415-8C73085219D0}" type="presParOf" srcId="{BB24F662-8251-4405-B927-BA5A4C4EB65D}" destId="{1F2C0110-495A-4DE2-8CC1-D82E05E9474F}" srcOrd="1" destOrd="0" presId="urn:microsoft.com/office/officeart/2005/8/layout/bProcess4"/>
    <dgm:cxn modelId="{CDDCEB2E-A635-4AEB-92D3-7D0A1C553387}" type="presParOf" srcId="{A1C3602F-1067-4508-AC39-226990415DF6}" destId="{8031649D-25A8-45DF-8438-77486084A0C2}" srcOrd="1" destOrd="0" presId="urn:microsoft.com/office/officeart/2005/8/layout/bProcess4"/>
    <dgm:cxn modelId="{B33A6044-510F-4D0A-8DCC-8818F44AAA50}" type="presParOf" srcId="{A1C3602F-1067-4508-AC39-226990415DF6}" destId="{BE5FAF35-85B7-4E12-8BB4-06C6464E5994}" srcOrd="2" destOrd="0" presId="urn:microsoft.com/office/officeart/2005/8/layout/bProcess4"/>
    <dgm:cxn modelId="{220B6FFA-43D3-438F-A0D9-1A7DECCCAA99}" type="presParOf" srcId="{BE5FAF35-85B7-4E12-8BB4-06C6464E5994}" destId="{A54E7BED-7738-42D1-A8F5-4C2E2ADA8EFC}" srcOrd="0" destOrd="0" presId="urn:microsoft.com/office/officeart/2005/8/layout/bProcess4"/>
    <dgm:cxn modelId="{06F1F1C4-5BC4-4318-BEC8-5B063C0A5BA3}" type="presParOf" srcId="{BE5FAF35-85B7-4E12-8BB4-06C6464E5994}" destId="{A6F9173E-2DC3-44B2-8A42-B3441E83BCE8}" srcOrd="1" destOrd="0" presId="urn:microsoft.com/office/officeart/2005/8/layout/bProcess4"/>
    <dgm:cxn modelId="{ED7428F2-CF8A-40E0-A362-002956535D0F}" type="presParOf" srcId="{A1C3602F-1067-4508-AC39-226990415DF6}" destId="{9A9B55D5-5416-4797-BD44-FB5854DA35DC}" srcOrd="3" destOrd="0" presId="urn:microsoft.com/office/officeart/2005/8/layout/bProcess4"/>
    <dgm:cxn modelId="{9161BA8A-AA37-492B-8A6E-4F2293666B8B}" type="presParOf" srcId="{A1C3602F-1067-4508-AC39-226990415DF6}" destId="{004B7CA0-098C-47C2-AE96-ED4A7E63002C}" srcOrd="4" destOrd="0" presId="urn:microsoft.com/office/officeart/2005/8/layout/bProcess4"/>
    <dgm:cxn modelId="{4F163F48-477D-44AD-B312-050DD2C3C7F1}" type="presParOf" srcId="{004B7CA0-098C-47C2-AE96-ED4A7E63002C}" destId="{B0A7470E-359C-44B2-95EE-B583BC14440A}" srcOrd="0" destOrd="0" presId="urn:microsoft.com/office/officeart/2005/8/layout/bProcess4"/>
    <dgm:cxn modelId="{9C2CD8C5-806E-4DEE-BD82-FC1B71715C28}" type="presParOf" srcId="{004B7CA0-098C-47C2-AE96-ED4A7E63002C}" destId="{C08E19B8-6909-4A91-A5F4-70E8B7764B60}" srcOrd="1" destOrd="0" presId="urn:microsoft.com/office/officeart/2005/8/layout/bProcess4"/>
    <dgm:cxn modelId="{D5156EEB-8151-446C-BFD8-8356C7C9EA4F}" type="presParOf" srcId="{A1C3602F-1067-4508-AC39-226990415DF6}" destId="{E714DBA6-2823-41EA-9A73-153E6CD1296F}" srcOrd="5" destOrd="0" presId="urn:microsoft.com/office/officeart/2005/8/layout/bProcess4"/>
    <dgm:cxn modelId="{9A5BE698-A796-401B-86A2-3A5B3638DACA}" type="presParOf" srcId="{A1C3602F-1067-4508-AC39-226990415DF6}" destId="{64DE8863-2143-4B1D-9F68-CD8AFBC3AD5A}" srcOrd="6" destOrd="0" presId="urn:microsoft.com/office/officeart/2005/8/layout/bProcess4"/>
    <dgm:cxn modelId="{30A455F1-6330-435D-8F5C-7C8CBB2D5213}" type="presParOf" srcId="{64DE8863-2143-4B1D-9F68-CD8AFBC3AD5A}" destId="{AE0D68F9-977A-4496-912A-5FCE3183E968}" srcOrd="0" destOrd="0" presId="urn:microsoft.com/office/officeart/2005/8/layout/bProcess4"/>
    <dgm:cxn modelId="{290471CD-F99E-4F09-A9DE-501471619134}" type="presParOf" srcId="{64DE8863-2143-4B1D-9F68-CD8AFBC3AD5A}" destId="{87B80E03-705C-4826-88C5-475F1E54AD34}" srcOrd="1" destOrd="0" presId="urn:microsoft.com/office/officeart/2005/8/layout/bProcess4"/>
    <dgm:cxn modelId="{10D22FBC-354E-483C-8FFC-613B6C520FAB}" type="presParOf" srcId="{A1C3602F-1067-4508-AC39-226990415DF6}" destId="{3B9F1690-9005-457C-8DFB-81C1D5959E6B}" srcOrd="7" destOrd="0" presId="urn:microsoft.com/office/officeart/2005/8/layout/bProcess4"/>
    <dgm:cxn modelId="{7396C6A5-8AB3-4E3F-BD22-784BCAD17BD8}" type="presParOf" srcId="{A1C3602F-1067-4508-AC39-226990415DF6}" destId="{D135AB99-F503-48CF-80F0-AA0C1F3579E0}" srcOrd="8" destOrd="0" presId="urn:microsoft.com/office/officeart/2005/8/layout/bProcess4"/>
    <dgm:cxn modelId="{7C4EA62F-105C-472A-8E95-B13D078DC70D}" type="presParOf" srcId="{D135AB99-F503-48CF-80F0-AA0C1F3579E0}" destId="{405CEE72-CCD5-4B92-A4F5-7E3A4217910D}" srcOrd="0" destOrd="0" presId="urn:microsoft.com/office/officeart/2005/8/layout/bProcess4"/>
    <dgm:cxn modelId="{D6463F75-11DC-4956-A633-183614FD5CD0}" type="presParOf" srcId="{D135AB99-F503-48CF-80F0-AA0C1F3579E0}" destId="{C90A1E64-AC0B-4872-BE37-DEE186FE0FD1}" srcOrd="1" destOrd="0" presId="urn:microsoft.com/office/officeart/2005/8/layout/bProcess4"/>
    <dgm:cxn modelId="{6EFA520F-4E75-477C-AC5E-59A796967A72}" type="presParOf" srcId="{A1C3602F-1067-4508-AC39-226990415DF6}" destId="{3DE4B53E-8963-4A1D-91A9-10C938B7ACE6}" srcOrd="9" destOrd="0" presId="urn:microsoft.com/office/officeart/2005/8/layout/bProcess4"/>
    <dgm:cxn modelId="{AD0432B5-C698-414A-8A75-C28E1AD24AAC}" type="presParOf" srcId="{A1C3602F-1067-4508-AC39-226990415DF6}" destId="{C17DBF9C-F40D-4153-8922-33DCB4C71F79}" srcOrd="10" destOrd="0" presId="urn:microsoft.com/office/officeart/2005/8/layout/bProcess4"/>
    <dgm:cxn modelId="{B7CCF154-51CF-4968-951C-E1461E9D3ACA}" type="presParOf" srcId="{C17DBF9C-F40D-4153-8922-33DCB4C71F79}" destId="{2D03E51F-5859-4B65-B954-0CC7D2C05D40}" srcOrd="0" destOrd="0" presId="urn:microsoft.com/office/officeart/2005/8/layout/bProcess4"/>
    <dgm:cxn modelId="{A8A17F7F-1586-4DF1-AF5F-E86FE52A803B}" type="presParOf" srcId="{C17DBF9C-F40D-4153-8922-33DCB4C71F79}" destId="{11542392-B640-440F-8FF5-91F36E9E896F}"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5CFA40-887B-43CE-8E67-49293E26D36F}">
      <dsp:nvSpPr>
        <dsp:cNvPr id="0" name=""/>
        <dsp:cNvSpPr/>
      </dsp:nvSpPr>
      <dsp:spPr>
        <a:xfrm>
          <a:off x="2632181" y="0"/>
          <a:ext cx="7937614" cy="4402565"/>
        </a:xfrm>
        <a:prstGeom prst="rightArrow">
          <a:avLst>
            <a:gd name="adj1" fmla="val 75000"/>
            <a:gd name="adj2" fmla="val 50000"/>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 tIns="17780" rIns="17780" bIns="17780" numCol="1" spcCol="1270" anchor="t" anchorCtr="0">
          <a:noAutofit/>
        </a:bodyPr>
        <a:lstStyle/>
        <a:p>
          <a:pPr marL="285750" lvl="1" indent="-285750" algn="l" defTabSz="1244600">
            <a:lnSpc>
              <a:spcPct val="90000"/>
            </a:lnSpc>
            <a:spcBef>
              <a:spcPct val="0"/>
            </a:spcBef>
            <a:spcAft>
              <a:spcPct val="15000"/>
            </a:spcAft>
            <a:buChar char="•"/>
          </a:pPr>
          <a:r>
            <a:rPr lang="en-GB" sz="2800" kern="1200" dirty="0">
              <a:latin typeface="Century Gothic" pitchFamily="34" charset="0"/>
            </a:rPr>
            <a:t>What is the most logic and efficient way of </a:t>
          </a:r>
          <a:r>
            <a:rPr lang="en-GB" sz="2800" b="1" kern="1200" dirty="0">
              <a:latin typeface="Century Gothic" pitchFamily="34" charset="0"/>
            </a:rPr>
            <a:t>organising the partnership’s work </a:t>
          </a:r>
          <a:r>
            <a:rPr lang="en-GB" sz="2800" kern="1200" dirty="0">
              <a:latin typeface="Century Gothic" pitchFamily="34" charset="0"/>
            </a:rPr>
            <a:t>in order to deliver the </a:t>
          </a:r>
          <a:r>
            <a:rPr lang="en-GB" sz="2800" b="1" kern="1200" dirty="0">
              <a:latin typeface="Century Gothic" pitchFamily="34" charset="0"/>
            </a:rPr>
            <a:t>outputs </a:t>
          </a:r>
          <a:r>
            <a:rPr lang="en-GB" sz="2800" b="0" strike="noStrike" kern="1200" baseline="0" dirty="0">
              <a:solidFill>
                <a:srgbClr val="07147A"/>
              </a:solidFill>
              <a:latin typeface="Century Gothic" pitchFamily="34" charset="0"/>
            </a:rPr>
            <a:t>that</a:t>
          </a:r>
          <a:r>
            <a:rPr lang="en-GB" sz="2800" b="0" kern="1200" dirty="0">
              <a:solidFill>
                <a:srgbClr val="07147A"/>
              </a:solidFill>
              <a:latin typeface="Century Gothic" pitchFamily="34" charset="0"/>
            </a:rPr>
            <a:t> </a:t>
          </a:r>
          <a:r>
            <a:rPr lang="en-GB" sz="2800" kern="1200" dirty="0">
              <a:solidFill>
                <a:srgbClr val="07147A"/>
              </a:solidFill>
              <a:latin typeface="Century Gothic" pitchFamily="34" charset="0"/>
            </a:rPr>
            <a:t>achieve </a:t>
          </a:r>
          <a:r>
            <a:rPr lang="en-GB" sz="2800" strike="noStrike" kern="1200" baseline="0" dirty="0">
              <a:solidFill>
                <a:srgbClr val="07147A"/>
              </a:solidFill>
              <a:latin typeface="Century Gothic" pitchFamily="34" charset="0"/>
            </a:rPr>
            <a:t>project </a:t>
          </a:r>
          <a:r>
            <a:rPr lang="en-GB" sz="2800" kern="1200" dirty="0">
              <a:solidFill>
                <a:srgbClr val="07147A"/>
              </a:solidFill>
              <a:latin typeface="Century Gothic" pitchFamily="34" charset="0"/>
            </a:rPr>
            <a:t>objectives and reach </a:t>
          </a:r>
          <a:r>
            <a:rPr lang="en-GB" sz="2800" kern="1200" dirty="0">
              <a:latin typeface="Century Gothic" pitchFamily="34" charset="0"/>
            </a:rPr>
            <a:t>the </a:t>
          </a:r>
          <a:r>
            <a:rPr lang="en-GB" sz="2800" b="1" kern="1200" dirty="0">
              <a:latin typeface="Century Gothic" pitchFamily="34" charset="0"/>
            </a:rPr>
            <a:t>target groups</a:t>
          </a:r>
          <a:r>
            <a:rPr lang="en-GB" sz="2800" kern="1200" dirty="0">
              <a:latin typeface="Century Gothic" pitchFamily="34" charset="0"/>
            </a:rPr>
            <a:t>, within </a:t>
          </a:r>
          <a:r>
            <a:rPr lang="en-GB" sz="2800" b="1" kern="1200" dirty="0">
              <a:latin typeface="Century Gothic" pitchFamily="34" charset="0"/>
            </a:rPr>
            <a:t>schedule </a:t>
          </a:r>
          <a:r>
            <a:rPr lang="en-GB" sz="2800" kern="1200" dirty="0">
              <a:latin typeface="Century Gothic" pitchFamily="34" charset="0"/>
            </a:rPr>
            <a:t>and to the </a:t>
          </a:r>
          <a:r>
            <a:rPr lang="en-GB" sz="2800" b="1" kern="1200" dirty="0">
              <a:latin typeface="Century Gothic" pitchFamily="34" charset="0"/>
            </a:rPr>
            <a:t>desirable quality and quantity levels</a:t>
          </a:r>
          <a:r>
            <a:rPr lang="en-GB" sz="2800" kern="1200" dirty="0">
              <a:latin typeface="Century Gothic" pitchFamily="34" charset="0"/>
            </a:rPr>
            <a:t>?</a:t>
          </a:r>
          <a:endParaRPr lang="es-ES" sz="2800" kern="1200" dirty="0"/>
        </a:p>
      </dsp:txBody>
      <dsp:txXfrm>
        <a:off x="2632181" y="550321"/>
        <a:ext cx="6286652" cy="3301923"/>
      </dsp:txXfrm>
    </dsp:sp>
    <dsp:sp modelId="{EBE8840E-A8AD-4355-8C62-2769FF9FDEC2}">
      <dsp:nvSpPr>
        <dsp:cNvPr id="0" name=""/>
        <dsp:cNvSpPr/>
      </dsp:nvSpPr>
      <dsp:spPr>
        <a:xfrm>
          <a:off x="4190" y="831270"/>
          <a:ext cx="2627990" cy="2740024"/>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95250" rIns="190500" bIns="95250" numCol="1" spcCol="1270" anchor="ctr" anchorCtr="0">
          <a:noAutofit/>
        </a:bodyPr>
        <a:lstStyle/>
        <a:p>
          <a:pPr marL="0" lvl="0" indent="0" algn="ctr" defTabSz="2222500">
            <a:lnSpc>
              <a:spcPct val="90000"/>
            </a:lnSpc>
            <a:spcBef>
              <a:spcPct val="0"/>
            </a:spcBef>
            <a:spcAft>
              <a:spcPct val="35000"/>
            </a:spcAft>
            <a:buNone/>
          </a:pPr>
          <a:r>
            <a:rPr lang="en-GB" sz="5000" kern="1200" dirty="0">
              <a:latin typeface="+mj-lt"/>
            </a:rPr>
            <a:t>Scope</a:t>
          </a:r>
          <a:r>
            <a:rPr lang="en-GB" sz="5000" kern="1200" dirty="0"/>
            <a:t> </a:t>
          </a:r>
          <a:endParaRPr lang="es-ES" sz="5000" kern="1200" dirty="0"/>
        </a:p>
      </dsp:txBody>
      <dsp:txXfrm>
        <a:off x="132478" y="959558"/>
        <a:ext cx="2371414" cy="24834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D83BEB-CFDE-4A90-9F55-49F3F64A320A}">
      <dsp:nvSpPr>
        <dsp:cNvPr id="0" name=""/>
        <dsp:cNvSpPr/>
      </dsp:nvSpPr>
      <dsp:spPr>
        <a:xfrm rot="16200000">
          <a:off x="1390649" y="-1390649"/>
          <a:ext cx="2436725" cy="5218025"/>
        </a:xfrm>
        <a:prstGeom prst="round1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u="none" strike="noStrike" kern="1200" baseline="0" noProof="0" dirty="0">
              <a:latin typeface="+mj-lt"/>
              <a:ea typeface="+mn-ea"/>
              <a:cs typeface="+mn-cs"/>
            </a:rPr>
            <a:t>Consistent</a:t>
          </a:r>
          <a:r>
            <a:rPr lang="es-ES" sz="2000" b="1" i="0" u="none" strike="noStrike" kern="1200" baseline="0" dirty="0">
              <a:latin typeface="+mj-lt"/>
              <a:ea typeface="+mn-ea"/>
              <a:cs typeface="+mn-cs"/>
            </a:rPr>
            <a:t> </a:t>
          </a:r>
        </a:p>
        <a:p>
          <a:pPr marL="0" lvl="0" indent="0" algn="ctr" defTabSz="889000">
            <a:lnSpc>
              <a:spcPct val="90000"/>
            </a:lnSpc>
            <a:spcBef>
              <a:spcPct val="0"/>
            </a:spcBef>
            <a:spcAft>
              <a:spcPct val="35000"/>
            </a:spcAft>
            <a:buNone/>
          </a:pPr>
          <a:r>
            <a:rPr lang="en-GB" sz="2000" b="0" i="0" u="none" strike="noStrike" kern="1200" baseline="0" dirty="0">
              <a:latin typeface="+mj-lt"/>
              <a:ea typeface="+mn-ea"/>
              <a:cs typeface="+mn-cs"/>
            </a:rPr>
            <a:t>It  should be consistent with the outputs given in the project </a:t>
          </a:r>
          <a:r>
            <a:rPr lang="en-GB" sz="2000" b="0" i="0" u="none" strike="noStrike" kern="1200" baseline="0" dirty="0" err="1">
              <a:latin typeface="+mj-lt"/>
              <a:ea typeface="+mn-ea"/>
              <a:cs typeface="+mn-cs"/>
            </a:rPr>
            <a:t>logframe</a:t>
          </a:r>
          <a:r>
            <a:rPr lang="en-GB" sz="2000" b="0" i="0" u="none" strike="noStrike" kern="1200" baseline="0" dirty="0">
              <a:latin typeface="+mj-lt"/>
              <a:ea typeface="+mn-ea"/>
              <a:cs typeface="+mn-cs"/>
            </a:rPr>
            <a:t> </a:t>
          </a:r>
          <a:endParaRPr lang="es-ES" sz="2000" kern="1200" dirty="0">
            <a:latin typeface="+mj-lt"/>
          </a:endParaRPr>
        </a:p>
      </dsp:txBody>
      <dsp:txXfrm rot="5400000">
        <a:off x="0" y="0"/>
        <a:ext cx="5218025" cy="1827544"/>
      </dsp:txXfrm>
    </dsp:sp>
    <dsp:sp modelId="{8824B07A-9C55-4DEF-AADE-18A9E38CE56C}">
      <dsp:nvSpPr>
        <dsp:cNvPr id="0" name=""/>
        <dsp:cNvSpPr/>
      </dsp:nvSpPr>
      <dsp:spPr>
        <a:xfrm>
          <a:off x="5218025" y="0"/>
          <a:ext cx="5218025" cy="2436725"/>
        </a:xfrm>
        <a:prstGeom prst="round1Rect">
          <a:avLst/>
        </a:prstGeom>
        <a:solidFill>
          <a:srgbClr val="751D70"/>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u="none" strike="noStrike" kern="1200" baseline="0" noProof="0" dirty="0">
              <a:solidFill>
                <a:schemeClr val="bg1"/>
              </a:solidFill>
              <a:latin typeface="+mj-lt"/>
              <a:ea typeface="+mn-ea"/>
              <a:cs typeface="+mn-cs"/>
            </a:rPr>
            <a:t>Transparent</a:t>
          </a:r>
          <a:r>
            <a:rPr lang="es-ES" sz="2000" b="1" i="0" u="none" strike="noStrike" kern="1200" baseline="0" dirty="0">
              <a:solidFill>
                <a:schemeClr val="bg1"/>
              </a:solidFill>
              <a:latin typeface="+mj-lt"/>
              <a:ea typeface="+mn-ea"/>
              <a:cs typeface="+mn-cs"/>
            </a:rPr>
            <a:t> </a:t>
          </a:r>
        </a:p>
        <a:p>
          <a:pPr marL="0" lvl="0" indent="0" algn="ctr" defTabSz="889000">
            <a:lnSpc>
              <a:spcPct val="90000"/>
            </a:lnSpc>
            <a:spcBef>
              <a:spcPct val="0"/>
            </a:spcBef>
            <a:spcAft>
              <a:spcPct val="35000"/>
            </a:spcAft>
            <a:buNone/>
          </a:pPr>
          <a:r>
            <a:rPr lang="en-GB" sz="2000" b="0" i="0" u="none" strike="noStrike" kern="1200" baseline="0" dirty="0">
              <a:solidFill>
                <a:schemeClr val="bg1"/>
              </a:solidFill>
              <a:latin typeface="+mj-lt"/>
              <a:ea typeface="+mn-ea"/>
              <a:cs typeface="+mn-cs"/>
            </a:rPr>
            <a:t>It should provide sufficient information and detail </a:t>
          </a:r>
          <a:endParaRPr lang="es-ES" sz="2000" kern="1200" dirty="0">
            <a:solidFill>
              <a:schemeClr val="bg1"/>
            </a:solidFill>
            <a:latin typeface="+mj-lt"/>
          </a:endParaRPr>
        </a:p>
      </dsp:txBody>
      <dsp:txXfrm>
        <a:off x="5218025" y="0"/>
        <a:ext cx="5218025" cy="1827544"/>
      </dsp:txXfrm>
    </dsp:sp>
    <dsp:sp modelId="{615652C5-BDEE-4A4C-BD8C-7F4331CF3BCE}">
      <dsp:nvSpPr>
        <dsp:cNvPr id="0" name=""/>
        <dsp:cNvSpPr/>
      </dsp:nvSpPr>
      <dsp:spPr>
        <a:xfrm rot="10800000">
          <a:off x="0" y="2436725"/>
          <a:ext cx="5218025" cy="2436725"/>
        </a:xfrm>
        <a:prstGeom prst="round1Rect">
          <a:avLst/>
        </a:prstGeom>
        <a:solidFill>
          <a:srgbClr val="D6CCD5"/>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u="none" strike="noStrike" kern="1200" baseline="0" noProof="0" dirty="0">
              <a:solidFill>
                <a:schemeClr val="tx2"/>
              </a:solidFill>
              <a:latin typeface="+mj-lt"/>
              <a:ea typeface="+mn-ea"/>
              <a:cs typeface="+mn-cs"/>
            </a:rPr>
            <a:t>Logic</a:t>
          </a:r>
          <a:r>
            <a:rPr lang="es-ES" sz="2000" b="1" i="0" u="none" strike="noStrike" kern="1200" baseline="0" dirty="0">
              <a:solidFill>
                <a:schemeClr val="tx2"/>
              </a:solidFill>
              <a:latin typeface="+mj-lt"/>
              <a:ea typeface="+mn-ea"/>
              <a:cs typeface="+mn-cs"/>
            </a:rPr>
            <a:t> </a:t>
          </a:r>
        </a:p>
        <a:p>
          <a:pPr marL="0" lvl="0" indent="0" algn="ctr" defTabSz="889000">
            <a:lnSpc>
              <a:spcPct val="90000"/>
            </a:lnSpc>
            <a:spcBef>
              <a:spcPct val="0"/>
            </a:spcBef>
            <a:spcAft>
              <a:spcPct val="35000"/>
            </a:spcAft>
            <a:buNone/>
          </a:pPr>
          <a:r>
            <a:rPr lang="en-GB" sz="2000" b="0" i="0" u="none" strike="noStrike" kern="1200" baseline="0" dirty="0">
              <a:solidFill>
                <a:schemeClr val="tx2"/>
              </a:solidFill>
              <a:latin typeface="+mj-lt"/>
              <a:ea typeface="+mn-ea"/>
              <a:cs typeface="+mn-cs"/>
            </a:rPr>
            <a:t>It should demonstrate the work flow and how activities build on each other</a:t>
          </a:r>
        </a:p>
        <a:p>
          <a:pPr marL="0" lvl="0" indent="0" algn="ctr" defTabSz="889000">
            <a:lnSpc>
              <a:spcPct val="90000"/>
            </a:lnSpc>
            <a:spcBef>
              <a:spcPct val="0"/>
            </a:spcBef>
            <a:spcAft>
              <a:spcPct val="35000"/>
            </a:spcAft>
            <a:buNone/>
          </a:pPr>
          <a:endParaRPr lang="es-ES" sz="2000" kern="1200" dirty="0">
            <a:solidFill>
              <a:schemeClr val="tx2"/>
            </a:solidFill>
            <a:latin typeface="+mj-lt"/>
          </a:endParaRPr>
        </a:p>
      </dsp:txBody>
      <dsp:txXfrm rot="10800000">
        <a:off x="0" y="3045906"/>
        <a:ext cx="5218025" cy="1827544"/>
      </dsp:txXfrm>
    </dsp:sp>
    <dsp:sp modelId="{74579544-4B1E-4A3E-BEE4-EFCA30AA9316}">
      <dsp:nvSpPr>
        <dsp:cNvPr id="0" name=""/>
        <dsp:cNvSpPr/>
      </dsp:nvSpPr>
      <dsp:spPr>
        <a:xfrm rot="5400000">
          <a:off x="6608675" y="1046075"/>
          <a:ext cx="2436725" cy="5218025"/>
        </a:xfrm>
        <a:prstGeom prst="round1Rect">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b="1" i="0" u="none" strike="noStrike" kern="1200" baseline="0" noProof="0" dirty="0">
              <a:latin typeface="+mj-lt"/>
              <a:ea typeface="+mn-ea"/>
              <a:cs typeface="+mn-cs"/>
            </a:rPr>
            <a:t>Concrete a</a:t>
          </a:r>
          <a:r>
            <a:rPr lang="en-US" sz="2000" b="1" i="0" u="none" strike="noStrike" kern="1200" baseline="0" noProof="0" dirty="0">
              <a:solidFill>
                <a:schemeClr val="tx2"/>
              </a:solidFill>
              <a:latin typeface="+mj-lt"/>
              <a:ea typeface="+mn-ea"/>
              <a:cs typeface="+mn-cs"/>
            </a:rPr>
            <a:t>nd</a:t>
          </a:r>
          <a:r>
            <a:rPr lang="en-US" sz="2000" b="1" i="0" u="none" strike="noStrike" kern="1200" baseline="0" noProof="0" dirty="0">
              <a:latin typeface="+mj-lt"/>
              <a:ea typeface="+mn-ea"/>
              <a:cs typeface="+mn-cs"/>
            </a:rPr>
            <a:t> sustainable</a:t>
          </a:r>
        </a:p>
        <a:p>
          <a:pPr marL="0" lvl="0" indent="0" algn="ctr" defTabSz="889000">
            <a:lnSpc>
              <a:spcPct val="90000"/>
            </a:lnSpc>
            <a:spcBef>
              <a:spcPct val="0"/>
            </a:spcBef>
            <a:spcAft>
              <a:spcPct val="35000"/>
            </a:spcAft>
            <a:buNone/>
          </a:pPr>
          <a:r>
            <a:rPr lang="en-US" sz="2000" b="0" i="0" u="none" strike="noStrike" kern="1200" baseline="0" noProof="0" dirty="0">
              <a:latin typeface="+mj-lt"/>
              <a:ea typeface="+mn-ea"/>
              <a:cs typeface="+mn-cs"/>
            </a:rPr>
            <a:t>It should identify concrete target groups and foresee provisions for sustainability and transferability</a:t>
          </a:r>
        </a:p>
      </dsp:txBody>
      <dsp:txXfrm rot="-5400000">
        <a:off x="5218026" y="3045906"/>
        <a:ext cx="5218025" cy="1827544"/>
      </dsp:txXfrm>
    </dsp:sp>
    <dsp:sp modelId="{1F6D6AB6-BCA0-43F5-9DC0-7F29656E7914}">
      <dsp:nvSpPr>
        <dsp:cNvPr id="0" name=""/>
        <dsp:cNvSpPr/>
      </dsp:nvSpPr>
      <dsp:spPr>
        <a:xfrm>
          <a:off x="3652617" y="1827544"/>
          <a:ext cx="3130815" cy="1218362"/>
        </a:xfrm>
        <a:prstGeom prst="roundRect">
          <a:avLst/>
        </a:prstGeom>
        <a:solidFill>
          <a:srgbClr val="07147A"/>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GB" sz="2800" b="1" kern="1200" dirty="0">
              <a:solidFill>
                <a:schemeClr val="bg1"/>
              </a:solidFill>
              <a:latin typeface="+mj-lt"/>
            </a:rPr>
            <a:t>Work plan</a:t>
          </a:r>
          <a:endParaRPr lang="es-ES" sz="2800" b="1" kern="1200" dirty="0">
            <a:solidFill>
              <a:schemeClr val="bg1"/>
            </a:solidFill>
            <a:latin typeface="+mj-lt"/>
          </a:endParaRPr>
        </a:p>
      </dsp:txBody>
      <dsp:txXfrm>
        <a:off x="3712093" y="1887020"/>
        <a:ext cx="3011863" cy="10994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1FE03F-540A-4A6E-A802-4FE53D7126C4}">
      <dsp:nvSpPr>
        <dsp:cNvPr id="0" name=""/>
        <dsp:cNvSpPr/>
      </dsp:nvSpPr>
      <dsp:spPr>
        <a:xfrm rot="5400000">
          <a:off x="-176459" y="218222"/>
          <a:ext cx="1673304" cy="1469740"/>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ts val="500"/>
            </a:spcAft>
            <a:buNone/>
          </a:pPr>
          <a:r>
            <a:rPr lang="en-GB" sz="1800" b="1" kern="1200" dirty="0">
              <a:latin typeface="+mj-lt"/>
            </a:rPr>
            <a:t>Allocate resources </a:t>
          </a:r>
          <a:endParaRPr lang="es-ES" sz="1800" b="1" kern="1200" dirty="0">
            <a:latin typeface="+mj-lt"/>
          </a:endParaRPr>
        </a:p>
      </dsp:txBody>
      <dsp:txXfrm rot="-5400000">
        <a:off x="-74677" y="851310"/>
        <a:ext cx="1469740" cy="203564"/>
      </dsp:txXfrm>
    </dsp:sp>
    <dsp:sp modelId="{E9931605-29FA-4CDB-8EDB-92345BE3FFFA}">
      <dsp:nvSpPr>
        <dsp:cNvPr id="0" name=""/>
        <dsp:cNvSpPr/>
      </dsp:nvSpPr>
      <dsp:spPr>
        <a:xfrm rot="5400000">
          <a:off x="4943561" y="-3694093"/>
          <a:ext cx="1313862" cy="8709286"/>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b="1" kern="1200" dirty="0">
              <a:latin typeface="+mj-lt"/>
            </a:rPr>
            <a:t>Estimate of the resources needed to implement the planned activities:</a:t>
          </a:r>
          <a:endParaRPr lang="es-ES" sz="1600" b="1" kern="1200" dirty="0">
            <a:latin typeface="+mj-lt"/>
          </a:endParaRPr>
        </a:p>
        <a:p>
          <a:pPr marL="171450" lvl="1" indent="-171450" algn="l" defTabSz="711200">
            <a:lnSpc>
              <a:spcPct val="90000"/>
            </a:lnSpc>
            <a:spcBef>
              <a:spcPct val="0"/>
            </a:spcBef>
            <a:spcAft>
              <a:spcPct val="15000"/>
            </a:spcAft>
            <a:buChar char="•"/>
          </a:pPr>
          <a:r>
            <a:rPr lang="en-US" sz="1600" b="0" i="1" kern="1200" dirty="0">
              <a:latin typeface="+mj-lt"/>
            </a:rPr>
            <a:t>Do not overestimate, both in terms of duration of activities and associated budget </a:t>
          </a:r>
          <a:endParaRPr lang="es-ES" sz="1600" b="0" i="1" kern="1200" dirty="0">
            <a:latin typeface="+mj-lt"/>
          </a:endParaRPr>
        </a:p>
        <a:p>
          <a:pPr marL="171450" lvl="1" indent="-171450" algn="l" defTabSz="711200">
            <a:lnSpc>
              <a:spcPct val="90000"/>
            </a:lnSpc>
            <a:spcBef>
              <a:spcPct val="0"/>
            </a:spcBef>
            <a:spcAft>
              <a:spcPct val="15000"/>
            </a:spcAft>
            <a:buChar char="•"/>
          </a:pPr>
          <a:r>
            <a:rPr lang="en-US" sz="1600" b="0" i="1" kern="1200" dirty="0">
              <a:latin typeface="+mj-lt"/>
            </a:rPr>
            <a:t>Do not underestimate, as in case of the project approval you will need to deliver promised project results with the proposed budget</a:t>
          </a:r>
        </a:p>
        <a:p>
          <a:pPr marL="171450" lvl="1" indent="-171450" algn="l" defTabSz="711200">
            <a:lnSpc>
              <a:spcPct val="90000"/>
            </a:lnSpc>
            <a:spcBef>
              <a:spcPct val="0"/>
            </a:spcBef>
            <a:spcAft>
              <a:spcPct val="15000"/>
            </a:spcAft>
            <a:buChar char="•"/>
          </a:pPr>
          <a:endParaRPr lang="en-US" sz="1600" b="1" kern="1200" dirty="0">
            <a:latin typeface="+mj-lt"/>
          </a:endParaRPr>
        </a:p>
      </dsp:txBody>
      <dsp:txXfrm rot="-5400000">
        <a:off x="1245850" y="67755"/>
        <a:ext cx="8645149" cy="1185588"/>
      </dsp:txXfrm>
    </dsp:sp>
    <dsp:sp modelId="{423F3178-1EE6-4A78-A913-0ED59A7C3B59}">
      <dsp:nvSpPr>
        <dsp:cNvPr id="0" name=""/>
        <dsp:cNvSpPr/>
      </dsp:nvSpPr>
      <dsp:spPr>
        <a:xfrm rot="5400000">
          <a:off x="-176318" y="1924057"/>
          <a:ext cx="1673304" cy="1470021"/>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j-lt"/>
            </a:rPr>
            <a:t>Cash flow needs!</a:t>
          </a:r>
          <a:endParaRPr lang="es-ES" sz="1800" b="1" kern="1200" dirty="0">
            <a:latin typeface="+mj-lt"/>
          </a:endParaRPr>
        </a:p>
      </dsp:txBody>
      <dsp:txXfrm rot="-5400000">
        <a:off x="-74676" y="2557427"/>
        <a:ext cx="1470021" cy="203283"/>
      </dsp:txXfrm>
    </dsp:sp>
    <dsp:sp modelId="{BA851D7F-00ED-440D-87D5-7C4B4E1DD583}">
      <dsp:nvSpPr>
        <dsp:cNvPr id="0" name=""/>
        <dsp:cNvSpPr/>
      </dsp:nvSpPr>
      <dsp:spPr>
        <a:xfrm rot="5400000">
          <a:off x="4844620" y="-1988403"/>
          <a:ext cx="1512026" cy="8709286"/>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b="1" kern="1200" noProof="0" dirty="0">
              <a:latin typeface="+mj-lt"/>
            </a:rPr>
            <a:t>You have to calculate the financing you need from the programme and your own co-financing to carry out the planned activities </a:t>
          </a:r>
        </a:p>
        <a:p>
          <a:pPr marL="171450" lvl="1" indent="-171450" algn="l" defTabSz="711200" rtl="0">
            <a:lnSpc>
              <a:spcPct val="90000"/>
            </a:lnSpc>
            <a:spcBef>
              <a:spcPct val="0"/>
            </a:spcBef>
            <a:spcAft>
              <a:spcPct val="15000"/>
            </a:spcAft>
            <a:buChar char="•"/>
          </a:pPr>
          <a:r>
            <a:rPr lang="en-US" sz="1600" b="0" i="1" kern="1200" noProof="0" dirty="0">
              <a:latin typeface="+mj-lt"/>
            </a:rPr>
            <a:t>Don’t forget you’ll need to cover the possible "gaps" in the cash flow (possible gaps in time between submission of the report and transfer of the next pre-financing installment) </a:t>
          </a:r>
        </a:p>
        <a:p>
          <a:pPr marL="171450" lvl="1" indent="-171450" algn="l" defTabSz="711200" rtl="0">
            <a:lnSpc>
              <a:spcPct val="90000"/>
            </a:lnSpc>
            <a:spcBef>
              <a:spcPct val="0"/>
            </a:spcBef>
            <a:spcAft>
              <a:spcPct val="15000"/>
            </a:spcAft>
            <a:buChar char="•"/>
          </a:pPr>
          <a:endParaRPr lang="es-ES" sz="1600" b="1" kern="1200" dirty="0">
            <a:latin typeface="+mj-lt"/>
          </a:endParaRPr>
        </a:p>
      </dsp:txBody>
      <dsp:txXfrm rot="-5400000">
        <a:off x="1245991" y="1684037"/>
        <a:ext cx="8635475" cy="1364404"/>
      </dsp:txXfrm>
    </dsp:sp>
    <dsp:sp modelId="{670D4130-FCAE-4DFE-8B81-EA9A17EC1E90}">
      <dsp:nvSpPr>
        <dsp:cNvPr id="0" name=""/>
        <dsp:cNvSpPr/>
      </dsp:nvSpPr>
      <dsp:spPr>
        <a:xfrm rot="5400000">
          <a:off x="-188658" y="3430183"/>
          <a:ext cx="1673304" cy="1445341"/>
        </a:xfrm>
        <a:prstGeom prst="chevron">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solidFill>
                <a:srgbClr val="FFFFFF"/>
              </a:solidFill>
              <a:latin typeface="Century Gothic" panose="020B0502020202020204"/>
              <a:ea typeface="+mn-ea"/>
              <a:cs typeface="+mn-cs"/>
            </a:rPr>
            <a:t>Project</a:t>
          </a:r>
          <a:r>
            <a:rPr lang="en-GB" sz="1800" b="1" kern="1200" dirty="0">
              <a:latin typeface="+mj-lt"/>
            </a:rPr>
            <a:t> assessment </a:t>
          </a:r>
          <a:endParaRPr lang="es-ES" sz="1800" b="1" kern="1200" dirty="0">
            <a:latin typeface="+mj-lt"/>
          </a:endParaRPr>
        </a:p>
      </dsp:txBody>
      <dsp:txXfrm rot="-5400000">
        <a:off x="-74676" y="4038873"/>
        <a:ext cx="1445341" cy="227963"/>
      </dsp:txXfrm>
    </dsp:sp>
    <dsp:sp modelId="{88085860-C73B-4AF0-A495-2536B297C952}">
      <dsp:nvSpPr>
        <dsp:cNvPr id="0" name=""/>
        <dsp:cNvSpPr/>
      </dsp:nvSpPr>
      <dsp:spPr>
        <a:xfrm rot="5400000">
          <a:off x="5044469" y="-494616"/>
          <a:ext cx="1087647" cy="8709286"/>
        </a:xfrm>
        <a:prstGeom prst="round2Same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GB" sz="1600" b="1" kern="1200" dirty="0">
              <a:latin typeface="+mj-lt"/>
            </a:rPr>
            <a:t>The Programme will assess if your project  is cost-efficiently designed taking into account the proposed activities and available funds</a:t>
          </a:r>
          <a:endParaRPr lang="es-ES" sz="1600" b="1" kern="1200" dirty="0">
            <a:latin typeface="+mj-lt"/>
          </a:endParaRPr>
        </a:p>
      </dsp:txBody>
      <dsp:txXfrm rot="-5400000">
        <a:off x="1233650" y="3369298"/>
        <a:ext cx="8656191" cy="9814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10121A-6377-43B5-ACF1-B6ECB8BAB379}">
      <dsp:nvSpPr>
        <dsp:cNvPr id="0" name=""/>
        <dsp:cNvSpPr/>
      </dsp:nvSpPr>
      <dsp:spPr>
        <a:xfrm>
          <a:off x="0" y="0"/>
          <a:ext cx="8096701" cy="1385850"/>
        </a:xfrm>
        <a:prstGeom prst="rect">
          <a:avLst/>
        </a:prstGeom>
        <a:solidFill>
          <a:schemeClr val="dk2">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GB" sz="3200" b="0" kern="1200" dirty="0">
              <a:latin typeface="Century Gothic" pitchFamily="34" charset="0"/>
            </a:rPr>
            <a:t>Project work plan defines processes and responsibilities </a:t>
          </a:r>
          <a:endParaRPr lang="es-ES" sz="3200" kern="1200" dirty="0"/>
        </a:p>
      </dsp:txBody>
      <dsp:txXfrm>
        <a:off x="0" y="0"/>
        <a:ext cx="8096701" cy="1385850"/>
      </dsp:txXfrm>
    </dsp:sp>
    <dsp:sp modelId="{D025C15E-EE3A-4BAB-98A9-3630CF7D9EAE}">
      <dsp:nvSpPr>
        <dsp:cNvPr id="0" name=""/>
        <dsp:cNvSpPr/>
      </dsp:nvSpPr>
      <dsp:spPr>
        <a:xfrm>
          <a:off x="3120" y="1385850"/>
          <a:ext cx="2478823" cy="2910285"/>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b="1" kern="1200" dirty="0">
              <a:latin typeface="Century Gothic" pitchFamily="34" charset="0"/>
            </a:rPr>
            <a:t>How to plan the work </a:t>
          </a:r>
          <a:r>
            <a:rPr lang="en-GB" sz="3000" b="0" kern="1200" dirty="0">
              <a:latin typeface="Century Gothic" pitchFamily="34" charset="0"/>
            </a:rPr>
            <a:t>needed to achieve project outputs?</a:t>
          </a:r>
          <a:endParaRPr lang="es-ES" sz="3000" kern="1200" dirty="0"/>
        </a:p>
      </dsp:txBody>
      <dsp:txXfrm>
        <a:off x="3120" y="1385850"/>
        <a:ext cx="2478823" cy="2910285"/>
      </dsp:txXfrm>
    </dsp:sp>
    <dsp:sp modelId="{4E0D181D-AB40-428E-8743-118EDB4CC966}">
      <dsp:nvSpPr>
        <dsp:cNvPr id="0" name=""/>
        <dsp:cNvSpPr/>
      </dsp:nvSpPr>
      <dsp:spPr>
        <a:xfrm>
          <a:off x="2481944" y="1385850"/>
          <a:ext cx="3132812" cy="2910285"/>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b="1" kern="1200" dirty="0">
              <a:latin typeface="Century Gothic" pitchFamily="34" charset="0"/>
            </a:rPr>
            <a:t>Who</a:t>
          </a:r>
          <a:r>
            <a:rPr lang="en-GB" sz="2400" b="0" kern="1200" dirty="0">
              <a:latin typeface="Century Gothic" pitchFamily="34" charset="0"/>
            </a:rPr>
            <a:t> will do what? Which partner is going to take care of which part of the work? How are partners going to work together?</a:t>
          </a:r>
          <a:endParaRPr lang="es-ES" sz="2400" b="0" kern="1200" dirty="0">
            <a:latin typeface="Century Gothic" pitchFamily="34" charset="0"/>
          </a:endParaRPr>
        </a:p>
      </dsp:txBody>
      <dsp:txXfrm>
        <a:off x="2481944" y="1385850"/>
        <a:ext cx="3132812" cy="2910285"/>
      </dsp:txXfrm>
    </dsp:sp>
    <dsp:sp modelId="{410376D7-B003-40D2-93E2-CE5F4E820D91}">
      <dsp:nvSpPr>
        <dsp:cNvPr id="0" name=""/>
        <dsp:cNvSpPr/>
      </dsp:nvSpPr>
      <dsp:spPr>
        <a:xfrm>
          <a:off x="5614756" y="1385850"/>
          <a:ext cx="2478823" cy="2910285"/>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n-GB" sz="3000" b="0" kern="1200" dirty="0">
              <a:latin typeface="Century Gothic" pitchFamily="34" charset="0"/>
            </a:rPr>
            <a:t>By </a:t>
          </a:r>
          <a:r>
            <a:rPr lang="en-GB" sz="3000" b="1" kern="1200" dirty="0">
              <a:latin typeface="Century Gothic" pitchFamily="34" charset="0"/>
            </a:rPr>
            <a:t>when</a:t>
          </a:r>
          <a:r>
            <a:rPr lang="en-GB" sz="3000" b="0" kern="1200" dirty="0">
              <a:latin typeface="Century Gothic" pitchFamily="34" charset="0"/>
            </a:rPr>
            <a:t> ?</a:t>
          </a:r>
          <a:endParaRPr lang="es-ES" sz="3000" b="0" kern="1200" dirty="0">
            <a:latin typeface="Century Gothic" pitchFamily="34" charset="0"/>
          </a:endParaRPr>
        </a:p>
      </dsp:txBody>
      <dsp:txXfrm>
        <a:off x="5614756" y="1385850"/>
        <a:ext cx="2478823" cy="2910285"/>
      </dsp:txXfrm>
    </dsp:sp>
    <dsp:sp modelId="{187E89C5-86B2-40C7-B6FA-F092D5C3FCBD}">
      <dsp:nvSpPr>
        <dsp:cNvPr id="0" name=""/>
        <dsp:cNvSpPr/>
      </dsp:nvSpPr>
      <dsp:spPr>
        <a:xfrm>
          <a:off x="0" y="4296135"/>
          <a:ext cx="8096701" cy="323365"/>
        </a:xfrm>
        <a:prstGeom prst="rect">
          <a:avLst/>
        </a:prstGeom>
        <a:solidFill>
          <a:schemeClr val="dk2">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65746A-878F-42B7-BEC3-9DA8842BCA91}">
      <dsp:nvSpPr>
        <dsp:cNvPr id="0" name=""/>
        <dsp:cNvSpPr/>
      </dsp:nvSpPr>
      <dsp:spPr>
        <a:xfrm>
          <a:off x="783580" y="0"/>
          <a:ext cx="8880577" cy="5029199"/>
        </a:xfrm>
        <a:prstGeom prst="rightArrow">
          <a:avLst/>
        </a:prstGeom>
        <a:solidFill>
          <a:schemeClr val="dk2">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sp>
    <dsp:sp modelId="{F0F78CA4-4A8C-4C2F-BED5-1AF52AD927FA}">
      <dsp:nvSpPr>
        <dsp:cNvPr id="0" name=""/>
        <dsp:cNvSpPr/>
      </dsp:nvSpPr>
      <dsp:spPr>
        <a:xfrm>
          <a:off x="3060" y="1508759"/>
          <a:ext cx="1842638" cy="2011680"/>
        </a:xfrm>
        <a:prstGeom prst="round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noProof="0" dirty="0">
              <a:latin typeface="+mj-lt"/>
            </a:rPr>
            <a:t>Step 1: transfer the list of main activities from the </a:t>
          </a:r>
          <a:r>
            <a:rPr lang="en-US" sz="1600" b="1" kern="1200" noProof="0" dirty="0" err="1">
              <a:latin typeface="+mj-lt"/>
            </a:rPr>
            <a:t>Logframe</a:t>
          </a:r>
          <a:r>
            <a:rPr lang="en-US" sz="1600" b="1" kern="1200" noProof="0" dirty="0">
              <a:latin typeface="+mj-lt"/>
            </a:rPr>
            <a:t> </a:t>
          </a:r>
          <a:endParaRPr lang="en-US" sz="1600" kern="1200" noProof="0" dirty="0">
            <a:latin typeface="+mj-lt"/>
          </a:endParaRPr>
        </a:p>
      </dsp:txBody>
      <dsp:txXfrm>
        <a:off x="93010" y="1598709"/>
        <a:ext cx="1662738" cy="1831780"/>
      </dsp:txXfrm>
    </dsp:sp>
    <dsp:sp modelId="{B1627991-AA05-4306-B826-36473A789F3F}">
      <dsp:nvSpPr>
        <dsp:cNvPr id="0" name=""/>
        <dsp:cNvSpPr/>
      </dsp:nvSpPr>
      <dsp:spPr>
        <a:xfrm>
          <a:off x="2152805" y="1508759"/>
          <a:ext cx="1842638" cy="2011680"/>
        </a:xfrm>
        <a:prstGeom prst="round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noProof="0" dirty="0">
              <a:latin typeface="+mj-lt"/>
            </a:rPr>
            <a:t>Step 2: detail further the activities and the related outputs</a:t>
          </a:r>
          <a:endParaRPr lang="en-US" sz="1600" kern="1200" noProof="0" dirty="0">
            <a:latin typeface="+mj-lt"/>
          </a:endParaRPr>
        </a:p>
      </dsp:txBody>
      <dsp:txXfrm>
        <a:off x="2242755" y="1598709"/>
        <a:ext cx="1662738" cy="1831780"/>
      </dsp:txXfrm>
    </dsp:sp>
    <dsp:sp modelId="{866FF8A5-9B79-4091-BF8B-FFCC3D0543CF}">
      <dsp:nvSpPr>
        <dsp:cNvPr id="0" name=""/>
        <dsp:cNvSpPr/>
      </dsp:nvSpPr>
      <dsp:spPr>
        <a:xfrm>
          <a:off x="4302549" y="1508759"/>
          <a:ext cx="1842638" cy="2011680"/>
        </a:xfrm>
        <a:prstGeom prst="round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noProof="0" dirty="0">
              <a:latin typeface="+mj-lt"/>
            </a:rPr>
            <a:t>Step 3: estimate the duration, start and end date of each activity</a:t>
          </a:r>
          <a:endParaRPr lang="en-US" sz="1600" kern="1200" noProof="0" dirty="0">
            <a:latin typeface="+mj-lt"/>
          </a:endParaRPr>
        </a:p>
      </dsp:txBody>
      <dsp:txXfrm>
        <a:off x="4392499" y="1598709"/>
        <a:ext cx="1662738" cy="1831780"/>
      </dsp:txXfrm>
    </dsp:sp>
    <dsp:sp modelId="{7AD8338B-F1CA-4CD8-8369-A52914B174C3}">
      <dsp:nvSpPr>
        <dsp:cNvPr id="0" name=""/>
        <dsp:cNvSpPr/>
      </dsp:nvSpPr>
      <dsp:spPr>
        <a:xfrm>
          <a:off x="6452294" y="1508759"/>
          <a:ext cx="1842638" cy="2011680"/>
        </a:xfrm>
        <a:prstGeom prst="round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noProof="0" dirty="0">
              <a:latin typeface="+mj-lt"/>
            </a:rPr>
            <a:t>Step 4: coordinate all activities within the timeline and develop a final schedule </a:t>
          </a:r>
          <a:endParaRPr lang="en-US" sz="1600" kern="1200" noProof="0" dirty="0">
            <a:latin typeface="+mj-lt"/>
          </a:endParaRPr>
        </a:p>
      </dsp:txBody>
      <dsp:txXfrm>
        <a:off x="6542244" y="1598709"/>
        <a:ext cx="1662738" cy="1831780"/>
      </dsp:txXfrm>
    </dsp:sp>
    <dsp:sp modelId="{971A13D7-D8BD-44B1-9D32-F289260E468A}">
      <dsp:nvSpPr>
        <dsp:cNvPr id="0" name=""/>
        <dsp:cNvSpPr/>
      </dsp:nvSpPr>
      <dsp:spPr>
        <a:xfrm>
          <a:off x="8602038" y="1508759"/>
          <a:ext cx="1842638" cy="2011680"/>
        </a:xfrm>
        <a:prstGeom prst="roundRect">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noProof="0" dirty="0">
              <a:latin typeface="+mj-lt"/>
            </a:rPr>
            <a:t>Step 5: identify partners and staff responsible for implementing activities </a:t>
          </a:r>
          <a:endParaRPr lang="en-US" sz="1600" kern="1200" noProof="0" dirty="0">
            <a:latin typeface="+mj-lt"/>
          </a:endParaRPr>
        </a:p>
      </dsp:txBody>
      <dsp:txXfrm>
        <a:off x="8691988" y="1598709"/>
        <a:ext cx="1662738" cy="18317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D9D64F-027E-4C33-A7AF-B1230D7FD4A7}">
      <dsp:nvSpPr>
        <dsp:cNvPr id="0" name=""/>
        <dsp:cNvSpPr/>
      </dsp:nvSpPr>
      <dsp:spPr>
        <a:xfrm rot="5400000">
          <a:off x="-281901" y="283376"/>
          <a:ext cx="1879343" cy="1315540"/>
        </a:xfrm>
        <a:prstGeom prst="chevron">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w="6350" cap="flat" cmpd="sng" algn="ctr">
          <a:solidFill>
            <a:schemeClr val="dk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j-lt"/>
            </a:rPr>
            <a:t>Can you manage it?  </a:t>
          </a:r>
          <a:endParaRPr lang="es-ES" sz="1800" b="1" kern="1200" dirty="0">
            <a:latin typeface="+mj-lt"/>
          </a:endParaRPr>
        </a:p>
      </dsp:txBody>
      <dsp:txXfrm rot="-5400000">
        <a:off x="1" y="659244"/>
        <a:ext cx="1315540" cy="563803"/>
      </dsp:txXfrm>
    </dsp:sp>
    <dsp:sp modelId="{335EA5BE-07FF-4E3E-89DB-01096FF0FBA7}">
      <dsp:nvSpPr>
        <dsp:cNvPr id="0" name=""/>
        <dsp:cNvSpPr/>
      </dsp:nvSpPr>
      <dsp:spPr>
        <a:xfrm rot="5400000">
          <a:off x="4718498" y="-3401482"/>
          <a:ext cx="1221573" cy="8027489"/>
        </a:xfrm>
        <a:prstGeom prst="round2Same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GB" sz="2000" b="1" kern="1200" dirty="0">
              <a:latin typeface="+mj-lt"/>
            </a:rPr>
            <a:t>Avoid breaking down your work plan into too many activities. </a:t>
          </a:r>
          <a:r>
            <a:rPr lang="en-GB" sz="1800" b="0" kern="1200" dirty="0">
              <a:latin typeface="+mj-lt"/>
            </a:rPr>
            <a:t>It is time consuming and will be difficult to monitor during the implementation.</a:t>
          </a:r>
          <a:endParaRPr lang="es-ES" sz="1800" kern="1200" dirty="0">
            <a:latin typeface="+mj-lt"/>
          </a:endParaRPr>
        </a:p>
      </dsp:txBody>
      <dsp:txXfrm rot="-5400000">
        <a:off x="1315540" y="61108"/>
        <a:ext cx="7967857" cy="1102309"/>
      </dsp:txXfrm>
    </dsp:sp>
    <dsp:sp modelId="{2DEE0985-2B92-4CB5-AB22-E8DC9FF3381D}">
      <dsp:nvSpPr>
        <dsp:cNvPr id="0" name=""/>
        <dsp:cNvSpPr/>
      </dsp:nvSpPr>
      <dsp:spPr>
        <a:xfrm rot="5400000">
          <a:off x="-281901" y="1971256"/>
          <a:ext cx="1879343" cy="1315540"/>
        </a:xfrm>
        <a:prstGeom prst="chevron">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w="6350" cap="flat" cmpd="sng" algn="ctr">
          <a:solidFill>
            <a:schemeClr val="dk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j-lt"/>
            </a:rPr>
            <a:t>Is your plan clear ? </a:t>
          </a:r>
          <a:endParaRPr lang="es-ES" sz="1800" b="1" kern="1200" dirty="0">
            <a:latin typeface="+mj-lt"/>
          </a:endParaRPr>
        </a:p>
      </dsp:txBody>
      <dsp:txXfrm rot="-5400000">
        <a:off x="1" y="2347124"/>
        <a:ext cx="1315540" cy="563803"/>
      </dsp:txXfrm>
    </dsp:sp>
    <dsp:sp modelId="{B6BE20A4-D320-4D3D-98C9-54641EBFD2C7}">
      <dsp:nvSpPr>
        <dsp:cNvPr id="0" name=""/>
        <dsp:cNvSpPr/>
      </dsp:nvSpPr>
      <dsp:spPr>
        <a:xfrm rot="5400000">
          <a:off x="4718498" y="-1713602"/>
          <a:ext cx="1221573" cy="8027489"/>
        </a:xfrm>
        <a:prstGeom prst="round2Same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GB" sz="2000" b="1" kern="1200" dirty="0">
              <a:latin typeface="+mj-lt"/>
            </a:rPr>
            <a:t>Avoid statements that are too vague</a:t>
          </a:r>
          <a:r>
            <a:rPr lang="en-GB" sz="1800" b="1" kern="1200" dirty="0">
              <a:latin typeface="+mj-lt"/>
            </a:rPr>
            <a:t>; </a:t>
          </a:r>
          <a:r>
            <a:rPr lang="en-GB" sz="1800" b="0" kern="1200" dirty="0">
              <a:latin typeface="+mj-lt"/>
            </a:rPr>
            <a:t>they will prevent the partners from having a clear understanding of what it is expected of them, and the programme from understanding what you want to do.</a:t>
          </a:r>
          <a:endParaRPr lang="es-ES" sz="1800" kern="1200" dirty="0">
            <a:latin typeface="+mj-lt"/>
          </a:endParaRPr>
        </a:p>
      </dsp:txBody>
      <dsp:txXfrm rot="-5400000">
        <a:off x="1315540" y="1748988"/>
        <a:ext cx="7967857" cy="1102309"/>
      </dsp:txXfrm>
    </dsp:sp>
    <dsp:sp modelId="{AC96CA11-7E2F-4BBC-88C2-40C9C8EF4D78}">
      <dsp:nvSpPr>
        <dsp:cNvPr id="0" name=""/>
        <dsp:cNvSpPr/>
      </dsp:nvSpPr>
      <dsp:spPr>
        <a:xfrm rot="5400000">
          <a:off x="-281901" y="3659136"/>
          <a:ext cx="1879343" cy="1315540"/>
        </a:xfrm>
        <a:prstGeom prst="chevron">
          <a:avLst/>
        </a:prstGeom>
        <a:gradFill rotWithShape="0">
          <a:gsLst>
            <a:gs pos="0">
              <a:schemeClr val="dk2">
                <a:hueOff val="0"/>
                <a:satOff val="0"/>
                <a:lumOff val="0"/>
                <a:alphaOff val="0"/>
                <a:lumMod val="110000"/>
                <a:satMod val="105000"/>
                <a:tint val="67000"/>
              </a:schemeClr>
            </a:gs>
            <a:gs pos="50000">
              <a:schemeClr val="dk2">
                <a:hueOff val="0"/>
                <a:satOff val="0"/>
                <a:lumOff val="0"/>
                <a:alphaOff val="0"/>
                <a:lumMod val="105000"/>
                <a:satMod val="103000"/>
                <a:tint val="73000"/>
              </a:schemeClr>
            </a:gs>
            <a:gs pos="100000">
              <a:schemeClr val="dk2">
                <a:hueOff val="0"/>
                <a:satOff val="0"/>
                <a:lumOff val="0"/>
                <a:alphaOff val="0"/>
                <a:lumMod val="105000"/>
                <a:satMod val="109000"/>
                <a:tint val="81000"/>
              </a:schemeClr>
            </a:gs>
          </a:gsLst>
          <a:lin ang="5400000" scaled="0"/>
        </a:gradFill>
        <a:ln w="6350" cap="flat" cmpd="sng" algn="ctr">
          <a:solidFill>
            <a:schemeClr val="dk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dirty="0">
              <a:latin typeface="+mj-lt"/>
            </a:rPr>
            <a:t>Is your plan flexible? </a:t>
          </a:r>
          <a:endParaRPr lang="es-ES" sz="1800" b="1" kern="1200" dirty="0">
            <a:latin typeface="+mj-lt"/>
          </a:endParaRPr>
        </a:p>
      </dsp:txBody>
      <dsp:txXfrm rot="-5400000">
        <a:off x="1" y="4035004"/>
        <a:ext cx="1315540" cy="563803"/>
      </dsp:txXfrm>
    </dsp:sp>
    <dsp:sp modelId="{8D058994-933B-4831-ACCE-7497A38C91E4}">
      <dsp:nvSpPr>
        <dsp:cNvPr id="0" name=""/>
        <dsp:cNvSpPr/>
      </dsp:nvSpPr>
      <dsp:spPr>
        <a:xfrm rot="5400000">
          <a:off x="4718498" y="-25723"/>
          <a:ext cx="1221573" cy="8027489"/>
        </a:xfrm>
        <a:prstGeom prst="round2SameRect">
          <a:avLst/>
        </a:prstGeom>
        <a:solidFill>
          <a:schemeClr val="lt2">
            <a:alpha val="90000"/>
            <a:hueOff val="0"/>
            <a:satOff val="0"/>
            <a:lumOff val="0"/>
            <a:alphaOff val="0"/>
          </a:schemeClr>
        </a:solidFill>
        <a:ln w="6350" cap="flat" cmpd="sng" algn="ctr">
          <a:solidFill>
            <a:schemeClr val="dk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en-GB" sz="2000" b="1" kern="1200" dirty="0">
              <a:latin typeface="+mj-lt"/>
            </a:rPr>
            <a:t>Planning into precise detail what each partner will do </a:t>
          </a:r>
          <a:r>
            <a:rPr lang="en-GB" sz="1800" b="0" kern="1200" dirty="0">
              <a:latin typeface="+mj-lt"/>
            </a:rPr>
            <a:t>for the next 24 or 36 months will almost certainly be inaccurate after just a few week</a:t>
          </a:r>
          <a:endParaRPr lang="es-ES" sz="1800" kern="1200" dirty="0">
            <a:latin typeface="+mj-lt"/>
          </a:endParaRPr>
        </a:p>
      </dsp:txBody>
      <dsp:txXfrm rot="-5400000">
        <a:off x="1315540" y="3436867"/>
        <a:ext cx="7967857" cy="110230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31649D-25A8-45DF-8438-77486084A0C2}">
      <dsp:nvSpPr>
        <dsp:cNvPr id="0" name=""/>
        <dsp:cNvSpPr/>
      </dsp:nvSpPr>
      <dsp:spPr>
        <a:xfrm rot="5400000">
          <a:off x="974858" y="1092127"/>
          <a:ext cx="1706622" cy="205743"/>
        </a:xfrm>
        <a:prstGeom prst="rect">
          <a:avLst/>
        </a:prstGeom>
        <a:solidFill>
          <a:schemeClr val="accent1">
            <a:shade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1F2C0110-495A-4DE2-8CC1-D82E05E9474F}">
      <dsp:nvSpPr>
        <dsp:cNvPr id="0" name=""/>
        <dsp:cNvSpPr/>
      </dsp:nvSpPr>
      <dsp:spPr>
        <a:xfrm>
          <a:off x="1365856" y="0"/>
          <a:ext cx="2286034" cy="1371620"/>
        </a:xfrm>
        <a:prstGeom prst="roundRect">
          <a:avLst>
            <a:gd name="adj" fmla="val 10000"/>
          </a:avLst>
        </a:prstGeom>
        <a:solidFill>
          <a:schemeClr val="accent1">
            <a:shade val="5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latin typeface="+mj-lt"/>
            </a:rPr>
            <a:t>Administrative procedures are often time-consuming</a:t>
          </a:r>
          <a:endParaRPr lang="es-ES" sz="1600" b="1" kern="1200" dirty="0">
            <a:latin typeface="+mj-lt"/>
          </a:endParaRPr>
        </a:p>
      </dsp:txBody>
      <dsp:txXfrm>
        <a:off x="1406029" y="40173"/>
        <a:ext cx="2205688" cy="1291274"/>
      </dsp:txXfrm>
    </dsp:sp>
    <dsp:sp modelId="{9A9B55D5-5416-4797-BD44-FB5854DA35DC}">
      <dsp:nvSpPr>
        <dsp:cNvPr id="0" name=""/>
        <dsp:cNvSpPr/>
      </dsp:nvSpPr>
      <dsp:spPr>
        <a:xfrm rot="5400000">
          <a:off x="974858" y="2808963"/>
          <a:ext cx="1706622" cy="205743"/>
        </a:xfrm>
        <a:prstGeom prst="rect">
          <a:avLst/>
        </a:prstGeom>
        <a:solidFill>
          <a:schemeClr val="accent1">
            <a:shade val="90000"/>
            <a:hueOff val="140366"/>
            <a:satOff val="-1286"/>
            <a:lumOff val="11102"/>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A6F9173E-2DC3-44B2-8A42-B3441E83BCE8}">
      <dsp:nvSpPr>
        <dsp:cNvPr id="0" name=""/>
        <dsp:cNvSpPr/>
      </dsp:nvSpPr>
      <dsp:spPr>
        <a:xfrm>
          <a:off x="1365856" y="1716835"/>
          <a:ext cx="2286034" cy="1371620"/>
        </a:xfrm>
        <a:prstGeom prst="roundRect">
          <a:avLst>
            <a:gd name="adj" fmla="val 10000"/>
          </a:avLst>
        </a:prstGeom>
        <a:solidFill>
          <a:schemeClr val="accent1">
            <a:shade val="50000"/>
            <a:hueOff val="111419"/>
            <a:satOff val="2985"/>
            <a:lumOff val="1315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latin typeface="+mj-lt"/>
            </a:rPr>
            <a:t>Check that  the number of activities which run in parallel or consequently</a:t>
          </a:r>
          <a:endParaRPr lang="es-ES" sz="1600" b="1" kern="1200" dirty="0">
            <a:latin typeface="+mj-lt"/>
          </a:endParaRPr>
        </a:p>
      </dsp:txBody>
      <dsp:txXfrm>
        <a:off x="1406029" y="1757008"/>
        <a:ext cx="2205688" cy="1291274"/>
      </dsp:txXfrm>
    </dsp:sp>
    <dsp:sp modelId="{E714DBA6-2823-41EA-9A73-153E6CD1296F}">
      <dsp:nvSpPr>
        <dsp:cNvPr id="0" name=""/>
        <dsp:cNvSpPr/>
      </dsp:nvSpPr>
      <dsp:spPr>
        <a:xfrm rot="21597379">
          <a:off x="1833275" y="3666226"/>
          <a:ext cx="3030213" cy="205743"/>
        </a:xfrm>
        <a:prstGeom prst="rect">
          <a:avLst/>
        </a:prstGeom>
        <a:solidFill>
          <a:schemeClr val="accent1">
            <a:shade val="90000"/>
            <a:hueOff val="280732"/>
            <a:satOff val="-2572"/>
            <a:lumOff val="22203"/>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C08E19B8-6909-4A91-A5F4-70E8B7764B60}">
      <dsp:nvSpPr>
        <dsp:cNvPr id="0" name=""/>
        <dsp:cNvSpPr/>
      </dsp:nvSpPr>
      <dsp:spPr>
        <a:xfrm>
          <a:off x="1365856" y="3433671"/>
          <a:ext cx="2286034" cy="1371620"/>
        </a:xfrm>
        <a:prstGeom prst="roundRect">
          <a:avLst>
            <a:gd name="adj" fmla="val 10000"/>
          </a:avLst>
        </a:prstGeom>
        <a:solidFill>
          <a:schemeClr val="accent1">
            <a:shade val="50000"/>
            <a:hueOff val="222839"/>
            <a:satOff val="5970"/>
            <a:lumOff val="2630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1600" b="1" kern="1200" dirty="0">
              <a:solidFill>
                <a:srgbClr val="07147A"/>
              </a:solidFill>
              <a:latin typeface="+mj-lt"/>
            </a:rPr>
            <a:t>Devote  appropriate time to promote the final project outputs and results  before project end.</a:t>
          </a:r>
          <a:endParaRPr lang="es-ES" sz="1600" b="1" kern="1200" dirty="0">
            <a:solidFill>
              <a:srgbClr val="07147A"/>
            </a:solidFill>
            <a:latin typeface="+mj-lt"/>
          </a:endParaRPr>
        </a:p>
        <a:p>
          <a:pPr lvl="0" algn="ctr" defTabSz="400050">
            <a:lnSpc>
              <a:spcPct val="90000"/>
            </a:lnSpc>
            <a:spcBef>
              <a:spcPct val="0"/>
            </a:spcBef>
            <a:spcAft>
              <a:spcPct val="35000"/>
            </a:spcAft>
            <a:buNone/>
          </a:pPr>
          <a:endParaRPr lang="es-ES" sz="1600" b="1" kern="1200" dirty="0">
            <a:solidFill>
              <a:srgbClr val="07147A"/>
            </a:solidFill>
            <a:latin typeface="+mj-lt"/>
          </a:endParaRPr>
        </a:p>
      </dsp:txBody>
      <dsp:txXfrm>
        <a:off x="1406029" y="3473844"/>
        <a:ext cx="2205688" cy="1291274"/>
      </dsp:txXfrm>
    </dsp:sp>
    <dsp:sp modelId="{3B9F1690-9005-457C-8DFB-81C1D5959E6B}">
      <dsp:nvSpPr>
        <dsp:cNvPr id="0" name=""/>
        <dsp:cNvSpPr/>
      </dsp:nvSpPr>
      <dsp:spPr>
        <a:xfrm rot="16200000">
          <a:off x="4016438" y="2807808"/>
          <a:ext cx="1704312" cy="205743"/>
        </a:xfrm>
        <a:prstGeom prst="rect">
          <a:avLst/>
        </a:prstGeom>
        <a:solidFill>
          <a:schemeClr val="accent1">
            <a:shade val="90000"/>
            <a:hueOff val="280732"/>
            <a:satOff val="-2572"/>
            <a:lumOff val="22203"/>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87B80E03-705C-4826-88C5-475F1E54AD34}">
      <dsp:nvSpPr>
        <dsp:cNvPr id="0" name=""/>
        <dsp:cNvSpPr/>
      </dsp:nvSpPr>
      <dsp:spPr>
        <a:xfrm>
          <a:off x="4406281" y="3431361"/>
          <a:ext cx="2286034" cy="1371620"/>
        </a:xfrm>
        <a:prstGeom prst="roundRect">
          <a:avLst>
            <a:gd name="adj" fmla="val 10000"/>
          </a:avLst>
        </a:prstGeom>
        <a:solidFill>
          <a:schemeClr val="accent1">
            <a:shade val="50000"/>
            <a:hueOff val="334258"/>
            <a:satOff val="8955"/>
            <a:lumOff val="39453"/>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tx1"/>
              </a:solidFill>
              <a:latin typeface="+mj-lt"/>
            </a:rPr>
            <a:t>In case of Project investments take into account the delays of public procurement procedures</a:t>
          </a:r>
          <a:endParaRPr lang="es-ES" sz="1600" b="1" kern="1200" dirty="0">
            <a:solidFill>
              <a:schemeClr val="tx1"/>
            </a:solidFill>
            <a:latin typeface="+mj-lt"/>
          </a:endParaRPr>
        </a:p>
      </dsp:txBody>
      <dsp:txXfrm>
        <a:off x="4446454" y="3471534"/>
        <a:ext cx="2205688" cy="1291274"/>
      </dsp:txXfrm>
    </dsp:sp>
    <dsp:sp modelId="{3DE4B53E-8963-4A1D-91A9-10C938B7ACE6}">
      <dsp:nvSpPr>
        <dsp:cNvPr id="0" name=""/>
        <dsp:cNvSpPr/>
      </dsp:nvSpPr>
      <dsp:spPr>
        <a:xfrm rot="16200000">
          <a:off x="4016438" y="1093282"/>
          <a:ext cx="1704312" cy="205743"/>
        </a:xfrm>
        <a:prstGeom prst="rect">
          <a:avLst/>
        </a:prstGeom>
        <a:solidFill>
          <a:schemeClr val="accent1">
            <a:shade val="90000"/>
            <a:hueOff val="140366"/>
            <a:satOff val="-1286"/>
            <a:lumOff val="11102"/>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C90A1E64-AC0B-4872-BE37-DEE186FE0FD1}">
      <dsp:nvSpPr>
        <dsp:cNvPr id="0" name=""/>
        <dsp:cNvSpPr/>
      </dsp:nvSpPr>
      <dsp:spPr>
        <a:xfrm>
          <a:off x="4406281" y="1716835"/>
          <a:ext cx="2286034" cy="1371620"/>
        </a:xfrm>
        <a:prstGeom prst="roundRect">
          <a:avLst>
            <a:gd name="adj" fmla="val 10000"/>
          </a:avLst>
        </a:prstGeom>
        <a:solidFill>
          <a:schemeClr val="accent1">
            <a:shade val="50000"/>
            <a:hueOff val="222839"/>
            <a:satOff val="5970"/>
            <a:lumOff val="26302"/>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07147A"/>
              </a:solidFill>
              <a:latin typeface="+mj-lt"/>
            </a:rPr>
            <a:t>Collecting and compare data can be uneven across the regions and time consuming </a:t>
          </a:r>
          <a:endParaRPr lang="es-ES" sz="1600" b="1" kern="1200" dirty="0">
            <a:solidFill>
              <a:srgbClr val="07147A"/>
            </a:solidFill>
            <a:latin typeface="+mj-lt"/>
          </a:endParaRPr>
        </a:p>
      </dsp:txBody>
      <dsp:txXfrm>
        <a:off x="4446454" y="1757008"/>
        <a:ext cx="2205688" cy="1291274"/>
      </dsp:txXfrm>
    </dsp:sp>
    <dsp:sp modelId="{11542392-B640-440F-8FF5-91F36E9E896F}">
      <dsp:nvSpPr>
        <dsp:cNvPr id="0" name=""/>
        <dsp:cNvSpPr/>
      </dsp:nvSpPr>
      <dsp:spPr>
        <a:xfrm>
          <a:off x="4406281" y="2310"/>
          <a:ext cx="2286034" cy="1371620"/>
        </a:xfrm>
        <a:prstGeom prst="roundRect">
          <a:avLst>
            <a:gd name="adj" fmla="val 10000"/>
          </a:avLst>
        </a:prstGeom>
        <a:solidFill>
          <a:schemeClr val="accent1">
            <a:shade val="50000"/>
            <a:hueOff val="111419"/>
            <a:satOff val="2985"/>
            <a:lumOff val="13151"/>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b="1" kern="1200" dirty="0">
              <a:latin typeface="+mj-lt"/>
            </a:rPr>
            <a:t>Plan a soft start to the project because start-up activities will take time</a:t>
          </a:r>
          <a:endParaRPr lang="es-ES" sz="1600" b="1" kern="1200" dirty="0">
            <a:latin typeface="+mj-lt"/>
          </a:endParaRPr>
        </a:p>
      </dsp:txBody>
      <dsp:txXfrm>
        <a:off x="4446454" y="42483"/>
        <a:ext cx="2205688" cy="1291274"/>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E95BE5-1591-AD44-AE80-38ADA788D1CF}" type="datetimeFigureOut">
              <a:rPr lang="en-US" smtClean="0"/>
              <a:t>6/21/2017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4620A6-3106-3D41-BF4A-81770CEB1EC1}" type="slidenum">
              <a:rPr lang="en-US" smtClean="0"/>
              <a:t>‹#›</a:t>
            </a:fld>
            <a:endParaRPr lang="en-US"/>
          </a:p>
        </p:txBody>
      </p:sp>
    </p:spTree>
    <p:extLst>
      <p:ext uri="{BB962C8B-B14F-4D97-AF65-F5344CB8AC3E}">
        <p14:creationId xmlns:p14="http://schemas.microsoft.com/office/powerpoint/2010/main" val="1674663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here the trainer should explain</a:t>
            </a:r>
            <a:r>
              <a:rPr lang="en-US" b="1" baseline="0" dirty="0"/>
              <a:t> that during the presentation the basic elements of a project work plan will be detailed </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t>2</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some short inputs to</a:t>
            </a:r>
            <a:r>
              <a:rPr lang="en-US" b="1" baseline="0" dirty="0"/>
              <a:t> be provided before the group exercises. </a:t>
            </a:r>
          </a:p>
        </p:txBody>
      </p:sp>
      <p:sp>
        <p:nvSpPr>
          <p:cNvPr id="4" name="Slide Number Placeholder 3"/>
          <p:cNvSpPr>
            <a:spLocks noGrp="1"/>
          </p:cNvSpPr>
          <p:nvPr>
            <p:ph type="sldNum" sz="quarter" idx="10"/>
          </p:nvPr>
        </p:nvSpPr>
        <p:spPr/>
        <p:txBody>
          <a:bodyPr/>
          <a:lstStyle/>
          <a:p>
            <a:fld id="{EF4620A6-3106-3D41-BF4A-81770CEB1EC1}" type="slidenum">
              <a:rPr lang="en-US" smtClean="0"/>
              <a:t>11</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b="1" baseline="0" dirty="0"/>
              <a:t>Note for the experts to plan the group exercise : </a:t>
            </a:r>
            <a:r>
              <a:rPr lang="en-US" b="0" baseline="0" dirty="0"/>
              <a:t>a</a:t>
            </a:r>
            <a:r>
              <a:rPr lang="es-ES" sz="1200" b="0" kern="1200" dirty="0">
                <a:solidFill>
                  <a:schemeClr val="tx1"/>
                </a:solidFill>
                <a:effectLst/>
                <a:latin typeface="+mn-lt"/>
                <a:ea typeface="+mn-ea"/>
                <a:cs typeface="+mn-cs"/>
              </a:rPr>
              <a:t>s </a:t>
            </a:r>
            <a:r>
              <a:rPr lang="es-ES" sz="1200" b="0" kern="1200" dirty="0" err="1">
                <a:solidFill>
                  <a:schemeClr val="tx1"/>
                </a:solidFill>
                <a:effectLst/>
                <a:latin typeface="+mn-lt"/>
                <a:ea typeface="+mn-ea"/>
                <a:cs typeface="+mn-cs"/>
              </a:rPr>
              <a:t>the</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programme</a:t>
            </a:r>
            <a:r>
              <a:rPr lang="es-ES" sz="1200" b="0" kern="1200" dirty="0">
                <a:solidFill>
                  <a:schemeClr val="tx1"/>
                </a:solidFill>
                <a:effectLst/>
                <a:latin typeface="+mn-lt"/>
                <a:ea typeface="+mn-ea"/>
                <a:cs typeface="+mn-cs"/>
              </a:rPr>
              <a:t> to </a:t>
            </a:r>
            <a:r>
              <a:rPr lang="es-ES" sz="1200" b="0" kern="1200" dirty="0" err="1">
                <a:solidFill>
                  <a:schemeClr val="tx1"/>
                </a:solidFill>
                <a:effectLst/>
                <a:latin typeface="+mn-lt"/>
                <a:ea typeface="+mn-ea"/>
                <a:cs typeface="+mn-cs"/>
              </a:rPr>
              <a:t>which</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the</a:t>
            </a:r>
            <a:r>
              <a:rPr lang="es-ES" sz="1200" b="0" kern="1200" dirty="0">
                <a:solidFill>
                  <a:schemeClr val="tx1"/>
                </a:solidFill>
                <a:effectLst/>
                <a:latin typeface="+mn-lt"/>
                <a:ea typeface="+mn-ea"/>
                <a:cs typeface="+mn-cs"/>
              </a:rPr>
              <a:t> training </a:t>
            </a:r>
            <a:r>
              <a:rPr lang="es-ES" sz="1200" b="0" kern="1200" dirty="0" err="1">
                <a:solidFill>
                  <a:schemeClr val="tx1"/>
                </a:solidFill>
                <a:effectLst/>
                <a:latin typeface="+mn-lt"/>
                <a:ea typeface="+mn-ea"/>
                <a:cs typeface="+mn-cs"/>
              </a:rPr>
              <a:t>is</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delivered</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could</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have</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its</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own</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template</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it</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would</a:t>
            </a:r>
            <a:r>
              <a:rPr lang="es-ES" sz="1200" b="0" kern="1200" dirty="0">
                <a:solidFill>
                  <a:schemeClr val="tx1"/>
                </a:solidFill>
                <a:effectLst/>
                <a:latin typeface="+mn-lt"/>
                <a:ea typeface="+mn-ea"/>
                <a:cs typeface="+mn-cs"/>
              </a:rPr>
              <a:t> be more beneficial </a:t>
            </a:r>
            <a:r>
              <a:rPr lang="es-ES" sz="1200" b="0" kern="1200" dirty="0" err="1">
                <a:solidFill>
                  <a:schemeClr val="tx1"/>
                </a:solidFill>
                <a:effectLst/>
                <a:latin typeface="+mn-lt"/>
                <a:ea typeface="+mn-ea"/>
                <a:cs typeface="+mn-cs"/>
              </a:rPr>
              <a:t>for</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the</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potential</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applicants</a:t>
            </a:r>
            <a:r>
              <a:rPr lang="es-ES" sz="1200" b="0" kern="1200" dirty="0">
                <a:solidFill>
                  <a:schemeClr val="tx1"/>
                </a:solidFill>
                <a:effectLst/>
                <a:latin typeface="+mn-lt"/>
                <a:ea typeface="+mn-ea"/>
                <a:cs typeface="+mn-cs"/>
              </a:rPr>
              <a:t> to use </a:t>
            </a:r>
            <a:r>
              <a:rPr lang="es-ES" sz="1200" b="0" kern="1200" dirty="0" err="1">
                <a:solidFill>
                  <a:schemeClr val="tx1"/>
                </a:solidFill>
                <a:effectLst/>
                <a:latin typeface="+mn-lt"/>
                <a:ea typeface="+mn-ea"/>
                <a:cs typeface="+mn-cs"/>
              </a:rPr>
              <a:t>the</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programme</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template</a:t>
            </a:r>
            <a:r>
              <a:rPr lang="es-ES" sz="1200" b="0" kern="1200" dirty="0">
                <a:solidFill>
                  <a:schemeClr val="tx1"/>
                </a:solidFill>
                <a:effectLst/>
                <a:latin typeface="+mn-lt"/>
                <a:ea typeface="+mn-ea"/>
                <a:cs typeface="+mn-cs"/>
              </a:rPr>
              <a:t>, as </a:t>
            </a:r>
            <a:r>
              <a:rPr lang="es-ES" sz="1200" b="0" kern="1200" dirty="0" err="1">
                <a:solidFill>
                  <a:schemeClr val="tx1"/>
                </a:solidFill>
                <a:effectLst/>
                <a:latin typeface="+mn-lt"/>
                <a:ea typeface="+mn-ea"/>
                <a:cs typeface="+mn-cs"/>
              </a:rPr>
              <a:t>they</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will</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have</a:t>
            </a:r>
            <a:r>
              <a:rPr lang="es-ES" sz="1200" b="0" kern="1200" dirty="0">
                <a:solidFill>
                  <a:schemeClr val="tx1"/>
                </a:solidFill>
                <a:effectLst/>
                <a:latin typeface="+mn-lt"/>
                <a:ea typeface="+mn-ea"/>
                <a:cs typeface="+mn-cs"/>
              </a:rPr>
              <a:t> to </a:t>
            </a:r>
            <a:r>
              <a:rPr lang="es-ES" sz="1200" b="0" kern="1200" dirty="0" err="1">
                <a:solidFill>
                  <a:schemeClr val="tx1"/>
                </a:solidFill>
                <a:effectLst/>
                <a:latin typeface="+mn-lt"/>
                <a:ea typeface="+mn-ea"/>
                <a:cs typeface="+mn-cs"/>
              </a:rPr>
              <a:t>fill</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it</a:t>
            </a:r>
            <a:r>
              <a:rPr lang="es-ES" sz="1200" b="0" kern="1200" dirty="0">
                <a:solidFill>
                  <a:schemeClr val="tx1"/>
                </a:solidFill>
                <a:effectLst/>
                <a:latin typeface="+mn-lt"/>
                <a:ea typeface="+mn-ea"/>
                <a:cs typeface="+mn-cs"/>
              </a:rPr>
              <a:t> in </a:t>
            </a:r>
            <a:r>
              <a:rPr lang="es-ES" sz="1200" b="0" kern="1200" dirty="0" err="1">
                <a:solidFill>
                  <a:schemeClr val="tx1"/>
                </a:solidFill>
                <a:effectLst/>
                <a:latin typeface="+mn-lt"/>
                <a:ea typeface="+mn-ea"/>
                <a:cs typeface="+mn-cs"/>
              </a:rPr>
              <a:t>afterwards</a:t>
            </a:r>
            <a:r>
              <a:rPr lang="es-ES" sz="1200" b="0" kern="1200" dirty="0">
                <a:solidFill>
                  <a:schemeClr val="tx1"/>
                </a:solidFill>
                <a:effectLst/>
                <a:latin typeface="+mn-lt"/>
                <a:ea typeface="+mn-ea"/>
                <a:cs typeface="+mn-cs"/>
              </a:rPr>
              <a:t>. So </a:t>
            </a:r>
            <a:r>
              <a:rPr lang="es-ES" sz="1200" b="0" kern="1200" dirty="0" err="1">
                <a:solidFill>
                  <a:schemeClr val="tx1"/>
                </a:solidFill>
                <a:effectLst/>
                <a:latin typeface="+mn-lt"/>
                <a:ea typeface="+mn-ea"/>
                <a:cs typeface="+mn-cs"/>
              </a:rPr>
              <a:t>the</a:t>
            </a:r>
            <a:r>
              <a:rPr lang="es-ES" sz="1200" b="0" kern="1200" dirty="0">
                <a:solidFill>
                  <a:schemeClr val="tx1"/>
                </a:solidFill>
                <a:effectLst/>
                <a:latin typeface="+mn-lt"/>
                <a:ea typeface="+mn-ea"/>
                <a:cs typeface="+mn-cs"/>
              </a:rPr>
              <a:t> </a:t>
            </a:r>
            <a:r>
              <a:rPr lang="es-ES" sz="1200" b="0" kern="1200" dirty="0" err="1">
                <a:solidFill>
                  <a:schemeClr val="tx1"/>
                </a:solidFill>
                <a:effectLst/>
                <a:latin typeface="+mn-lt"/>
                <a:ea typeface="+mn-ea"/>
                <a:cs typeface="+mn-cs"/>
              </a:rPr>
              <a:t>trainer</a:t>
            </a:r>
            <a:r>
              <a:rPr lang="es-ES" sz="1200" b="0" kern="1200" dirty="0">
                <a:solidFill>
                  <a:schemeClr val="tx1"/>
                </a:solidFill>
                <a:effectLst/>
                <a:latin typeface="+mn-lt"/>
                <a:ea typeface="+mn-ea"/>
                <a:cs typeface="+mn-cs"/>
              </a:rPr>
              <a:t> </a:t>
            </a:r>
            <a:r>
              <a:rPr lang="en-GB" sz="1200" b="0" kern="1200" dirty="0">
                <a:solidFill>
                  <a:schemeClr val="tx1"/>
                </a:solidFill>
                <a:effectLst/>
                <a:latin typeface="+mn-lt"/>
                <a:ea typeface="+mn-ea"/>
                <a:cs typeface="+mn-cs"/>
              </a:rPr>
              <a:t>shall need to adapt this to the requirements of the particular programme.</a:t>
            </a:r>
            <a:endParaRPr lang="en-US" b="0" dirty="0"/>
          </a:p>
        </p:txBody>
      </p:sp>
      <p:sp>
        <p:nvSpPr>
          <p:cNvPr id="4" name="3 Marcador de número de diapositiva"/>
          <p:cNvSpPr>
            <a:spLocks noGrp="1"/>
          </p:cNvSpPr>
          <p:nvPr>
            <p:ph type="sldNum" sz="quarter" idx="10"/>
          </p:nvPr>
        </p:nvSpPr>
        <p:spPr/>
        <p:txBody>
          <a:bodyPr/>
          <a:lstStyle/>
          <a:p>
            <a:fld id="{EF4620A6-3106-3D41-BF4A-81770CEB1EC1}" type="slidenum">
              <a:rPr lang="en-US" smtClean="0"/>
              <a:t>12</a:t>
            </a:fld>
            <a:endParaRPr lang="en-US"/>
          </a:p>
        </p:txBody>
      </p:sp>
    </p:spTree>
    <p:extLst>
      <p:ext uri="{BB962C8B-B14F-4D97-AF65-F5344CB8AC3E}">
        <p14:creationId xmlns:p14="http://schemas.microsoft.com/office/powerpoint/2010/main" val="137506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200" b="0" dirty="0">
                <a:latin typeface="Century Gothic" pitchFamily="34" charset="0"/>
              </a:rPr>
              <a:t>Note for the trainer: here you should stress that</a:t>
            </a:r>
            <a:r>
              <a:rPr lang="en-GB" sz="1200" b="0" baseline="0" dirty="0">
                <a:latin typeface="Century Gothic" pitchFamily="34" charset="0"/>
              </a:rPr>
              <a:t> the work plan should take into account : activities, outputs and target value, time and target groups</a:t>
            </a:r>
          </a:p>
          <a:p>
            <a:pPr algn="just"/>
            <a:endParaRPr lang="en-GB" sz="1200" b="0" dirty="0">
              <a:latin typeface="Century Gothic" pitchFamily="34" charset="0"/>
            </a:endParaRP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t>3</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GB" b="1" dirty="0"/>
              <a:t>Notes for the trainer</a:t>
            </a:r>
            <a:r>
              <a:rPr lang="en-GB" dirty="0"/>
              <a:t>: </a:t>
            </a:r>
          </a:p>
          <a:p>
            <a:r>
              <a:rPr lang="en-GB" dirty="0"/>
              <a:t>You should stress</a:t>
            </a:r>
            <a:r>
              <a:rPr lang="en-GB" baseline="0" dirty="0"/>
              <a:t> the link with the </a:t>
            </a:r>
            <a:r>
              <a:rPr lang="en-GB" baseline="0" dirty="0" err="1"/>
              <a:t>logframe</a:t>
            </a:r>
            <a:r>
              <a:rPr lang="en-GB" baseline="0" dirty="0"/>
              <a:t>: t</a:t>
            </a:r>
            <a:r>
              <a:rPr lang="en-GB" dirty="0"/>
              <a:t>he work plan/work package is focused on activities designed to achieve outputs which in turn result in the achievement of specific objectives leading to overall objectives. </a:t>
            </a:r>
          </a:p>
          <a:p>
            <a:endParaRPr lang="en-GB" dirty="0"/>
          </a:p>
          <a:p>
            <a:r>
              <a:rPr lang="en-GB" dirty="0"/>
              <a:t>These</a:t>
            </a:r>
            <a:r>
              <a:rPr lang="en-GB" baseline="0" dirty="0"/>
              <a:t>  are also the elements the assessor will check base on the award criteria of the evaluation grid as explained in the following slide</a:t>
            </a:r>
            <a:endParaRPr lang="es-ES" dirty="0"/>
          </a:p>
        </p:txBody>
      </p:sp>
      <p:sp>
        <p:nvSpPr>
          <p:cNvPr id="4" name="3 Marcador de número de diapositiva"/>
          <p:cNvSpPr>
            <a:spLocks noGrp="1"/>
          </p:cNvSpPr>
          <p:nvPr>
            <p:ph type="sldNum" sz="quarter" idx="10"/>
          </p:nvPr>
        </p:nvSpPr>
        <p:spPr/>
        <p:txBody>
          <a:bodyPr/>
          <a:lstStyle/>
          <a:p>
            <a:fld id="{EF4620A6-3106-3D41-BF4A-81770CEB1EC1}" type="slidenum">
              <a:rPr lang="en-US" smtClean="0"/>
              <a:t>4</a:t>
            </a:fld>
            <a:endParaRPr lang="en-US"/>
          </a:p>
        </p:txBody>
      </p:sp>
    </p:spTree>
    <p:extLst>
      <p:ext uri="{BB962C8B-B14F-4D97-AF65-F5344CB8AC3E}">
        <p14:creationId xmlns:p14="http://schemas.microsoft.com/office/powerpoint/2010/main" val="4176878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err="1">
                <a:solidFill>
                  <a:schemeClr val="tx1"/>
                </a:solidFill>
                <a:effectLst/>
                <a:latin typeface="+mn-lt"/>
                <a:ea typeface="+mn-ea"/>
                <a:cs typeface="+mn-cs"/>
              </a:rPr>
              <a:t>The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work</a:t>
            </a:r>
            <a:r>
              <a:rPr lang="es-ES" sz="1200" kern="1200" dirty="0">
                <a:solidFill>
                  <a:schemeClr val="tx1"/>
                </a:solidFill>
                <a:effectLst/>
                <a:latin typeface="+mn-lt"/>
                <a:ea typeface="+mn-ea"/>
                <a:cs typeface="+mn-cs"/>
              </a:rPr>
              <a:t> plan </a:t>
            </a:r>
            <a:r>
              <a:rPr lang="es-ES" sz="1200" kern="1200" dirty="0" err="1">
                <a:solidFill>
                  <a:schemeClr val="tx1"/>
                </a:solidFill>
                <a:effectLst/>
                <a:latin typeface="+mn-lt"/>
                <a:ea typeface="+mn-ea"/>
                <a:cs typeface="+mn-cs"/>
              </a:rPr>
              <a:t>also</a:t>
            </a:r>
            <a:r>
              <a:rPr lang="es-ES" sz="1200" kern="1200" dirty="0">
                <a:solidFill>
                  <a:schemeClr val="tx1"/>
                </a:solidFill>
                <a:effectLst/>
                <a:latin typeface="+mn-lt"/>
                <a:ea typeface="+mn-ea"/>
                <a:cs typeface="+mn-cs"/>
              </a:rPr>
              <a:t> has to </a:t>
            </a:r>
            <a:r>
              <a:rPr lang="es-ES" sz="1200" kern="1200" dirty="0" err="1">
                <a:solidFill>
                  <a:schemeClr val="tx1"/>
                </a:solidFill>
                <a:effectLst/>
                <a:latin typeface="+mn-lt"/>
                <a:ea typeface="+mn-ea"/>
                <a:cs typeface="+mn-cs"/>
              </a:rPr>
              <a:t>take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into</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account</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the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financial</a:t>
            </a:r>
            <a:r>
              <a:rPr lang="es-ES" sz="1200" kern="1200" dirty="0">
                <a:solidFill>
                  <a:schemeClr val="tx1"/>
                </a:solidFill>
                <a:effectLst/>
                <a:latin typeface="+mn-lt"/>
                <a:ea typeface="+mn-ea"/>
                <a:cs typeface="+mn-cs"/>
              </a:rPr>
              <a:t> plan of </a:t>
            </a:r>
            <a:r>
              <a:rPr lang="es-ES" sz="1200" kern="1200" dirty="0" err="1">
                <a:solidFill>
                  <a:schemeClr val="tx1"/>
                </a:solidFill>
                <a:effectLst/>
                <a:latin typeface="+mn-lt"/>
                <a:ea typeface="+mn-ea"/>
                <a:cs typeface="+mn-cs"/>
              </a:rPr>
              <a:t>the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project</a:t>
            </a:r>
            <a:r>
              <a:rPr lang="es-ES" sz="1200" kern="1200" dirty="0">
                <a:solidFill>
                  <a:schemeClr val="tx1"/>
                </a:solidFill>
                <a:effectLst/>
                <a:latin typeface="+mn-lt"/>
                <a:ea typeface="+mn-ea"/>
                <a:cs typeface="+mn-cs"/>
              </a:rPr>
              <a:t> (and vice versa of </a:t>
            </a:r>
            <a:r>
              <a:rPr lang="es-ES" sz="1200" kern="1200" dirty="0" err="1">
                <a:solidFill>
                  <a:schemeClr val="tx1"/>
                </a:solidFill>
                <a:effectLst/>
                <a:latin typeface="+mn-lt"/>
                <a:ea typeface="+mn-ea"/>
                <a:cs typeface="+mn-cs"/>
              </a:rPr>
              <a:t>course</a:t>
            </a:r>
            <a:r>
              <a:rPr lang="es-ES" sz="1200" kern="1200" dirty="0">
                <a:solidFill>
                  <a:schemeClr val="tx1"/>
                </a:solidFill>
                <a:effectLst/>
                <a:latin typeface="+mn-lt"/>
                <a:ea typeface="+mn-ea"/>
                <a:cs typeface="+mn-cs"/>
              </a:rPr>
              <a:t>), i.e. </a:t>
            </a:r>
            <a:r>
              <a:rPr lang="es-ES" sz="1200" kern="1200" dirty="0" err="1">
                <a:solidFill>
                  <a:schemeClr val="tx1"/>
                </a:solidFill>
                <a:effectLst/>
                <a:latin typeface="+mn-lt"/>
                <a:ea typeface="+mn-ea"/>
                <a:cs typeface="+mn-cs"/>
              </a:rPr>
              <a:t>that</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the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activities</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planned</a:t>
            </a:r>
            <a:r>
              <a:rPr lang="es-ES" sz="1200" kern="1200" dirty="0">
                <a:solidFill>
                  <a:schemeClr val="tx1"/>
                </a:solidFill>
                <a:effectLst/>
                <a:latin typeface="+mn-lt"/>
                <a:ea typeface="+mn-ea"/>
                <a:cs typeface="+mn-cs"/>
              </a:rPr>
              <a:t> are in line </a:t>
            </a:r>
            <a:r>
              <a:rPr lang="es-ES" sz="1200" kern="1200" dirty="0" err="1">
                <a:solidFill>
                  <a:schemeClr val="tx1"/>
                </a:solidFill>
                <a:effectLst/>
                <a:latin typeface="+mn-lt"/>
                <a:ea typeface="+mn-ea"/>
                <a:cs typeface="+mn-cs"/>
              </a:rPr>
              <a:t>with</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the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available</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financial</a:t>
            </a:r>
            <a:r>
              <a:rPr lang="es-ES" sz="1200" kern="1200" dirty="0">
                <a:solidFill>
                  <a:schemeClr val="tx1"/>
                </a:solidFill>
                <a:effectLst/>
                <a:latin typeface="+mn-lt"/>
                <a:ea typeface="+mn-ea"/>
                <a:cs typeface="+mn-cs"/>
              </a:rPr>
              <a:t> </a:t>
            </a:r>
            <a:r>
              <a:rPr lang="es-ES" sz="1200" kern="1200" dirty="0" err="1">
                <a:solidFill>
                  <a:schemeClr val="tx1"/>
                </a:solidFill>
                <a:effectLst/>
                <a:latin typeface="+mn-lt"/>
                <a:ea typeface="+mn-ea"/>
                <a:cs typeface="+mn-cs"/>
              </a:rPr>
              <a:t>resources</a:t>
            </a:r>
            <a:r>
              <a:rPr lang="es-ES" sz="1200" kern="1200" dirty="0">
                <a:solidFill>
                  <a:schemeClr val="tx1"/>
                </a:solidFill>
                <a:effectLst/>
                <a:latin typeface="+mn-lt"/>
                <a:ea typeface="+mn-ea"/>
                <a:cs typeface="+mn-cs"/>
              </a:rPr>
              <a:t> a</a:t>
            </a:r>
            <a:r>
              <a:rPr lang="en-GB" sz="1200" kern="1200" dirty="0" err="1">
                <a:solidFill>
                  <a:schemeClr val="tx1"/>
                </a:solidFill>
                <a:effectLst/>
                <a:latin typeface="+mn-lt"/>
                <a:ea typeface="+mn-ea"/>
                <a:cs typeface="+mn-cs"/>
              </a:rPr>
              <a:t>nd</a:t>
            </a:r>
            <a:r>
              <a:rPr lang="en-GB" sz="1200" kern="1200" dirty="0">
                <a:solidFill>
                  <a:schemeClr val="tx1"/>
                </a:solidFill>
                <a:effectLst/>
                <a:latin typeface="+mn-lt"/>
                <a:ea typeface="+mn-ea"/>
                <a:cs typeface="+mn-cs"/>
              </a:rPr>
              <a:t> if the institutions do not have spare resources to "fill in the gaps", probably the activity plan needs to be changed/ adjusted so that they can manage it from the financial perspective as well.</a:t>
            </a:r>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5</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GB" b="1" dirty="0"/>
              <a:t>Note</a:t>
            </a:r>
            <a:r>
              <a:rPr lang="en-GB" b="1" baseline="0" dirty="0"/>
              <a:t> for the trainer : to be adapted for each programme </a:t>
            </a:r>
            <a:endParaRPr lang="es-ES" b="1" dirty="0"/>
          </a:p>
        </p:txBody>
      </p:sp>
      <p:sp>
        <p:nvSpPr>
          <p:cNvPr id="4" name="3 Marcador de número de diapositiva"/>
          <p:cNvSpPr>
            <a:spLocks noGrp="1"/>
          </p:cNvSpPr>
          <p:nvPr>
            <p:ph type="sldNum" sz="quarter" idx="10"/>
          </p:nvPr>
        </p:nvSpPr>
        <p:spPr/>
        <p:txBody>
          <a:bodyPr/>
          <a:lstStyle/>
          <a:p>
            <a:fld id="{EF4620A6-3106-3D41-BF4A-81770CEB1EC1}" type="slidenum">
              <a:rPr lang="en-US" smtClean="0"/>
              <a:t>6</a:t>
            </a:fld>
            <a:endParaRPr lang="en-US"/>
          </a:p>
        </p:txBody>
      </p:sp>
    </p:spTree>
    <p:extLst>
      <p:ext uri="{BB962C8B-B14F-4D97-AF65-F5344CB8AC3E}">
        <p14:creationId xmlns:p14="http://schemas.microsoft.com/office/powerpoint/2010/main" val="4176878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latin typeface="Century Gothic" pitchFamily="34" charset="0"/>
              </a:rPr>
              <a:t>Notes: the project intervention logic /</a:t>
            </a:r>
            <a:r>
              <a:rPr lang="en-GB" b="1" dirty="0" err="1">
                <a:latin typeface="Century Gothic" pitchFamily="34" charset="0"/>
              </a:rPr>
              <a:t>logframe</a:t>
            </a:r>
            <a:r>
              <a:rPr lang="en-GB" b="1" dirty="0">
                <a:latin typeface="Century Gothic" pitchFamily="34" charset="0"/>
              </a:rPr>
              <a:t> has already defined the activities and outputs :</a:t>
            </a:r>
            <a:r>
              <a:rPr lang="en-GB" b="1" baseline="0" dirty="0">
                <a:latin typeface="Century Gothic" pitchFamily="34" charset="0"/>
              </a:rPr>
              <a:t> the work plan </a:t>
            </a:r>
            <a:r>
              <a:rPr lang="en-GB" b="0" baseline="0" dirty="0">
                <a:latin typeface="Century Gothic" pitchFamily="34" charset="0"/>
              </a:rPr>
              <a:t>will organise them in a logic a consistent process.</a:t>
            </a:r>
            <a:endParaRPr lang="es-ES" dirty="0"/>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t>7</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Espace réservé de l'image des diapositives 1"/>
          <p:cNvSpPr>
            <a:spLocks noGrp="1" noRot="1" noChangeAspect="1" noTextEdit="1"/>
          </p:cNvSpPr>
          <p:nvPr>
            <p:ph type="sldImg"/>
          </p:nvPr>
        </p:nvSpPr>
        <p:spPr>
          <a:xfrm>
            <a:off x="382588" y="685800"/>
            <a:ext cx="6094412" cy="3429000"/>
          </a:xfrm>
          <a:ln/>
        </p:spPr>
      </p:sp>
      <p:sp>
        <p:nvSpPr>
          <p:cNvPr id="1536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s-ES" b="1" dirty="0">
                <a:latin typeface="Times New Roman" pitchFamily="18" charset="0"/>
              </a:rPr>
              <a:t>Note for the trainer </a:t>
            </a:r>
            <a:r>
              <a:rPr lang="fr-FR" altLang="es-ES" dirty="0">
                <a:latin typeface="Times New Roman" pitchFamily="18" charset="0"/>
              </a:rPr>
              <a:t>:</a:t>
            </a:r>
            <a:r>
              <a:rPr lang="fr-FR" altLang="es-ES" baseline="0" dirty="0">
                <a:latin typeface="Times New Roman" pitchFamily="18" charset="0"/>
              </a:rPr>
              <a:t> </a:t>
            </a:r>
            <a:r>
              <a:rPr lang="fr-FR" altLang="es-ES" baseline="0" dirty="0" err="1">
                <a:latin typeface="Times New Roman" pitchFamily="18" charset="0"/>
              </a:rPr>
              <a:t>you</a:t>
            </a:r>
            <a:r>
              <a:rPr lang="fr-FR" altLang="es-ES" baseline="0" dirty="0">
                <a:latin typeface="Times New Roman" pitchFamily="18" charset="0"/>
              </a:rPr>
              <a:t> </a:t>
            </a:r>
            <a:r>
              <a:rPr lang="fr-FR" altLang="es-ES" baseline="0" dirty="0" err="1">
                <a:latin typeface="Times New Roman" pitchFamily="18" charset="0"/>
              </a:rPr>
              <a:t>can</a:t>
            </a:r>
            <a:r>
              <a:rPr lang="fr-FR" altLang="es-ES" baseline="0" dirty="0">
                <a:latin typeface="Times New Roman" pitchFamily="18" charset="0"/>
              </a:rPr>
              <a:t> </a:t>
            </a:r>
            <a:r>
              <a:rPr lang="fr-FR" altLang="es-ES" dirty="0">
                <a:latin typeface="Times New Roman" pitchFamily="18" charset="0"/>
              </a:rPr>
              <a:t>use </a:t>
            </a:r>
            <a:r>
              <a:rPr lang="fr-FR" altLang="es-ES" dirty="0" err="1">
                <a:latin typeface="Times New Roman" pitchFamily="18" charset="0"/>
              </a:rPr>
              <a:t>this</a:t>
            </a:r>
            <a:r>
              <a:rPr lang="fr-FR" altLang="es-ES" dirty="0">
                <a:latin typeface="Times New Roman" pitchFamily="18" charset="0"/>
              </a:rPr>
              <a:t> slide as a final wrap up</a:t>
            </a:r>
          </a:p>
        </p:txBody>
      </p:sp>
      <p:sp>
        <p:nvSpPr>
          <p:cNvPr id="15364" name="Espace réservé du numéro de diapositive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eaLnBrk="0" hangingPunct="0">
              <a:tabLst>
                <a:tab pos="684737" algn="l"/>
                <a:tab pos="1369474" algn="l"/>
                <a:tab pos="2054211" algn="l"/>
                <a:tab pos="2738948" algn="l"/>
              </a:tabLst>
              <a:defRPr sz="3800">
                <a:solidFill>
                  <a:schemeClr val="bg1"/>
                </a:solidFill>
                <a:latin typeface="Arial" charset="0"/>
              </a:defRPr>
            </a:lvl1pPr>
            <a:lvl2pPr marL="702756" indent="-270291" eaLnBrk="0" hangingPunct="0">
              <a:tabLst>
                <a:tab pos="684737" algn="l"/>
                <a:tab pos="1369474" algn="l"/>
                <a:tab pos="2054211" algn="l"/>
                <a:tab pos="2738948" algn="l"/>
              </a:tabLst>
              <a:defRPr sz="3800">
                <a:solidFill>
                  <a:schemeClr val="bg1"/>
                </a:solidFill>
                <a:latin typeface="Arial" charset="0"/>
              </a:defRPr>
            </a:lvl2pPr>
            <a:lvl3pPr marL="1081164" indent="-216233" eaLnBrk="0" hangingPunct="0">
              <a:tabLst>
                <a:tab pos="684737" algn="l"/>
                <a:tab pos="1369474" algn="l"/>
                <a:tab pos="2054211" algn="l"/>
                <a:tab pos="2738948" algn="l"/>
              </a:tabLst>
              <a:defRPr sz="3800">
                <a:solidFill>
                  <a:schemeClr val="bg1"/>
                </a:solidFill>
                <a:latin typeface="Arial" charset="0"/>
              </a:defRPr>
            </a:lvl3pPr>
            <a:lvl4pPr marL="1513629" indent="-216233" eaLnBrk="0" hangingPunct="0">
              <a:tabLst>
                <a:tab pos="684737" algn="l"/>
                <a:tab pos="1369474" algn="l"/>
                <a:tab pos="2054211" algn="l"/>
                <a:tab pos="2738948" algn="l"/>
              </a:tabLst>
              <a:defRPr sz="3800">
                <a:solidFill>
                  <a:schemeClr val="bg1"/>
                </a:solidFill>
                <a:latin typeface="Arial" charset="0"/>
              </a:defRPr>
            </a:lvl4pPr>
            <a:lvl5pPr marL="1946095" indent="-216233" eaLnBrk="0" hangingPunct="0">
              <a:tabLst>
                <a:tab pos="684737" algn="l"/>
                <a:tab pos="1369474" algn="l"/>
                <a:tab pos="2054211" algn="l"/>
                <a:tab pos="2738948" algn="l"/>
              </a:tabLst>
              <a:defRPr sz="3800">
                <a:solidFill>
                  <a:schemeClr val="bg1"/>
                </a:solidFill>
                <a:latin typeface="Arial" charset="0"/>
              </a:defRPr>
            </a:lvl5pPr>
            <a:lvl6pPr marL="2378560" indent="-216233" algn="ctr" defTabSz="424958" eaLnBrk="0" fontAlgn="base" hangingPunct="0">
              <a:lnSpc>
                <a:spcPct val="96000"/>
              </a:lnSpc>
              <a:spcBef>
                <a:spcPct val="0"/>
              </a:spcBef>
              <a:spcAft>
                <a:spcPct val="0"/>
              </a:spcAft>
              <a:buClr>
                <a:srgbClr val="000000"/>
              </a:buClr>
              <a:buSzPct val="100000"/>
              <a:buFont typeface="Arial" charset="0"/>
              <a:tabLst>
                <a:tab pos="684737" algn="l"/>
                <a:tab pos="1369474" algn="l"/>
                <a:tab pos="2054211" algn="l"/>
                <a:tab pos="2738948" algn="l"/>
              </a:tabLst>
              <a:defRPr sz="3800">
                <a:solidFill>
                  <a:schemeClr val="bg1"/>
                </a:solidFill>
                <a:latin typeface="Arial" charset="0"/>
              </a:defRPr>
            </a:lvl6pPr>
            <a:lvl7pPr marL="2811026" indent="-216233" algn="ctr" defTabSz="424958" eaLnBrk="0" fontAlgn="base" hangingPunct="0">
              <a:lnSpc>
                <a:spcPct val="96000"/>
              </a:lnSpc>
              <a:spcBef>
                <a:spcPct val="0"/>
              </a:spcBef>
              <a:spcAft>
                <a:spcPct val="0"/>
              </a:spcAft>
              <a:buClr>
                <a:srgbClr val="000000"/>
              </a:buClr>
              <a:buSzPct val="100000"/>
              <a:buFont typeface="Arial" charset="0"/>
              <a:tabLst>
                <a:tab pos="684737" algn="l"/>
                <a:tab pos="1369474" algn="l"/>
                <a:tab pos="2054211" algn="l"/>
                <a:tab pos="2738948" algn="l"/>
              </a:tabLst>
              <a:defRPr sz="3800">
                <a:solidFill>
                  <a:schemeClr val="bg1"/>
                </a:solidFill>
                <a:latin typeface="Arial" charset="0"/>
              </a:defRPr>
            </a:lvl7pPr>
            <a:lvl8pPr marL="3243491" indent="-216233" algn="ctr" defTabSz="424958" eaLnBrk="0" fontAlgn="base" hangingPunct="0">
              <a:lnSpc>
                <a:spcPct val="96000"/>
              </a:lnSpc>
              <a:spcBef>
                <a:spcPct val="0"/>
              </a:spcBef>
              <a:spcAft>
                <a:spcPct val="0"/>
              </a:spcAft>
              <a:buClr>
                <a:srgbClr val="000000"/>
              </a:buClr>
              <a:buSzPct val="100000"/>
              <a:buFont typeface="Arial" charset="0"/>
              <a:tabLst>
                <a:tab pos="684737" algn="l"/>
                <a:tab pos="1369474" algn="l"/>
                <a:tab pos="2054211" algn="l"/>
                <a:tab pos="2738948" algn="l"/>
              </a:tabLst>
              <a:defRPr sz="3800">
                <a:solidFill>
                  <a:schemeClr val="bg1"/>
                </a:solidFill>
                <a:latin typeface="Arial" charset="0"/>
              </a:defRPr>
            </a:lvl8pPr>
            <a:lvl9pPr marL="3675957" indent="-216233" algn="ctr" defTabSz="424958" eaLnBrk="0" fontAlgn="base" hangingPunct="0">
              <a:lnSpc>
                <a:spcPct val="96000"/>
              </a:lnSpc>
              <a:spcBef>
                <a:spcPct val="0"/>
              </a:spcBef>
              <a:spcAft>
                <a:spcPct val="0"/>
              </a:spcAft>
              <a:buClr>
                <a:srgbClr val="000000"/>
              </a:buClr>
              <a:buSzPct val="100000"/>
              <a:buFont typeface="Arial" charset="0"/>
              <a:tabLst>
                <a:tab pos="684737" algn="l"/>
                <a:tab pos="1369474" algn="l"/>
                <a:tab pos="2054211" algn="l"/>
                <a:tab pos="2738948" algn="l"/>
              </a:tabLst>
              <a:defRPr sz="3800">
                <a:solidFill>
                  <a:schemeClr val="bg1"/>
                </a:solidFill>
                <a:latin typeface="Arial" charset="0"/>
              </a:defRPr>
            </a:lvl9pPr>
          </a:lstStyle>
          <a:p>
            <a:pPr eaLnBrk="1" hangingPunct="1">
              <a:buFont typeface="Wingdings" pitchFamily="2" charset="2"/>
              <a:buNone/>
            </a:pPr>
            <a:fld id="{B43E6EED-7D79-4E7E-9250-1C7C5CB3205A}" type="slidenum">
              <a:rPr lang="en-US" altLang="es-ES" sz="1100">
                <a:solidFill>
                  <a:srgbClr val="000000"/>
                </a:solidFill>
                <a:latin typeface="Times New Roman" pitchFamily="18" charset="0"/>
                <a:ea typeface="Lucida Sans Unicode" pitchFamily="34" charset="0"/>
                <a:cs typeface="Lucida Sans Unicode" pitchFamily="34" charset="0"/>
              </a:rPr>
              <a:pPr eaLnBrk="1" hangingPunct="1">
                <a:buFont typeface="Wingdings" pitchFamily="2" charset="2"/>
                <a:buNone/>
              </a:pPr>
              <a:t>8</a:t>
            </a:fld>
            <a:endParaRPr lang="en-US" altLang="es-ES" sz="1100">
              <a:solidFill>
                <a:srgbClr val="000000"/>
              </a:solidFill>
              <a:latin typeface="Times New Roman" pitchFamily="18" charset="0"/>
              <a:ea typeface="Lucida Sans Unicode" pitchFamily="34" charset="0"/>
              <a:cs typeface="Lucida Sans Unicode"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here the trainer should introduce how the new ENI CBC </a:t>
            </a:r>
            <a:r>
              <a:rPr lang="en-US" b="1" dirty="0" err="1"/>
              <a:t>programmes</a:t>
            </a:r>
            <a:r>
              <a:rPr lang="en-US" b="1" dirty="0"/>
              <a:t> are more</a:t>
            </a:r>
            <a:r>
              <a:rPr lang="en-US" b="1" baseline="0" dirty="0"/>
              <a:t> WP oriented than GANTT oriented in the sense the </a:t>
            </a:r>
            <a:r>
              <a:rPr lang="en-US" b="1" baseline="0" dirty="0" err="1"/>
              <a:t>Timeplan</a:t>
            </a:r>
            <a:r>
              <a:rPr lang="en-US" b="1" baseline="0" dirty="0"/>
              <a:t> is </a:t>
            </a:r>
            <a:r>
              <a:rPr lang="en-US" b="1" baseline="0" dirty="0" err="1"/>
              <a:t>automaticaly</a:t>
            </a:r>
            <a:r>
              <a:rPr lang="en-US" b="1" baseline="0" dirty="0"/>
              <a:t> delivered  by the online system..</a:t>
            </a:r>
            <a:r>
              <a:rPr lang="en-US" b="1" dirty="0"/>
              <a:t> </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t>9</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b="1" dirty="0">
                <a:solidFill>
                  <a:srgbClr val="07147A"/>
                </a:solidFill>
              </a:rPr>
              <a:t>NOTE: </a:t>
            </a:r>
            <a:r>
              <a:rPr lang="fr-BE" sz="1200" b="0" dirty="0">
                <a:solidFill>
                  <a:srgbClr val="07147A"/>
                </a:solidFill>
                <a:latin typeface="Century Gothic" pitchFamily="34" charset="0"/>
              </a:rPr>
              <a:t>HEADINGS ARE WRITTEN IN CAPITALS</a:t>
            </a:r>
            <a:r>
              <a:rPr lang="fr-BE" sz="1200" b="0" baseline="0" dirty="0">
                <a:solidFill>
                  <a:srgbClr val="07147A"/>
                </a:solidFill>
                <a:latin typeface="Century Gothic" pitchFamily="34" charset="0"/>
              </a:rPr>
              <a:t> IN </a:t>
            </a:r>
            <a:r>
              <a:rPr lang="fr-BE" sz="1200" b="0" dirty="0">
                <a:solidFill>
                  <a:srgbClr val="07147A"/>
                </a:solidFill>
                <a:latin typeface="Century Gothic" pitchFamily="34" charset="0"/>
              </a:rPr>
              <a:t>BOLD. THEY ARE CENTRED  AND NOT UNDERLINED</a:t>
            </a:r>
            <a:endParaRPr lang="it-IT" b="0" dirty="0">
              <a:solidFill>
                <a:srgbClr val="07147A"/>
              </a:solidFill>
            </a:endParaRP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t>10</a:t>
            </a:fld>
            <a:endParaRPr lang="en-US"/>
          </a:p>
        </p:txBody>
      </p:sp>
    </p:spTree>
    <p:extLst>
      <p:ext uri="{BB962C8B-B14F-4D97-AF65-F5344CB8AC3E}">
        <p14:creationId xmlns:p14="http://schemas.microsoft.com/office/powerpoint/2010/main" val="11511064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7744" y="1789882"/>
            <a:ext cx="6154044" cy="1726692"/>
          </a:xfrm>
          <a:prstGeom prst="rect">
            <a:avLst/>
          </a:prstGeom>
        </p:spPr>
        <p:txBody>
          <a:bodyPr anchor="b"/>
          <a:lstStyle>
            <a:lvl1pPr algn="l">
              <a:defRPr sz="3200" baseline="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3" name="Subtitle 2"/>
          <p:cNvSpPr>
            <a:spLocks noGrp="1"/>
          </p:cNvSpPr>
          <p:nvPr>
            <p:ph type="subTitle" idx="1" hasCustomPrompt="1"/>
          </p:nvPr>
        </p:nvSpPr>
        <p:spPr>
          <a:xfrm>
            <a:off x="757744" y="3733560"/>
            <a:ext cx="6154044" cy="791543"/>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dirty="0" err="1"/>
              <a:t>Click</a:t>
            </a:r>
            <a:r>
              <a:rPr lang="fi-FI" dirty="0"/>
              <a:t> to </a:t>
            </a:r>
            <a:r>
              <a:rPr lang="fi-FI" dirty="0" err="1"/>
              <a:t>edit</a:t>
            </a:r>
            <a:r>
              <a:rPr lang="fi-FI" dirty="0"/>
              <a:t> Master </a:t>
            </a:r>
            <a:r>
              <a:rPr lang="fi-FI" dirty="0" err="1"/>
              <a:t>subtitle</a:t>
            </a:r>
            <a:r>
              <a:rPr lang="fi-FI" dirty="0"/>
              <a:t> </a:t>
            </a:r>
            <a:r>
              <a:rPr lang="fi-FI" dirty="0" err="1"/>
              <a:t>style</a:t>
            </a:r>
            <a:r>
              <a:rPr lang="fi-FI" dirty="0"/>
              <a:t>	</a:t>
            </a:r>
            <a:endParaRPr lang="en-US" dirty="0"/>
          </a:p>
        </p:txBody>
      </p:sp>
      <p:graphicFrame>
        <p:nvGraphicFramePr>
          <p:cNvPr id="4" name="Table 3"/>
          <p:cNvGraphicFramePr>
            <a:graphicFrameLocks noGrp="1"/>
          </p:cNvGraphicFramePr>
          <p:nvPr userDrawn="1">
            <p:extLst>
              <p:ext uri="{D42A27DB-BD31-4B8C-83A1-F6EECF244321}">
                <p14:modId xmlns:p14="http://schemas.microsoft.com/office/powerpoint/2010/main" val="1138676460"/>
              </p:ext>
            </p:extLst>
          </p:nvPr>
        </p:nvGraphicFramePr>
        <p:xfrm>
          <a:off x="0" y="5928494"/>
          <a:ext cx="12192000" cy="3048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0">
                <a:tc>
                  <a:txBody>
                    <a:bodyPr/>
                    <a:lstStyle/>
                    <a:p>
                      <a:pPr algn="l"/>
                      <a:r>
                        <a:rPr lang="fr-BE" sz="1400" b="0" dirty="0">
                          <a:latin typeface="Century Gothic" pitchFamily="34" charset="0"/>
                        </a:rPr>
                        <a:t> A </a:t>
                      </a:r>
                      <a:r>
                        <a:rPr lang="fr-BE" sz="1400" b="0" dirty="0" err="1">
                          <a:latin typeface="Century Gothic" pitchFamily="34" charset="0"/>
                        </a:rPr>
                        <a:t>project</a:t>
                      </a:r>
                      <a:r>
                        <a:rPr lang="fr-BE" sz="1400" b="0" dirty="0">
                          <a:latin typeface="Century Gothic" pitchFamily="34" charset="0"/>
                        </a:rPr>
                        <a:t> </a:t>
                      </a:r>
                      <a:r>
                        <a:rPr lang="fr-BE" sz="1400" b="0" dirty="0" err="1">
                          <a:latin typeface="Century Gothic" pitchFamily="34" charset="0"/>
                        </a:rPr>
                        <a:t>funded</a:t>
                      </a:r>
                      <a:r>
                        <a:rPr lang="fr-BE" sz="1400" b="0" dirty="0">
                          <a:latin typeface="Century Gothic" pitchFamily="34" charset="0"/>
                        </a:rPr>
                        <a:t> by the </a:t>
                      </a:r>
                      <a:r>
                        <a:rPr lang="fr-BE" sz="1400" b="0" dirty="0" err="1">
                          <a:latin typeface="Century Gothic" pitchFamily="34" charset="0"/>
                        </a:rPr>
                        <a:t>European</a:t>
                      </a:r>
                      <a:r>
                        <a:rPr lang="fr-BE" sz="1400" b="0" dirty="0">
                          <a:latin typeface="Century Gothic" pitchFamily="34" charset="0"/>
                        </a:rPr>
                        <a:t> Union</a:t>
                      </a:r>
                      <a:endParaRPr lang="en-US" sz="1400" b="0"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effectLst/>
                          <a:latin typeface="Century Gothic" charset="0"/>
                          <a:ea typeface="Century Gothic" charset="0"/>
                          <a:cs typeface="Century Gothic" charset="0"/>
                        </a:rPr>
                        <a:t>Implemented by a consortium led by</a:t>
                      </a:r>
                      <a:endParaRPr lang="de-DE" sz="1400" b="0" dirty="0">
                        <a:solidFill>
                          <a:schemeClr val="bg1"/>
                        </a:solidFill>
                        <a:latin typeface="Century Gothic" charset="0"/>
                        <a:ea typeface="Century Gothic" charset="0"/>
                        <a:cs typeface="Century Gothic"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extLst>
                  <a:ext uri="{0D108BD9-81ED-4DB2-BD59-A6C34878D82A}">
                    <a16:rowId xmlns:a16="http://schemas.microsoft.com/office/drawing/2014/main" val="10000"/>
                  </a:ext>
                </a:extLst>
              </a:tr>
            </a:tbl>
          </a:graphicData>
        </a:graphic>
      </p:graphicFrame>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0" y="6304855"/>
            <a:ext cx="871728" cy="481584"/>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57744" y="6304855"/>
            <a:ext cx="713232" cy="481584"/>
          </a:xfrm>
          <a:prstGeom prst="rect">
            <a:avLst/>
          </a:prstGeom>
        </p:spPr>
      </p:pic>
      <p:pic>
        <p:nvPicPr>
          <p:cNvPr id="20" name="Picture 19"/>
          <p:cNvPicPr>
            <a:picLocks noChangeAspect="1"/>
          </p:cNvPicPr>
          <p:nvPr userDrawn="1"/>
        </p:nvPicPr>
        <p:blipFill>
          <a:blip r:embed="rId4">
            <a:alphaModFix/>
            <a:extLst>
              <a:ext uri="{28A0092B-C50C-407E-A947-70E740481C1C}">
                <a14:useLocalDpi xmlns:a14="http://schemas.microsoft.com/office/drawing/2010/main" val="0"/>
              </a:ext>
            </a:extLst>
          </a:blip>
          <a:stretch>
            <a:fillRect/>
          </a:stretch>
        </p:blipFill>
        <p:spPr>
          <a:xfrm>
            <a:off x="757744" y="375174"/>
            <a:ext cx="2888706" cy="980991"/>
          </a:xfrm>
          <a:prstGeom prst="rect">
            <a:avLst/>
          </a:prstGeom>
        </p:spPr>
      </p:pic>
      <p:pic>
        <p:nvPicPr>
          <p:cNvPr id="5" name="Picture 4"/>
          <p:cNvPicPr>
            <a:picLocks noChangeAspect="1"/>
          </p:cNvPicPr>
          <p:nvPr userDrawn="1"/>
        </p:nvPicPr>
        <p:blipFill>
          <a:blip r:embed="rId5">
            <a:alphaModFix amt="35000"/>
            <a:extLst>
              <a:ext uri="{28A0092B-C50C-407E-A947-70E740481C1C}">
                <a14:useLocalDpi xmlns:a14="http://schemas.microsoft.com/office/drawing/2010/main" val="0"/>
              </a:ext>
            </a:extLst>
          </a:blip>
          <a:stretch>
            <a:fillRect/>
          </a:stretch>
        </p:blipFill>
        <p:spPr>
          <a:xfrm>
            <a:off x="6964553" y="2334471"/>
            <a:ext cx="5227447" cy="3589720"/>
          </a:xfrm>
          <a:prstGeom prst="rect">
            <a:avLst/>
          </a:prstGeom>
        </p:spPr>
      </p:pic>
    </p:spTree>
    <p:extLst>
      <p:ext uri="{BB962C8B-B14F-4D97-AF65-F5344CB8AC3E}">
        <p14:creationId xmlns:p14="http://schemas.microsoft.com/office/powerpoint/2010/main" val="810740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1" y="147639"/>
            <a:ext cx="10970684" cy="1068387"/>
          </a:xfrm>
          <a:prstGeom prst="rect">
            <a:avLst/>
          </a:prstGeom>
        </p:spPr>
        <p:txBody>
          <a:bodyPr/>
          <a:lstStyle>
            <a:lvl1pPr>
              <a:lnSpc>
                <a:spcPct val="100000"/>
              </a:lnSpc>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11"/>
          <p:cNvSpPr>
            <a:spLocks noGrp="1" noChangeArrowheads="1"/>
          </p:cNvSpPr>
          <p:nvPr>
            <p:ph type="sldNum" idx="10"/>
          </p:nvPr>
        </p:nvSpPr>
        <p:spPr>
          <a:xfrm>
            <a:off x="11576052" y="1"/>
            <a:ext cx="613833" cy="474663"/>
          </a:xfrm>
          <a:prstGeom prst="rect">
            <a:avLst/>
          </a:prstGeom>
          <a:ln/>
        </p:spPr>
        <p:txBody>
          <a:bodyPr/>
          <a:lstStyle>
            <a:lvl1pPr>
              <a:defRPr/>
            </a:lvl1pPr>
          </a:lstStyle>
          <a:p>
            <a:pPr>
              <a:defRPr/>
            </a:pPr>
            <a:fld id="{086DF4D8-0F4E-41CF-8459-0EDB89CE6A81}" type="slidenum">
              <a:rPr lang="en-GB"/>
              <a:pPr>
                <a:defRPr/>
              </a:pPr>
              <a:t>‹#›</a:t>
            </a:fld>
            <a:endParaRPr lang="en-GB"/>
          </a:p>
        </p:txBody>
      </p:sp>
    </p:spTree>
    <p:extLst>
      <p:ext uri="{BB962C8B-B14F-4D97-AF65-F5344CB8AC3E}">
        <p14:creationId xmlns:p14="http://schemas.microsoft.com/office/powerpoint/2010/main" val="12319245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alphaModFix amt="35000"/>
            <a:extLst>
              <a:ext uri="{28A0092B-C50C-407E-A947-70E740481C1C}">
                <a14:useLocalDpi xmlns:a14="http://schemas.microsoft.com/office/drawing/2010/main" val="0"/>
              </a:ext>
            </a:extLst>
          </a:blip>
          <a:stretch>
            <a:fillRect/>
          </a:stretch>
        </p:blipFill>
        <p:spPr>
          <a:xfrm>
            <a:off x="3496306" y="802888"/>
            <a:ext cx="7825899" cy="5374093"/>
          </a:xfrm>
          <a:prstGeom prst="rect">
            <a:avLst/>
          </a:prstGeom>
        </p:spPr>
      </p:pic>
      <p:sp>
        <p:nvSpPr>
          <p:cNvPr id="8" name="Rettangolo arrotondato 8"/>
          <p:cNvSpPr/>
          <p:nvPr userDrawn="1"/>
        </p:nvSpPr>
        <p:spPr>
          <a:xfrm>
            <a:off x="806605" y="6176981"/>
            <a:ext cx="10515600" cy="252000"/>
          </a:xfrm>
          <a:prstGeom prst="roundRect">
            <a:avLst/>
          </a:prstGeom>
          <a:solidFill>
            <a:srgbClr val="751D7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9" name="Rettangolo arrotondato 9"/>
          <p:cNvSpPr/>
          <p:nvPr userDrawn="1"/>
        </p:nvSpPr>
        <p:spPr>
          <a:xfrm>
            <a:off x="806605" y="425753"/>
            <a:ext cx="10515600" cy="252000"/>
          </a:xfrm>
          <a:prstGeom prst="roundRect">
            <a:avLst/>
          </a:prstGeom>
          <a:solidFill>
            <a:srgbClr val="751D7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10" name="Title 1"/>
          <p:cNvSpPr>
            <a:spLocks noGrp="1"/>
          </p:cNvSpPr>
          <p:nvPr>
            <p:ph type="ctrTitle"/>
          </p:nvPr>
        </p:nvSpPr>
        <p:spPr>
          <a:xfrm>
            <a:off x="1492405" y="2233567"/>
            <a:ext cx="9144000" cy="2387600"/>
          </a:xfrm>
          <a:prstGeom prst="rect">
            <a:avLst/>
          </a:prstGeom>
        </p:spPr>
        <p:txBody>
          <a:bodyPr anchor="ctr"/>
          <a:lstStyle>
            <a:lvl1pPr algn="ctr">
              <a:defRPr sz="3200" baseline="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pic>
        <p:nvPicPr>
          <p:cNvPr id="7" name="Picture 2" descr="C:\Users\Utente\Desktop\Lavoro\ENI CBC facility\02_Implementation phase\Activity H.1 - Dissemination and publicity\Visual identity\Tesim corporate\Tesim logotype regular\raster\Jpeg RGB\Tesim logo 5 color RGB.jpg"/>
          <p:cNvPicPr>
            <a:picLocks noChangeAspect="1" noChangeArrowheads="1"/>
          </p:cNvPicPr>
          <p:nvPr userDrawn="1"/>
        </p:nvPicPr>
        <p:blipFill>
          <a:blip r:embed="rId3" cstate="print"/>
          <a:srcRect/>
          <a:stretch>
            <a:fillRect/>
          </a:stretch>
        </p:blipFill>
        <p:spPr bwMode="auto">
          <a:xfrm>
            <a:off x="10530117" y="4761153"/>
            <a:ext cx="792088" cy="1275841"/>
          </a:xfrm>
          <a:prstGeom prst="rect">
            <a:avLst/>
          </a:prstGeom>
          <a:noFill/>
        </p:spPr>
      </p:pic>
    </p:spTree>
    <p:extLst>
      <p:ext uri="{BB962C8B-B14F-4D97-AF65-F5344CB8AC3E}">
        <p14:creationId xmlns:p14="http://schemas.microsoft.com/office/powerpoint/2010/main" val="518904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
        <p:nvSpPr>
          <p:cNvPr id="3" name="Content Placeholder 2"/>
          <p:cNvSpPr>
            <a:spLocks noGrp="1"/>
          </p:cNvSpPr>
          <p:nvPr>
            <p:ph idx="1"/>
          </p:nvPr>
        </p:nvSpPr>
        <p:spPr>
          <a:xfrm>
            <a:off x="806605" y="1627321"/>
            <a:ext cx="10515600" cy="3784399"/>
          </a:xfrm>
        </p:spPr>
        <p:txBody>
          <a:bodyPr/>
          <a:lstStyle>
            <a:lvl1pPr marL="0" indent="0" algn="ctr">
              <a:buNone/>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13"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22"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4"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sz="quarter" idx="10"/>
          </p:nvPr>
        </p:nvSpPr>
        <p:spPr>
          <a:xfrm>
            <a:off x="838200" y="549224"/>
            <a:ext cx="8894763" cy="595983"/>
          </a:xfrm>
        </p:spPr>
        <p:txBody>
          <a:bodyPr>
            <a:normAutofit/>
          </a:bodyPr>
          <a:lstStyle>
            <a:lvl1pPr marL="0" indent="0" algn="just">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spTree>
    <p:extLst>
      <p:ext uri="{BB962C8B-B14F-4D97-AF65-F5344CB8AC3E}">
        <p14:creationId xmlns:p14="http://schemas.microsoft.com/office/powerpoint/2010/main" val="257462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lvl1pPr>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4" name="Content Placeholder 3"/>
          <p:cNvSpPr>
            <a:spLocks noGrp="1"/>
          </p:cNvSpPr>
          <p:nvPr>
            <p:ph sz="half" idx="2"/>
          </p:nvPr>
        </p:nvSpPr>
        <p:spPr>
          <a:xfrm>
            <a:off x="6172200" y="1825625"/>
            <a:ext cx="5181600" cy="4351338"/>
          </a:xfrm>
        </p:spPr>
        <p:txBody>
          <a:bodyPr/>
          <a:lstStyle>
            <a:lvl1pPr>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9"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9" name="Text Placeholder 8"/>
          <p:cNvSpPr>
            <a:spLocks noGrp="1"/>
          </p:cNvSpPr>
          <p:nvPr>
            <p:ph type="body" sz="quarter" idx="10"/>
          </p:nvPr>
        </p:nvSpPr>
        <p:spPr>
          <a:xfrm>
            <a:off x="838200" y="549224"/>
            <a:ext cx="8894763" cy="595983"/>
          </a:xfrm>
        </p:spPr>
        <p:txBody>
          <a:bodyPr>
            <a:normAutofit/>
          </a:bodyPr>
          <a:lstStyle>
            <a:lvl1pPr marL="0" indent="0" algn="just">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13"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7"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1934141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sp>
        <p:nvSpPr>
          <p:cNvPr id="4" name="Content Placeholder 3"/>
          <p:cNvSpPr>
            <a:spLocks noGrp="1"/>
          </p:cNvSpPr>
          <p:nvPr>
            <p:ph sz="half" idx="2"/>
          </p:nvPr>
        </p:nvSpPr>
        <p:spPr>
          <a:xfrm>
            <a:off x="839788" y="2505075"/>
            <a:ext cx="5157787" cy="3684588"/>
          </a:xfrm>
        </p:spPr>
        <p:txBody>
          <a:bodyPr/>
          <a:lstStyle>
            <a:lvl1pPr>
              <a:defRPr sz="2000"/>
            </a:lvl1pPr>
            <a:lvl2pPr>
              <a:defRPr sz="1800"/>
            </a:lvl2pPr>
            <a:lvl3pPr>
              <a:defRPr sz="1800"/>
            </a:lvl3pPr>
            <a:lvl4pPr>
              <a:defRPr sz="1800"/>
            </a:lvl4pPr>
            <a:lvl5pPr>
              <a:defRPr sz="18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5" name="Text Placeholder 4"/>
          <p:cNvSpPr>
            <a:spLocks noGrp="1"/>
          </p:cNvSpPr>
          <p:nvPr>
            <p:ph type="body" sz="quarter" idx="3"/>
          </p:nvPr>
        </p:nvSpPr>
        <p:spPr>
          <a:xfrm>
            <a:off x="6172200" y="1681163"/>
            <a:ext cx="5183188" cy="82391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sp>
        <p:nvSpPr>
          <p:cNvPr id="6" name="Content Placeholder 5"/>
          <p:cNvSpPr>
            <a:spLocks noGrp="1"/>
          </p:cNvSpPr>
          <p:nvPr>
            <p:ph sz="quarter" idx="4"/>
          </p:nvPr>
        </p:nvSpPr>
        <p:spPr>
          <a:xfrm>
            <a:off x="6172200" y="2505075"/>
            <a:ext cx="5183188" cy="3684588"/>
          </a:xfrm>
        </p:spPr>
        <p:txBody>
          <a:bodyPr/>
          <a:lstStyle>
            <a:lvl1pPr>
              <a:defRPr sz="2000"/>
            </a:lvl1pPr>
            <a:lvl2pPr>
              <a:defRPr sz="1800"/>
            </a:lvl2pPr>
            <a:lvl3pPr>
              <a:defRPr sz="1800"/>
            </a:lvl3pPr>
            <a:lvl4pPr>
              <a:defRPr sz="1800"/>
            </a:lvl4pPr>
            <a:lvl5pPr>
              <a:defRPr sz="18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11"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8" name="Text Placeholder 8"/>
          <p:cNvSpPr>
            <a:spLocks noGrp="1"/>
          </p:cNvSpPr>
          <p:nvPr>
            <p:ph type="body" sz="quarter" idx="10"/>
          </p:nvPr>
        </p:nvSpPr>
        <p:spPr>
          <a:xfrm>
            <a:off x="838200" y="549224"/>
            <a:ext cx="8894763" cy="595983"/>
          </a:xfrm>
        </p:spPr>
        <p:txBody>
          <a:bodyPr>
            <a:normAutofit/>
          </a:bodyPr>
          <a:lstStyle>
            <a:lvl1pPr marL="0" indent="0">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19"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0"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661032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9" name="Title 1"/>
          <p:cNvSpPr>
            <a:spLocks noGrp="1"/>
          </p:cNvSpPr>
          <p:nvPr>
            <p:ph type="ctrTitle"/>
          </p:nvPr>
        </p:nvSpPr>
        <p:spPr>
          <a:xfrm>
            <a:off x="1607672" y="2235240"/>
            <a:ext cx="9144000" cy="2387600"/>
          </a:xfrm>
          <a:prstGeom prst="rect">
            <a:avLst/>
          </a:prstGeom>
        </p:spPr>
        <p:txBody>
          <a:bodyPr anchor="ctr"/>
          <a:lstStyle>
            <a:lvl1pPr algn="ctr">
              <a:defRPr sz="3200" baseline="0"/>
            </a:lvl1pPr>
          </a:lstStyle>
          <a:p>
            <a:r>
              <a:rPr lang="fi-FI" dirty="0" err="1"/>
              <a:t>Click</a:t>
            </a:r>
            <a:r>
              <a:rPr lang="fi-FI" dirty="0"/>
              <a:t> to </a:t>
            </a:r>
            <a:r>
              <a:rPr lang="fi-FI" dirty="0" err="1"/>
              <a:t>edit</a:t>
            </a:r>
            <a:r>
              <a:rPr lang="fi-FI" dirty="0"/>
              <a:t> Master </a:t>
            </a:r>
            <a:r>
              <a:rPr lang="fi-FI" dirty="0" err="1"/>
              <a:t>title</a:t>
            </a:r>
            <a:endParaRPr lang="en-US" dirty="0"/>
          </a:p>
        </p:txBody>
      </p:sp>
      <p:graphicFrame>
        <p:nvGraphicFramePr>
          <p:cNvPr id="3" name="Table 2"/>
          <p:cNvGraphicFramePr>
            <a:graphicFrameLocks noGrp="1"/>
          </p:cNvGraphicFramePr>
          <p:nvPr userDrawn="1">
            <p:extLst>
              <p:ext uri="{D42A27DB-BD31-4B8C-83A1-F6EECF244321}">
                <p14:modId xmlns:p14="http://schemas.microsoft.com/office/powerpoint/2010/main" val="1163763868"/>
              </p:ext>
            </p:extLst>
          </p:nvPr>
        </p:nvGraphicFramePr>
        <p:xfrm>
          <a:off x="0" y="5871018"/>
          <a:ext cx="12192000" cy="3048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0">
                <a:tc>
                  <a:txBody>
                    <a:bodyPr/>
                    <a:lstStyle/>
                    <a:p>
                      <a:pPr algn="l"/>
                      <a:r>
                        <a:rPr lang="fr-BE" sz="1400" b="0" dirty="0">
                          <a:latin typeface="Century Gothic" pitchFamily="34" charset="0"/>
                        </a:rPr>
                        <a:t> A </a:t>
                      </a:r>
                      <a:r>
                        <a:rPr lang="fr-BE" sz="1400" b="0" dirty="0" err="1">
                          <a:latin typeface="Century Gothic" pitchFamily="34" charset="0"/>
                        </a:rPr>
                        <a:t>project</a:t>
                      </a:r>
                      <a:r>
                        <a:rPr lang="fr-BE" sz="1400" b="0" dirty="0">
                          <a:latin typeface="Century Gothic" pitchFamily="34" charset="0"/>
                        </a:rPr>
                        <a:t> </a:t>
                      </a:r>
                      <a:r>
                        <a:rPr lang="fr-BE" sz="1400" b="0" dirty="0" err="1">
                          <a:latin typeface="Century Gothic" pitchFamily="34" charset="0"/>
                        </a:rPr>
                        <a:t>funded</a:t>
                      </a:r>
                      <a:r>
                        <a:rPr lang="fr-BE" sz="1400" b="0" dirty="0">
                          <a:latin typeface="Century Gothic" pitchFamily="34" charset="0"/>
                        </a:rPr>
                        <a:t> by the </a:t>
                      </a:r>
                      <a:r>
                        <a:rPr lang="fr-BE" sz="1400" b="0" dirty="0" err="1">
                          <a:latin typeface="Century Gothic" pitchFamily="34" charset="0"/>
                        </a:rPr>
                        <a:t>European</a:t>
                      </a:r>
                      <a:r>
                        <a:rPr lang="fr-BE" sz="1400" b="0" dirty="0">
                          <a:latin typeface="Century Gothic" pitchFamily="34" charset="0"/>
                        </a:rPr>
                        <a:t> Union</a:t>
                      </a:r>
                      <a:endParaRPr lang="en-US" sz="1400" b="0"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effectLst/>
                          <a:latin typeface="Century Gothic" charset="0"/>
                          <a:ea typeface="Century Gothic" charset="0"/>
                          <a:cs typeface="Century Gothic" charset="0"/>
                        </a:rPr>
                        <a:t>Implemented by a consortium led by:</a:t>
                      </a:r>
                      <a:endParaRPr lang="de-DE" sz="1400" b="0" dirty="0">
                        <a:solidFill>
                          <a:schemeClr val="bg1"/>
                        </a:solidFill>
                        <a:latin typeface="Century Gothic" charset="0"/>
                        <a:ea typeface="Century Gothic" charset="0"/>
                        <a:cs typeface="Century Gothic"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extLst>
                  <a:ext uri="{0D108BD9-81ED-4DB2-BD59-A6C34878D82A}">
                    <a16:rowId xmlns:a16="http://schemas.microsoft.com/office/drawing/2014/main" val="10000"/>
                  </a:ext>
                </a:extLst>
              </a:tr>
            </a:tbl>
          </a:graphicData>
        </a:graphic>
      </p:graphicFrame>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7744" y="6276137"/>
            <a:ext cx="713232" cy="481584"/>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751672" y="6329965"/>
            <a:ext cx="871728" cy="481584"/>
          </a:xfrm>
          <a:prstGeom prst="rect">
            <a:avLst/>
          </a:prstGeom>
        </p:spPr>
      </p:pic>
      <p:pic>
        <p:nvPicPr>
          <p:cNvPr id="18" name="Picture 17"/>
          <p:cNvPicPr>
            <a:picLocks noChangeAspect="1"/>
          </p:cNvPicPr>
          <p:nvPr userDrawn="1"/>
        </p:nvPicPr>
        <p:blipFill>
          <a:blip r:embed="rId4">
            <a:alphaModFix/>
            <a:extLst>
              <a:ext uri="{28A0092B-C50C-407E-A947-70E740481C1C}">
                <a14:useLocalDpi xmlns:a14="http://schemas.microsoft.com/office/drawing/2010/main" val="0"/>
              </a:ext>
            </a:extLst>
          </a:blip>
          <a:stretch>
            <a:fillRect/>
          </a:stretch>
        </p:blipFill>
        <p:spPr>
          <a:xfrm>
            <a:off x="757744" y="375174"/>
            <a:ext cx="2888706" cy="980991"/>
          </a:xfrm>
          <a:prstGeom prst="rect">
            <a:avLst/>
          </a:prstGeom>
        </p:spPr>
      </p:pic>
      <p:pic>
        <p:nvPicPr>
          <p:cNvPr id="2" name="Picture 1"/>
          <p:cNvPicPr>
            <a:picLocks noChangeAspect="1"/>
          </p:cNvPicPr>
          <p:nvPr userDrawn="1"/>
        </p:nvPicPr>
        <p:blipFill>
          <a:blip r:embed="rId5">
            <a:alphaModFix amt="35000"/>
            <a:extLst>
              <a:ext uri="{28A0092B-C50C-407E-A947-70E740481C1C}">
                <a14:useLocalDpi xmlns:a14="http://schemas.microsoft.com/office/drawing/2010/main" val="0"/>
              </a:ext>
            </a:extLst>
          </a:blip>
          <a:stretch>
            <a:fillRect/>
          </a:stretch>
        </p:blipFill>
        <p:spPr>
          <a:xfrm>
            <a:off x="3769112" y="86969"/>
            <a:ext cx="8422888" cy="5784049"/>
          </a:xfrm>
          <a:prstGeom prst="rect">
            <a:avLst/>
          </a:prstGeom>
        </p:spPr>
      </p:pic>
    </p:spTree>
    <p:extLst>
      <p:ext uri="{BB962C8B-B14F-4D97-AF65-F5344CB8AC3E}">
        <p14:creationId xmlns:p14="http://schemas.microsoft.com/office/powerpoint/2010/main" val="819065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751308"/>
            <a:ext cx="3932237" cy="709047"/>
          </a:xfrm>
          <a:prstGeom prst="rect">
            <a:avLst/>
          </a:prstGeom>
        </p:spPr>
        <p:txBody>
          <a:bodyPr anchor="b"/>
          <a:lstStyle>
            <a:lvl1pPr>
              <a:defRPr sz="280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3" name="Content Placeholder 2"/>
          <p:cNvSpPr>
            <a:spLocks noGrp="1"/>
          </p:cNvSpPr>
          <p:nvPr>
            <p:ph idx="1"/>
          </p:nvPr>
        </p:nvSpPr>
        <p:spPr>
          <a:xfrm>
            <a:off x="5183188" y="1751308"/>
            <a:ext cx="6172200" cy="3719594"/>
          </a:xfrm>
        </p:spPr>
        <p:txBody>
          <a:bodyPr/>
          <a:lstStyle>
            <a:lvl1pPr>
              <a:defRPr sz="28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4" name="Text Placeholder 3"/>
          <p:cNvSpPr>
            <a:spLocks noGrp="1"/>
          </p:cNvSpPr>
          <p:nvPr>
            <p:ph type="body" sz="half" idx="2"/>
          </p:nvPr>
        </p:nvSpPr>
        <p:spPr>
          <a:xfrm>
            <a:off x="838200" y="2460356"/>
            <a:ext cx="3932237" cy="3010546"/>
          </a:xfrm>
        </p:spPr>
        <p:txBody>
          <a:bodyPr>
            <a:normAutofit/>
          </a:bodyPr>
          <a:lstStyle>
            <a:lvl1pPr marL="0" indent="0">
              <a:buNone/>
              <a:defRPr sz="24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cxnSp>
        <p:nvCxnSpPr>
          <p:cNvPr id="10"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7" name="Text Placeholder 8"/>
          <p:cNvSpPr>
            <a:spLocks noGrp="1"/>
          </p:cNvSpPr>
          <p:nvPr>
            <p:ph type="body" sz="quarter" idx="10"/>
          </p:nvPr>
        </p:nvSpPr>
        <p:spPr>
          <a:xfrm>
            <a:off x="838200" y="549224"/>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18"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9"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660471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51308"/>
            <a:ext cx="6172200" cy="371959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0" name="Title 1"/>
          <p:cNvSpPr>
            <a:spLocks noGrp="1"/>
          </p:cNvSpPr>
          <p:nvPr>
            <p:ph type="title"/>
          </p:nvPr>
        </p:nvSpPr>
        <p:spPr>
          <a:xfrm>
            <a:off x="838200" y="1751308"/>
            <a:ext cx="3932237" cy="709047"/>
          </a:xfrm>
          <a:prstGeom prst="rect">
            <a:avLst/>
          </a:prstGeom>
        </p:spPr>
        <p:txBody>
          <a:bodyPr anchor="b"/>
          <a:lstStyle>
            <a:lvl1pPr>
              <a:defRPr sz="280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11" name="Text Placeholder 3"/>
          <p:cNvSpPr>
            <a:spLocks noGrp="1"/>
          </p:cNvSpPr>
          <p:nvPr>
            <p:ph type="body" sz="half" idx="2"/>
          </p:nvPr>
        </p:nvSpPr>
        <p:spPr>
          <a:xfrm>
            <a:off x="838200" y="2460356"/>
            <a:ext cx="3932237" cy="3010546"/>
          </a:xfrm>
        </p:spPr>
        <p:txBody>
          <a:bodyPr>
            <a:normAutofit/>
          </a:bodyPr>
          <a:lstStyle>
            <a:lvl1pPr marL="0" indent="0">
              <a:buNone/>
              <a:defRPr sz="24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cxnSp>
        <p:nvCxnSpPr>
          <p:cNvPr id="12"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26" name="Text Placeholder 8"/>
          <p:cNvSpPr>
            <a:spLocks noGrp="1"/>
          </p:cNvSpPr>
          <p:nvPr>
            <p:ph type="body" sz="quarter" idx="10"/>
          </p:nvPr>
        </p:nvSpPr>
        <p:spPr>
          <a:xfrm>
            <a:off x="838200" y="549224"/>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7" name="Picture 1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19"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0"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194688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cxnSp>
        <p:nvCxnSpPr>
          <p:cNvPr id="6" name="Connettore 1 14"/>
          <p:cNvCxnSpPr/>
          <p:nvPr userDrawn="1"/>
        </p:nvCxnSpPr>
        <p:spPr>
          <a:xfrm>
            <a:off x="838200" y="1204973"/>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3" name="Text Placeholder 8"/>
          <p:cNvSpPr>
            <a:spLocks noGrp="1"/>
          </p:cNvSpPr>
          <p:nvPr>
            <p:ph type="body" sz="quarter" idx="10"/>
          </p:nvPr>
        </p:nvSpPr>
        <p:spPr>
          <a:xfrm>
            <a:off x="838200" y="549224"/>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612850"/>
            <a:ext cx="1980874" cy="405894"/>
          </a:xfrm>
          <a:prstGeom prst="rect">
            <a:avLst/>
          </a:prstGeom>
        </p:spPr>
      </p:pic>
      <p:sp>
        <p:nvSpPr>
          <p:cNvPr id="14"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5"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1308324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Tree>
    <p:extLst>
      <p:ext uri="{BB962C8B-B14F-4D97-AF65-F5344CB8AC3E}">
        <p14:creationId xmlns:p14="http://schemas.microsoft.com/office/powerpoint/2010/main" val="670729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53" r:id="rId5"/>
    <p:sldLayoutId id="2147483655" r:id="rId6"/>
    <p:sldLayoutId id="2147483656" r:id="rId7"/>
    <p:sldLayoutId id="2147483657" r:id="rId8"/>
    <p:sldLayoutId id="2147483661" r:id="rId9"/>
    <p:sldLayoutId id="2147483662" r:id="rId10"/>
  </p:sldLayoutIdLst>
  <p:hf sldNum="0" hdr="0" dt="0"/>
  <p:txStyles>
    <p:titleStyle>
      <a:lvl1pPr algn="l" defTabSz="914400" rtl="0" eaLnBrk="1" latinLnBrk="0" hangingPunct="1">
        <a:lnSpc>
          <a:spcPct val="90000"/>
        </a:lnSpc>
        <a:spcBef>
          <a:spcPct val="0"/>
        </a:spcBef>
        <a:buNone/>
        <a:defRPr sz="4400" b="1" kern="1200">
          <a:solidFill>
            <a:srgbClr val="07147A"/>
          </a:solidFill>
          <a:latin typeface="Century Gothic" charset="0"/>
          <a:ea typeface="Century Gothic" charset="0"/>
          <a:cs typeface="Century Gothic" charset="0"/>
        </a:defRPr>
      </a:lvl1pPr>
    </p:titleStyle>
    <p:bodyStyle>
      <a:lvl1pPr marL="228600" indent="-228600" algn="l" defTabSz="914400" rtl="0" eaLnBrk="1" latinLnBrk="0" hangingPunct="1">
        <a:lnSpc>
          <a:spcPct val="90000"/>
        </a:lnSpc>
        <a:spcBef>
          <a:spcPts val="1000"/>
        </a:spcBef>
        <a:buClr>
          <a:srgbClr val="751D70"/>
        </a:buClr>
        <a:buFont typeface="Arial" charset="0"/>
        <a:buChar char="•"/>
        <a:defRPr sz="2800" b="1" kern="1200">
          <a:solidFill>
            <a:srgbClr val="07147A"/>
          </a:solidFill>
          <a:latin typeface="Century Gothic" charset="0"/>
          <a:ea typeface="Century Gothic" charset="0"/>
          <a:cs typeface="Century Gothic" charset="0"/>
        </a:defRPr>
      </a:lvl1pPr>
      <a:lvl2pPr marL="914400" indent="-457200" algn="l" defTabSz="914400" rtl="0" eaLnBrk="1" latinLnBrk="0" hangingPunct="1">
        <a:lnSpc>
          <a:spcPct val="90000"/>
        </a:lnSpc>
        <a:spcBef>
          <a:spcPts val="500"/>
        </a:spcBef>
        <a:buClr>
          <a:srgbClr val="751D70"/>
        </a:buClr>
        <a:buFont typeface="Arial" charset="0"/>
        <a:buChar char="•"/>
        <a:defRPr sz="2400" b="0" kern="1200">
          <a:solidFill>
            <a:srgbClr val="07147A"/>
          </a:solidFill>
          <a:latin typeface="Century Gothic" charset="0"/>
          <a:ea typeface="Century Gothic" charset="0"/>
          <a:cs typeface="Century Gothic" charset="0"/>
        </a:defRPr>
      </a:lvl2pPr>
      <a:lvl3pPr marL="1371600" indent="-4572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3pPr>
      <a:lvl4pPr marL="1714500" indent="-3429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4pPr>
      <a:lvl5pPr marL="2171700" indent="-3429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Building a good work plan  </a:t>
            </a:r>
          </a:p>
        </p:txBody>
      </p:sp>
      <p:sp>
        <p:nvSpPr>
          <p:cNvPr id="3" name="Subtitle 2"/>
          <p:cNvSpPr>
            <a:spLocks noGrp="1"/>
          </p:cNvSpPr>
          <p:nvPr>
            <p:ph type="subTitle" idx="1"/>
          </p:nvPr>
        </p:nvSpPr>
        <p:spPr/>
        <p:txBody>
          <a:bodyPr>
            <a:normAutofit/>
          </a:bodyPr>
          <a:lstStyle/>
          <a:p>
            <a:r>
              <a:rPr lang="en-US" i="1" dirty="0"/>
              <a:t>Who, what, when and how</a:t>
            </a:r>
            <a:endParaRPr lang="en-US" dirty="0"/>
          </a:p>
          <a:p>
            <a:r>
              <a:rPr lang="en-US" sz="1600" dirty="0" err="1">
                <a:solidFill>
                  <a:schemeClr val="bg1">
                    <a:lumMod val="50000"/>
                  </a:schemeClr>
                </a:solidFill>
              </a:rPr>
              <a:t>Uzhgorod</a:t>
            </a:r>
            <a:r>
              <a:rPr lang="en-US" sz="1600" dirty="0">
                <a:solidFill>
                  <a:schemeClr val="bg1">
                    <a:lumMod val="50000"/>
                  </a:schemeClr>
                </a:solidFill>
              </a:rPr>
              <a:t> &amp; Satu Mare (6</a:t>
            </a:r>
            <a:r>
              <a:rPr lang="en-US" sz="1600" baseline="30000" dirty="0">
                <a:solidFill>
                  <a:schemeClr val="bg1">
                    <a:lumMod val="50000"/>
                  </a:schemeClr>
                </a:solidFill>
              </a:rPr>
              <a:t>th</a:t>
            </a:r>
            <a:r>
              <a:rPr lang="en-US" sz="1600" dirty="0">
                <a:solidFill>
                  <a:schemeClr val="bg1">
                    <a:lumMod val="50000"/>
                  </a:schemeClr>
                </a:solidFill>
              </a:rPr>
              <a:t> &amp; 7</a:t>
            </a:r>
            <a:r>
              <a:rPr lang="en-US" sz="1600" baseline="30000" dirty="0">
                <a:solidFill>
                  <a:schemeClr val="bg1">
                    <a:lumMod val="50000"/>
                  </a:schemeClr>
                </a:solidFill>
              </a:rPr>
              <a:t>th</a:t>
            </a:r>
            <a:r>
              <a:rPr lang="en-US" sz="1600" dirty="0">
                <a:solidFill>
                  <a:schemeClr val="bg1">
                    <a:lumMod val="50000"/>
                  </a:schemeClr>
                </a:solidFill>
              </a:rPr>
              <a:t> July 2017)</a:t>
            </a:r>
          </a:p>
        </p:txBody>
      </p:sp>
    </p:spTree>
    <p:extLst>
      <p:ext uri="{BB962C8B-B14F-4D97-AF65-F5344CB8AC3E}">
        <p14:creationId xmlns:p14="http://schemas.microsoft.com/office/powerpoint/2010/main" val="707108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GB" dirty="0"/>
              <a:t>How detailed should the project work plan be?</a:t>
            </a:r>
            <a:endParaRPr lang="en-US" dirty="0"/>
          </a:p>
        </p:txBody>
      </p:sp>
      <p:graphicFrame>
        <p:nvGraphicFramePr>
          <p:cNvPr id="2" name="1 Diagrama"/>
          <p:cNvGraphicFramePr/>
          <p:nvPr>
            <p:extLst>
              <p:ext uri="{D42A27DB-BD31-4B8C-83A1-F6EECF244321}">
                <p14:modId xmlns:p14="http://schemas.microsoft.com/office/powerpoint/2010/main" val="4176542262"/>
              </p:ext>
            </p:extLst>
          </p:nvPr>
        </p:nvGraphicFramePr>
        <p:xfrm>
          <a:off x="838200" y="1306520"/>
          <a:ext cx="9343030" cy="52580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Rectángulo redondeado"/>
          <p:cNvSpPr/>
          <p:nvPr/>
        </p:nvSpPr>
        <p:spPr>
          <a:xfrm rot="1154971">
            <a:off x="10260963" y="1963480"/>
            <a:ext cx="1544895" cy="2115403"/>
          </a:xfrm>
          <a:prstGeom prst="roundRect">
            <a:avLst/>
          </a:prstGeom>
          <a:solidFill>
            <a:srgbClr val="0714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latin typeface="+mj-lt"/>
              </a:rPr>
              <a:t>Use your common sense </a:t>
            </a:r>
            <a:endParaRPr lang="es-ES" sz="2000" b="1" dirty="0">
              <a:latin typeface="+mj-lt"/>
            </a:endParaRPr>
          </a:p>
        </p:txBody>
      </p:sp>
    </p:spTree>
    <p:extLst>
      <p:ext uri="{BB962C8B-B14F-4D97-AF65-F5344CB8AC3E}">
        <p14:creationId xmlns:p14="http://schemas.microsoft.com/office/powerpoint/2010/main" val="19212372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Project time plan: some hints  </a:t>
            </a:r>
          </a:p>
        </p:txBody>
      </p:sp>
      <p:graphicFrame>
        <p:nvGraphicFramePr>
          <p:cNvPr id="2" name="1 Diagrama"/>
          <p:cNvGraphicFramePr/>
          <p:nvPr>
            <p:extLst>
              <p:ext uri="{D42A27DB-BD31-4B8C-83A1-F6EECF244321}">
                <p14:modId xmlns:p14="http://schemas.microsoft.com/office/powerpoint/2010/main" val="3736752267"/>
              </p:ext>
            </p:extLst>
          </p:nvPr>
        </p:nvGraphicFramePr>
        <p:xfrm>
          <a:off x="568037" y="1470812"/>
          <a:ext cx="8058172" cy="48052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Elipse"/>
          <p:cNvSpPr/>
          <p:nvPr/>
        </p:nvSpPr>
        <p:spPr>
          <a:xfrm rot="1043350">
            <a:off x="7466998" y="2249902"/>
            <a:ext cx="4794511" cy="2633033"/>
          </a:xfrm>
          <a:prstGeom prst="ellipse">
            <a:avLst/>
          </a:prstGeom>
          <a:solidFill>
            <a:srgbClr val="751D7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b="1" dirty="0">
                <a:latin typeface="+mj-lt"/>
              </a:rPr>
              <a:t>In the Application form, the overall project time line in a Gantt chart is automatically generated on the basis of information inserted in the work plan</a:t>
            </a:r>
            <a:endParaRPr lang="en-US" b="1" dirty="0">
              <a:latin typeface="+mj-lt"/>
            </a:endParaRPr>
          </a:p>
        </p:txBody>
      </p:sp>
    </p:spTree>
    <p:extLst>
      <p:ext uri="{BB962C8B-B14F-4D97-AF65-F5344CB8AC3E}">
        <p14:creationId xmlns:p14="http://schemas.microsoft.com/office/powerpoint/2010/main" val="146894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Let’s put it in practice! </a:t>
            </a:r>
          </a:p>
        </p:txBody>
      </p:sp>
    </p:spTree>
    <p:extLst>
      <p:ext uri="{BB962C8B-B14F-4D97-AF65-F5344CB8AC3E}">
        <p14:creationId xmlns:p14="http://schemas.microsoft.com/office/powerpoint/2010/main" val="2133485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Project work plan : key elements </a:t>
            </a:r>
          </a:p>
        </p:txBody>
      </p:sp>
    </p:spTree>
    <p:extLst>
      <p:ext uri="{BB962C8B-B14F-4D97-AF65-F5344CB8AC3E}">
        <p14:creationId xmlns:p14="http://schemas.microsoft.com/office/powerpoint/2010/main" val="2131782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Project work plan: scope</a:t>
            </a:r>
          </a:p>
        </p:txBody>
      </p:sp>
      <p:graphicFrame>
        <p:nvGraphicFramePr>
          <p:cNvPr id="8" name="7 Diagrama"/>
          <p:cNvGraphicFramePr/>
          <p:nvPr>
            <p:extLst>
              <p:ext uri="{D42A27DB-BD31-4B8C-83A1-F6EECF244321}">
                <p14:modId xmlns:p14="http://schemas.microsoft.com/office/powerpoint/2010/main" val="2990849711"/>
              </p:ext>
            </p:extLst>
          </p:nvPr>
        </p:nvGraphicFramePr>
        <p:xfrm>
          <a:off x="838201" y="1377538"/>
          <a:ext cx="10573986" cy="44025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32974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sz="quarter" idx="10"/>
          </p:nvPr>
        </p:nvSpPr>
        <p:spPr>
          <a:ln>
            <a:noFill/>
          </a:ln>
        </p:spPr>
        <p:txBody>
          <a:bodyPr>
            <a:normAutofit/>
          </a:bodyPr>
          <a:lstStyle/>
          <a:p>
            <a:r>
              <a:rPr lang="en-GB" sz="2400" dirty="0">
                <a:solidFill>
                  <a:srgbClr val="751D70"/>
                </a:solidFill>
              </a:rPr>
              <a:t>Basics of work plan development</a:t>
            </a:r>
            <a:r>
              <a:rPr lang="en-GB" sz="2400" dirty="0"/>
              <a:t> </a:t>
            </a:r>
            <a:endParaRPr lang="es-ES" sz="2400" dirty="0"/>
          </a:p>
        </p:txBody>
      </p:sp>
      <p:graphicFrame>
        <p:nvGraphicFramePr>
          <p:cNvPr id="3" name="2 Diagrama"/>
          <p:cNvGraphicFramePr/>
          <p:nvPr>
            <p:extLst>
              <p:ext uri="{D42A27DB-BD31-4B8C-83A1-F6EECF244321}">
                <p14:modId xmlns:p14="http://schemas.microsoft.com/office/powerpoint/2010/main" val="3260658465"/>
              </p:ext>
            </p:extLst>
          </p:nvPr>
        </p:nvGraphicFramePr>
        <p:xfrm>
          <a:off x="838199" y="1467058"/>
          <a:ext cx="10436051" cy="48734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54162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rmAutofit/>
          </a:bodyPr>
          <a:lstStyle/>
          <a:p>
            <a:r>
              <a:rPr lang="en-US" dirty="0"/>
              <a:t>Activity and financial : planning  be consistent!  </a:t>
            </a:r>
          </a:p>
        </p:txBody>
      </p:sp>
      <p:graphicFrame>
        <p:nvGraphicFramePr>
          <p:cNvPr id="8" name="7 Diagrama"/>
          <p:cNvGraphicFramePr/>
          <p:nvPr>
            <p:extLst>
              <p:ext uri="{D42A27DB-BD31-4B8C-83A1-F6EECF244321}">
                <p14:modId xmlns:p14="http://schemas.microsoft.com/office/powerpoint/2010/main" val="2812041277"/>
              </p:ext>
            </p:extLst>
          </p:nvPr>
        </p:nvGraphicFramePr>
        <p:xfrm>
          <a:off x="1308100" y="1550491"/>
          <a:ext cx="9880600" cy="49931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4496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texto"/>
          <p:cNvSpPr>
            <a:spLocks noGrp="1"/>
          </p:cNvSpPr>
          <p:nvPr>
            <p:ph type="body" sz="quarter" idx="10"/>
          </p:nvPr>
        </p:nvSpPr>
        <p:spPr>
          <a:ln>
            <a:noFill/>
          </a:ln>
        </p:spPr>
        <p:txBody>
          <a:bodyPr>
            <a:normAutofit/>
          </a:bodyPr>
          <a:lstStyle/>
          <a:p>
            <a:r>
              <a:rPr lang="en-GB" sz="3200" dirty="0">
                <a:solidFill>
                  <a:srgbClr val="751D70"/>
                </a:solidFill>
              </a:rPr>
              <a:t>Evaluation grid criteria: an example  </a:t>
            </a:r>
            <a:endParaRPr lang="es-ES" sz="3200" dirty="0"/>
          </a:p>
        </p:txBody>
      </p:sp>
      <p:graphicFrame>
        <p:nvGraphicFramePr>
          <p:cNvPr id="5" name="4 Tabla"/>
          <p:cNvGraphicFramePr>
            <a:graphicFrameLocks noGrp="1"/>
          </p:cNvGraphicFramePr>
          <p:nvPr>
            <p:extLst>
              <p:ext uri="{D42A27DB-BD31-4B8C-83A1-F6EECF244321}">
                <p14:modId xmlns:p14="http://schemas.microsoft.com/office/powerpoint/2010/main" val="2449674084"/>
              </p:ext>
            </p:extLst>
          </p:nvPr>
        </p:nvGraphicFramePr>
        <p:xfrm>
          <a:off x="3131691" y="1639029"/>
          <a:ext cx="8016949" cy="4031285"/>
        </p:xfrm>
        <a:graphic>
          <a:graphicData uri="http://schemas.openxmlformats.org/drawingml/2006/table">
            <a:tbl>
              <a:tblPr>
                <a:tableStyleId>{5C22544A-7EE6-4342-B048-85BDC9FD1C3A}</a:tableStyleId>
              </a:tblPr>
              <a:tblGrid>
                <a:gridCol w="8016949">
                  <a:extLst>
                    <a:ext uri="{9D8B030D-6E8A-4147-A177-3AD203B41FA5}">
                      <a16:colId xmlns:a16="http://schemas.microsoft.com/office/drawing/2014/main" val="20000"/>
                    </a:ext>
                  </a:extLst>
                </a:gridCol>
              </a:tblGrid>
              <a:tr h="802140">
                <a:tc>
                  <a:txBody>
                    <a:bodyPr/>
                    <a:lstStyle/>
                    <a:p>
                      <a:pPr marL="542925" lvl="1" indent="-361950" algn="just">
                        <a:lnSpc>
                          <a:spcPct val="110000"/>
                        </a:lnSpc>
                        <a:spcAft>
                          <a:spcPts val="0"/>
                        </a:spcAft>
                        <a:buSzPct val="100000"/>
                        <a:buFont typeface="Arial" panose="020B0604020202020204" pitchFamily="34" charset="0"/>
                        <a:buChar char="•"/>
                      </a:pPr>
                      <a:r>
                        <a:rPr lang="en-US" sz="2000" b="0" dirty="0">
                          <a:effectLst/>
                          <a:latin typeface="+mj-lt"/>
                        </a:rPr>
                        <a:t>Proposed activities and project outputs are appropriate, practical and consistent with the objectives and expected results</a:t>
                      </a:r>
                      <a:r>
                        <a:rPr lang="en-GB" sz="2000" b="0" dirty="0">
                          <a:effectLst/>
                          <a:latin typeface="+mj-lt"/>
                        </a:rPr>
                        <a:t>? </a:t>
                      </a:r>
                      <a:endParaRPr lang="es-ES" sz="2000" b="0" dirty="0">
                        <a:effectLst/>
                        <a:latin typeface="+mj-lt"/>
                        <a:ea typeface="Times New Roman"/>
                      </a:endParaRPr>
                    </a:p>
                  </a:txBody>
                  <a:tcPr marL="68580" marR="68580" marT="0" marB="0" anchor="ctr">
                    <a:solidFill>
                      <a:srgbClr val="D6CCD5"/>
                    </a:solidFill>
                  </a:tcPr>
                </a:tc>
                <a:extLst>
                  <a:ext uri="{0D108BD9-81ED-4DB2-BD59-A6C34878D82A}">
                    <a16:rowId xmlns:a16="http://schemas.microsoft.com/office/drawing/2014/main" val="10001"/>
                  </a:ext>
                </a:extLst>
              </a:tr>
              <a:tr h="678485">
                <a:tc>
                  <a:txBody>
                    <a:bodyPr/>
                    <a:lstStyle/>
                    <a:p>
                      <a:pPr marL="542925" lvl="1" indent="-361950" algn="just">
                        <a:lnSpc>
                          <a:spcPct val="110000"/>
                        </a:lnSpc>
                        <a:spcAft>
                          <a:spcPts val="0"/>
                        </a:spcAft>
                        <a:buSzPct val="100000"/>
                        <a:buFont typeface="Arial" panose="020B0604020202020204" pitchFamily="34" charset="0"/>
                        <a:buChar char="•"/>
                      </a:pPr>
                      <a:r>
                        <a:rPr lang="en-US" sz="2000" b="1" dirty="0">
                          <a:solidFill>
                            <a:schemeClr val="bg1"/>
                          </a:solidFill>
                          <a:effectLst/>
                          <a:latin typeface="+mj-lt"/>
                        </a:rPr>
                        <a:t>The time plan is realistic</a:t>
                      </a:r>
                      <a:r>
                        <a:rPr lang="en-GB" sz="2000" b="1" dirty="0">
                          <a:solidFill>
                            <a:schemeClr val="bg1"/>
                          </a:solidFill>
                          <a:effectLst/>
                          <a:latin typeface="+mj-lt"/>
                        </a:rPr>
                        <a:t>?</a:t>
                      </a:r>
                      <a:r>
                        <a:rPr lang="en-GB" sz="2000" b="1" dirty="0">
                          <a:effectLst/>
                          <a:latin typeface="+mj-lt"/>
                        </a:rPr>
                        <a:t> </a:t>
                      </a:r>
                      <a:endParaRPr lang="es-ES" sz="2000" b="1" dirty="0">
                        <a:effectLst/>
                        <a:latin typeface="+mj-lt"/>
                        <a:ea typeface="Times New Roman"/>
                      </a:endParaRPr>
                    </a:p>
                  </a:txBody>
                  <a:tcPr marL="68580" marR="68580" marT="0" marB="0" anchor="ctr">
                    <a:solidFill>
                      <a:srgbClr val="751D70"/>
                    </a:solidFill>
                  </a:tcPr>
                </a:tc>
                <a:extLst>
                  <a:ext uri="{0D108BD9-81ED-4DB2-BD59-A6C34878D82A}">
                    <a16:rowId xmlns:a16="http://schemas.microsoft.com/office/drawing/2014/main" val="10002"/>
                  </a:ext>
                </a:extLst>
              </a:tr>
              <a:tr h="818843">
                <a:tc>
                  <a:txBody>
                    <a:bodyPr/>
                    <a:lstStyle/>
                    <a:p>
                      <a:pPr marL="542925" lvl="1" indent="-361950" algn="just">
                        <a:lnSpc>
                          <a:spcPct val="110000"/>
                        </a:lnSpc>
                        <a:spcAft>
                          <a:spcPts val="0"/>
                        </a:spcAft>
                        <a:buSzPct val="100000"/>
                        <a:buFont typeface="Arial" panose="020B0604020202020204" pitchFamily="34" charset="0"/>
                        <a:buChar char="•"/>
                      </a:pPr>
                      <a:r>
                        <a:rPr lang="en-US" sz="2000" b="0" dirty="0">
                          <a:effectLst/>
                          <a:latin typeface="+mj-lt"/>
                        </a:rPr>
                        <a:t>The project’s intervention logic clearly presents the proposed activities, results and objectives. The intervention logic and project plan are clear and feasible. The results will improve the situation of the identified target groups and will serve as proper solution for the presented problems and needs. The method of implementing the planned activities is presented in adequate detail.</a:t>
                      </a:r>
                      <a:r>
                        <a:rPr lang="en-GB" sz="2000" b="0" dirty="0">
                          <a:effectLst/>
                          <a:latin typeface="+mj-lt"/>
                        </a:rPr>
                        <a:t>?</a:t>
                      </a:r>
                      <a:endParaRPr lang="es-ES" sz="2000" b="0" dirty="0">
                        <a:effectLst/>
                        <a:latin typeface="+mj-lt"/>
                        <a:ea typeface="Times New Roman"/>
                      </a:endParaRPr>
                    </a:p>
                  </a:txBody>
                  <a:tcPr marL="68580" marR="68580" marT="0" marB="0" anchor="ctr">
                    <a:solidFill>
                      <a:srgbClr val="D6CCD5"/>
                    </a:solidFill>
                  </a:tcPr>
                </a:tc>
                <a:extLst>
                  <a:ext uri="{0D108BD9-81ED-4DB2-BD59-A6C34878D82A}">
                    <a16:rowId xmlns:a16="http://schemas.microsoft.com/office/drawing/2014/main" val="10003"/>
                  </a:ext>
                </a:extLst>
              </a:tr>
            </a:tbl>
          </a:graphicData>
        </a:graphic>
      </p:graphicFrame>
      <p:sp>
        <p:nvSpPr>
          <p:cNvPr id="6" name="5 Elipse"/>
          <p:cNvSpPr/>
          <p:nvPr/>
        </p:nvSpPr>
        <p:spPr>
          <a:xfrm rot="20232950">
            <a:off x="851428" y="2331423"/>
            <a:ext cx="2381693" cy="2965944"/>
          </a:xfrm>
          <a:prstGeom prst="ellipse">
            <a:avLst/>
          </a:prstGeom>
          <a:solidFill>
            <a:srgbClr val="0714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latin typeface="+mj-lt"/>
              </a:rPr>
              <a:t>Read carefully the criteria of the evaluation grid related to the </a:t>
            </a:r>
            <a:r>
              <a:rPr lang="en-GB" sz="2000" b="1" dirty="0">
                <a:solidFill>
                  <a:srgbClr val="00B0F0"/>
                </a:solidFill>
                <a:latin typeface="+mj-lt"/>
              </a:rPr>
              <a:t>Project Action plan!</a:t>
            </a:r>
            <a:endParaRPr lang="es-ES" sz="2000" b="1" dirty="0">
              <a:solidFill>
                <a:srgbClr val="00B0F0"/>
              </a:solidFill>
              <a:latin typeface="+mj-lt"/>
            </a:endParaRPr>
          </a:p>
        </p:txBody>
      </p:sp>
    </p:spTree>
    <p:extLst>
      <p:ext uri="{BB962C8B-B14F-4D97-AF65-F5344CB8AC3E}">
        <p14:creationId xmlns:p14="http://schemas.microsoft.com/office/powerpoint/2010/main" val="3010131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Project work plan: key questions   </a:t>
            </a:r>
          </a:p>
        </p:txBody>
      </p:sp>
      <p:graphicFrame>
        <p:nvGraphicFramePr>
          <p:cNvPr id="2" name="1 Diagrama"/>
          <p:cNvGraphicFramePr/>
          <p:nvPr>
            <p:extLst>
              <p:ext uri="{D42A27DB-BD31-4B8C-83A1-F6EECF244321}">
                <p14:modId xmlns:p14="http://schemas.microsoft.com/office/powerpoint/2010/main" val="145848146"/>
              </p:ext>
            </p:extLst>
          </p:nvPr>
        </p:nvGraphicFramePr>
        <p:xfrm>
          <a:off x="928546" y="1330036"/>
          <a:ext cx="8096701" cy="46195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Elipse"/>
          <p:cNvSpPr/>
          <p:nvPr/>
        </p:nvSpPr>
        <p:spPr>
          <a:xfrm rot="1291331">
            <a:off x="8889449" y="2081451"/>
            <a:ext cx="2860877" cy="3800105"/>
          </a:xfrm>
          <a:prstGeom prst="ellipse">
            <a:avLst/>
          </a:prstGeom>
          <a:solidFill>
            <a:srgbClr val="0714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b="1" dirty="0">
                <a:latin typeface="Century Gothic" pitchFamily="34" charset="0"/>
              </a:rPr>
              <a:t>Project partners and programme officers will refer to the work plan during the entire period of implementation to see whether the project is on track.</a:t>
            </a:r>
          </a:p>
        </p:txBody>
      </p:sp>
    </p:spTree>
    <p:extLst>
      <p:ext uri="{BB962C8B-B14F-4D97-AF65-F5344CB8AC3E}">
        <p14:creationId xmlns:p14="http://schemas.microsoft.com/office/powerpoint/2010/main" val="2803322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sz="quarter" idx="10"/>
          </p:nvPr>
        </p:nvSpPr>
        <p:spPr/>
        <p:txBody>
          <a:bodyPr>
            <a:normAutofit/>
          </a:bodyPr>
          <a:lstStyle/>
          <a:p>
            <a:r>
              <a:rPr lang="fr-FR" sz="2400" dirty="0" err="1">
                <a:solidFill>
                  <a:srgbClr val="751D70"/>
                </a:solidFill>
              </a:rPr>
              <a:t>Developing</a:t>
            </a:r>
            <a:r>
              <a:rPr lang="fr-FR" sz="2400" dirty="0">
                <a:solidFill>
                  <a:srgbClr val="751D70"/>
                </a:solidFill>
              </a:rPr>
              <a:t> the </a:t>
            </a:r>
            <a:r>
              <a:rPr lang="fr-FR" sz="2400" dirty="0" err="1">
                <a:solidFill>
                  <a:srgbClr val="751D70"/>
                </a:solidFill>
              </a:rPr>
              <a:t>work</a:t>
            </a:r>
            <a:r>
              <a:rPr lang="fr-FR" sz="2400" dirty="0">
                <a:solidFill>
                  <a:srgbClr val="751D70"/>
                </a:solidFill>
              </a:rPr>
              <a:t> Plan: main </a:t>
            </a:r>
            <a:r>
              <a:rPr lang="fr-FR" sz="2400" dirty="0" err="1">
                <a:solidFill>
                  <a:srgbClr val="751D70"/>
                </a:solidFill>
              </a:rPr>
              <a:t>steps</a:t>
            </a:r>
            <a:endParaRPr lang="es-ES" sz="2400" dirty="0">
              <a:solidFill>
                <a:srgbClr val="751D70"/>
              </a:solidFill>
            </a:endParaRPr>
          </a:p>
        </p:txBody>
      </p:sp>
      <p:sp>
        <p:nvSpPr>
          <p:cNvPr id="6148" name="AutoShape 56"/>
          <p:cNvSpPr>
            <a:spLocks noChangeArrowheads="1"/>
          </p:cNvSpPr>
          <p:nvPr/>
        </p:nvSpPr>
        <p:spPr bwMode="auto">
          <a:xfrm>
            <a:off x="1058334" y="2771181"/>
            <a:ext cx="128" cy="615553"/>
          </a:xfrm>
          <a:prstGeom prst="downArrow">
            <a:avLst>
              <a:gd name="adj1" fmla="val 50000"/>
              <a:gd name="adj2" fmla="val 38306"/>
            </a:avLst>
          </a:prstGeom>
          <a:gradFill rotWithShape="1">
            <a:gsLst>
              <a:gs pos="0">
                <a:srgbClr val="E0E1EF"/>
              </a:gs>
              <a:gs pos="50000">
                <a:srgbClr val="BEC2E0"/>
              </a:gs>
              <a:gs pos="100000">
                <a:srgbClr val="9299CF"/>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0" tIns="0" rIns="0" bIns="0" anchor="ctr">
            <a:spAutoFit/>
          </a:bodyPr>
          <a:lstStyle>
            <a:lvl1pPr eaLnBrk="0" hangingPunct="0">
              <a:defRPr sz="4000">
                <a:solidFill>
                  <a:schemeClr val="bg1"/>
                </a:solidFill>
                <a:latin typeface="Arial" charset="0"/>
              </a:defRPr>
            </a:lvl1pPr>
            <a:lvl2pPr marL="742950" indent="-285750" eaLnBrk="0" hangingPunct="0">
              <a:defRPr sz="4000">
                <a:solidFill>
                  <a:schemeClr val="bg1"/>
                </a:solidFill>
                <a:latin typeface="Arial" charset="0"/>
              </a:defRPr>
            </a:lvl2pPr>
            <a:lvl3pPr marL="1143000" indent="-228600" eaLnBrk="0" hangingPunct="0">
              <a:defRPr sz="4000">
                <a:solidFill>
                  <a:schemeClr val="bg1"/>
                </a:solidFill>
                <a:latin typeface="Arial" charset="0"/>
              </a:defRPr>
            </a:lvl3pPr>
            <a:lvl4pPr marL="1600200" indent="-228600" eaLnBrk="0" hangingPunct="0">
              <a:defRPr sz="4000">
                <a:solidFill>
                  <a:schemeClr val="bg1"/>
                </a:solidFill>
                <a:latin typeface="Arial" charset="0"/>
              </a:defRPr>
            </a:lvl4pPr>
            <a:lvl5pPr marL="2057400" indent="-228600" eaLnBrk="0" hangingPunct="0">
              <a:defRPr sz="4000">
                <a:solidFill>
                  <a:schemeClr val="bg1"/>
                </a:solidFill>
                <a:latin typeface="Arial" charset="0"/>
              </a:defRPr>
            </a:lvl5pPr>
            <a:lvl6pPr marL="2514600" indent="-228600" algn="ctr" defTabSz="449263" eaLnBrk="0" fontAlgn="base" hangingPunct="0">
              <a:lnSpc>
                <a:spcPct val="96000"/>
              </a:lnSpc>
              <a:spcBef>
                <a:spcPct val="0"/>
              </a:spcBef>
              <a:spcAft>
                <a:spcPct val="0"/>
              </a:spcAft>
              <a:buClr>
                <a:srgbClr val="000000"/>
              </a:buClr>
              <a:buSzPct val="100000"/>
              <a:buFont typeface="Arial" charset="0"/>
              <a:defRPr sz="4000">
                <a:solidFill>
                  <a:schemeClr val="bg1"/>
                </a:solidFill>
                <a:latin typeface="Arial" charset="0"/>
              </a:defRPr>
            </a:lvl6pPr>
            <a:lvl7pPr marL="2971800" indent="-228600" algn="ctr" defTabSz="449263" eaLnBrk="0" fontAlgn="base" hangingPunct="0">
              <a:lnSpc>
                <a:spcPct val="96000"/>
              </a:lnSpc>
              <a:spcBef>
                <a:spcPct val="0"/>
              </a:spcBef>
              <a:spcAft>
                <a:spcPct val="0"/>
              </a:spcAft>
              <a:buClr>
                <a:srgbClr val="000000"/>
              </a:buClr>
              <a:buSzPct val="100000"/>
              <a:buFont typeface="Arial" charset="0"/>
              <a:defRPr sz="4000">
                <a:solidFill>
                  <a:schemeClr val="bg1"/>
                </a:solidFill>
                <a:latin typeface="Arial" charset="0"/>
              </a:defRPr>
            </a:lvl7pPr>
            <a:lvl8pPr marL="3429000" indent="-228600" algn="ctr" defTabSz="449263" eaLnBrk="0" fontAlgn="base" hangingPunct="0">
              <a:lnSpc>
                <a:spcPct val="96000"/>
              </a:lnSpc>
              <a:spcBef>
                <a:spcPct val="0"/>
              </a:spcBef>
              <a:spcAft>
                <a:spcPct val="0"/>
              </a:spcAft>
              <a:buClr>
                <a:srgbClr val="000000"/>
              </a:buClr>
              <a:buSzPct val="100000"/>
              <a:buFont typeface="Arial" charset="0"/>
              <a:defRPr sz="4000">
                <a:solidFill>
                  <a:schemeClr val="bg1"/>
                </a:solidFill>
                <a:latin typeface="Arial" charset="0"/>
              </a:defRPr>
            </a:lvl8pPr>
            <a:lvl9pPr marL="3886200" indent="-228600" algn="ctr" defTabSz="449263" eaLnBrk="0" fontAlgn="base" hangingPunct="0">
              <a:lnSpc>
                <a:spcPct val="96000"/>
              </a:lnSpc>
              <a:spcBef>
                <a:spcPct val="0"/>
              </a:spcBef>
              <a:spcAft>
                <a:spcPct val="0"/>
              </a:spcAft>
              <a:buClr>
                <a:srgbClr val="000000"/>
              </a:buClr>
              <a:buSzPct val="100000"/>
              <a:buFont typeface="Arial" charset="0"/>
              <a:defRPr sz="4000">
                <a:solidFill>
                  <a:schemeClr val="bg1"/>
                </a:solidFill>
                <a:latin typeface="Arial" charset="0"/>
              </a:defRPr>
            </a:lvl9pPr>
          </a:lstStyle>
          <a:p>
            <a:pPr eaLnBrk="1" hangingPunct="1"/>
            <a:endParaRPr lang="ru-RU" altLang="es-ES"/>
          </a:p>
        </p:txBody>
      </p:sp>
      <p:graphicFrame>
        <p:nvGraphicFramePr>
          <p:cNvPr id="6" name="5 Diagrama"/>
          <p:cNvGraphicFramePr/>
          <p:nvPr>
            <p:extLst>
              <p:ext uri="{D42A27DB-BD31-4B8C-83A1-F6EECF244321}">
                <p14:modId xmlns:p14="http://schemas.microsoft.com/office/powerpoint/2010/main" val="2659553679"/>
              </p:ext>
            </p:extLst>
          </p:nvPr>
        </p:nvGraphicFramePr>
        <p:xfrm>
          <a:off x="957979" y="1387342"/>
          <a:ext cx="10447738"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91082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Work Package approach  </a:t>
            </a:r>
          </a:p>
        </p:txBody>
      </p:sp>
    </p:spTree>
    <p:extLst>
      <p:ext uri="{BB962C8B-B14F-4D97-AF65-F5344CB8AC3E}">
        <p14:creationId xmlns:p14="http://schemas.microsoft.com/office/powerpoint/2010/main" val="1602459754"/>
      </p:ext>
    </p:extLst>
  </p:cSld>
  <p:clrMapOvr>
    <a:masterClrMapping/>
  </p:clrMapOvr>
</p:sld>
</file>

<file path=ppt/theme/theme1.xml><?xml version="1.0" encoding="utf-8"?>
<a:theme xmlns:a="http://schemas.openxmlformats.org/drawingml/2006/main" name="Office Theme">
  <a:themeElements>
    <a:clrScheme name="TESIM COLOURS">
      <a:dk1>
        <a:srgbClr val="07147A"/>
      </a:dk1>
      <a:lt1>
        <a:srgbClr val="FFFFFF"/>
      </a:lt1>
      <a:dk2>
        <a:srgbClr val="751D70"/>
      </a:dk2>
      <a:lt2>
        <a:srgbClr val="FFFFFF"/>
      </a:lt2>
      <a:accent1>
        <a:srgbClr val="5B9BD5"/>
      </a:accent1>
      <a:accent2>
        <a:srgbClr val="5A1BAD"/>
      </a:accent2>
      <a:accent3>
        <a:srgbClr val="A5A5A5"/>
      </a:accent3>
      <a:accent4>
        <a:srgbClr val="9B66E0"/>
      </a:accent4>
      <a:accent5>
        <a:srgbClr val="4472C4"/>
      </a:accent5>
      <a:accent6>
        <a:srgbClr val="07147A"/>
      </a:accent6>
      <a:hlink>
        <a:srgbClr val="4755C6"/>
      </a:hlink>
      <a:folHlink>
        <a:srgbClr val="42103F"/>
      </a:folHlink>
    </a:clrScheme>
    <a:fontScheme name="Century Gothic-Palatino Linotype">
      <a:majorFont>
        <a:latin typeface="Century Gothic" panose="020B0502020202020204"/>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panose="02040502050505030304"/>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defRPr sz="3600" dirty="0" err="1" smtClean="0">
            <a:solidFill>
              <a:srgbClr val="07147A"/>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1178</TotalTime>
  <Words>1081</Words>
  <Application>Microsoft Office PowerPoint</Application>
  <PresentationFormat>Pantalla panoràmica</PresentationFormat>
  <Paragraphs>87</Paragraphs>
  <Slides>12</Slides>
  <Notes>11</Notes>
  <HiddenSlides>0</HiddenSlides>
  <MMClips>0</MMClips>
  <ScaleCrop>false</ScaleCrop>
  <HeadingPairs>
    <vt:vector size="6" baseType="variant">
      <vt:variant>
        <vt:lpstr>Tipus de lletra utilitzats</vt:lpstr>
      </vt:variant>
      <vt:variant>
        <vt:i4>7</vt:i4>
      </vt:variant>
      <vt:variant>
        <vt:lpstr>Tema</vt:lpstr>
      </vt:variant>
      <vt:variant>
        <vt:i4>1</vt:i4>
      </vt:variant>
      <vt:variant>
        <vt:lpstr>Títols de les diapositives</vt:lpstr>
      </vt:variant>
      <vt:variant>
        <vt:i4>12</vt:i4>
      </vt:variant>
    </vt:vector>
  </HeadingPairs>
  <TitlesOfParts>
    <vt:vector size="20" baseType="lpstr">
      <vt:lpstr>Arial</vt:lpstr>
      <vt:lpstr>Calibri</vt:lpstr>
      <vt:lpstr>Century Gothic</vt:lpstr>
      <vt:lpstr>Lucida Sans Unicode</vt:lpstr>
      <vt:lpstr>Palatino Linotype</vt:lpstr>
      <vt:lpstr>Times New Roman</vt:lpstr>
      <vt:lpstr>Wingdings</vt:lpstr>
      <vt:lpstr>Office Theme</vt:lpstr>
      <vt:lpstr>Building a good work plan  </vt:lpstr>
      <vt:lpstr>Project work plan : key elements </vt:lpstr>
      <vt:lpstr>Presentació del PowerPoint</vt:lpstr>
      <vt:lpstr>Presentació del PowerPoint</vt:lpstr>
      <vt:lpstr>Presentació del PowerPoint</vt:lpstr>
      <vt:lpstr>Presentació del PowerPoint</vt:lpstr>
      <vt:lpstr>Presentació del PowerPoint</vt:lpstr>
      <vt:lpstr>Presentació del PowerPoint</vt:lpstr>
      <vt:lpstr>Work Package approach  </vt:lpstr>
      <vt:lpstr>Presentació del PowerPoint</vt:lpstr>
      <vt:lpstr>Presentació del PowerPoint</vt:lpstr>
      <vt:lpstr>Let’s put it in practice!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Aisling Walsh</dc:creator>
  <cp:lastModifiedBy>Albert Sorrosal</cp:lastModifiedBy>
  <cp:revision>98</cp:revision>
  <dcterms:created xsi:type="dcterms:W3CDTF">2016-05-03T14:42:57Z</dcterms:created>
  <dcterms:modified xsi:type="dcterms:W3CDTF">2017-06-21T13:57:25Z</dcterms:modified>
</cp:coreProperties>
</file>