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6"/>
  </p:notesMasterIdLst>
  <p:sldIdLst>
    <p:sldId id="256" r:id="rId2"/>
    <p:sldId id="257" r:id="rId3"/>
    <p:sldId id="258" r:id="rId4"/>
    <p:sldId id="264" r:id="rId5"/>
    <p:sldId id="266" r:id="rId6"/>
    <p:sldId id="262" r:id="rId7"/>
    <p:sldId id="268" r:id="rId8"/>
    <p:sldId id="267" r:id="rId9"/>
    <p:sldId id="265" r:id="rId10"/>
    <p:sldId id="270" r:id="rId11"/>
    <p:sldId id="269" r:id="rId12"/>
    <p:sldId id="271" r:id="rId13"/>
    <p:sldId id="259" r:id="rId14"/>
    <p:sldId id="261"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Veronica Vann" initials="VV" lastIdx="4" clrIdx="0">
    <p:extLst/>
  </p:cmAuthor>
  <p:cmAuthor id="2" name="Iveta Puzo" initials="IP"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7147A"/>
    <a:srgbClr val="751D7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8" autoAdjust="0"/>
    <p:restoredTop sz="84425" autoAdjust="0"/>
  </p:normalViewPr>
  <p:slideViewPr>
    <p:cSldViewPr snapToGrid="0" snapToObjects="1">
      <p:cViewPr varScale="1">
        <p:scale>
          <a:sx n="93" d="100"/>
          <a:sy n="93" d="100"/>
        </p:scale>
        <p:origin x="1152" y="78"/>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colorful1#7">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9">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5_5">
  <dgm:title val=""/>
  <dgm:desc val=""/>
  <dgm:catLst>
    <dgm:cat type="accent5" pri="11500"/>
  </dgm:catLst>
  <dgm:styleLbl name="node0">
    <dgm:fillClrLst meth="cycle">
      <a:schemeClr val="accent5">
        <a:alpha val="80000"/>
      </a:schemeClr>
    </dgm:fillClrLst>
    <dgm:linClrLst meth="repeat">
      <a:schemeClr val="lt1"/>
    </dgm:linClrLst>
    <dgm:effectClrLst/>
    <dgm:txLinClrLst/>
    <dgm:txFillClrLst/>
    <dgm:txEffectClrLst/>
  </dgm:styleLbl>
  <dgm:styleLbl name="node1">
    <dgm:fillClrLst>
      <a:schemeClr val="accent5">
        <a:alpha val="90000"/>
      </a:schemeClr>
      <a:schemeClr val="accent5">
        <a:alpha val="50000"/>
      </a:schemeClr>
    </dgm:fillClrLst>
    <dgm:linClrLst meth="repeat">
      <a:schemeClr val="lt1"/>
    </dgm:linClrLst>
    <dgm:effectClrLst/>
    <dgm:txLinClrLst/>
    <dgm:txFillClrLst/>
    <dgm:txEffectClrLst/>
  </dgm:styleLbl>
  <dgm:styleLbl name="alignNode1">
    <dgm:fillClrLst>
      <a:schemeClr val="accent5">
        <a:alpha val="90000"/>
      </a:schemeClr>
      <a:schemeClr val="accent5">
        <a:alpha val="50000"/>
      </a:schemeClr>
    </dgm:fillClrLst>
    <dgm:linClrLst>
      <a:schemeClr val="accent5">
        <a:alpha val="90000"/>
      </a:schemeClr>
      <a:schemeClr val="accent5">
        <a:alpha val="50000"/>
      </a:schemeClr>
    </dgm:linClrLst>
    <dgm:effectClrLst/>
    <dgm:txLinClrLst/>
    <dgm:txFillClrLst/>
    <dgm:txEffectClrLst/>
  </dgm:styleLbl>
  <dgm:styleLbl name="lnNode1">
    <dgm:fillClrLst>
      <a:schemeClr val="accent5">
        <a:shade val="90000"/>
      </a:schemeClr>
      <a:schemeClr val="accent5">
        <a:alpha val="50000"/>
        <a:tint val="5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alpha val="20000"/>
      </a:schemeClr>
    </dgm:fillClrLst>
    <dgm:linClrLst meth="repeat">
      <a:schemeClr val="lt1"/>
    </dgm:linClrLst>
    <dgm:effectClrLst/>
    <dgm:txLinClrLst/>
    <dgm:txFillClrLst/>
    <dgm:txEffectClrLst/>
  </dgm:styleLbl>
  <dgm:styleLbl name="node2">
    <dgm:fillClrLst>
      <a:schemeClr val="accent5">
        <a:alpha val="70000"/>
      </a:schemeClr>
    </dgm:fillClrLst>
    <dgm:linClrLst meth="repeat">
      <a:schemeClr val="lt1"/>
    </dgm:linClrLst>
    <dgm:effectClrLst/>
    <dgm:txLinClrLst/>
    <dgm:txFillClrLst/>
    <dgm:txEffectClrLst/>
  </dgm:styleLbl>
  <dgm:styleLbl name="node3">
    <dgm:fillClrLst>
      <a:schemeClr val="accent5">
        <a:alpha val="50000"/>
      </a:schemeClr>
    </dgm:fillClrLst>
    <dgm:linClrLst meth="repeat">
      <a:schemeClr val="lt1"/>
    </dgm:linClrLst>
    <dgm:effectClrLst/>
    <dgm:txLinClrLst/>
    <dgm:txFillClrLst/>
    <dgm:txEffectClrLst/>
  </dgm:styleLbl>
  <dgm:styleLbl name="node4">
    <dgm:fillClrLst>
      <a:schemeClr val="accent5">
        <a:alpha val="30000"/>
      </a:schemeClr>
    </dgm:fillClrLst>
    <dgm:linClrLst meth="repeat">
      <a:schemeClr val="lt1"/>
    </dgm:linClrLst>
    <dgm:effectClrLst/>
    <dgm:txLinClrLst/>
    <dgm:txFillClrLst/>
    <dgm:txEffectClrLst/>
  </dgm:styleLbl>
  <dgm:styleLbl name="fgImgPlace1">
    <dgm:fillClrLst>
      <a:schemeClr val="accent5">
        <a:tint val="50000"/>
        <a:alpha val="90000"/>
      </a:schemeClr>
      <a:schemeClr val="accent5">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f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b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sibTrans1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alpha val="90000"/>
      </a:schemeClr>
    </dgm:fillClrLst>
    <dgm:linClrLst meth="repeat">
      <a:schemeClr val="lt1"/>
    </dgm:linClrLst>
    <dgm:effectClrLst/>
    <dgm:txLinClrLst/>
    <dgm:txFillClrLst/>
    <dgm:txEffectClrLst/>
  </dgm:styleLbl>
  <dgm:styleLbl name="asst1">
    <dgm:fillClrLst meth="repeat">
      <a:schemeClr val="accent5">
        <a:alpha val="90000"/>
      </a:schemeClr>
    </dgm:fillClrLst>
    <dgm:linClrLst meth="repeat">
      <a:schemeClr val="lt1"/>
    </dgm:linClrLst>
    <dgm:effectClrLst/>
    <dgm:txLinClrLst/>
    <dgm:txFillClrLst/>
    <dgm:txEffectClrLst/>
  </dgm:styleLbl>
  <dgm:styleLbl name="asst2">
    <dgm:fillClrLst>
      <a:schemeClr val="accent5">
        <a:alpha val="90000"/>
      </a:schemeClr>
    </dgm:fillClrLst>
    <dgm:linClrLst meth="repeat">
      <a:schemeClr val="lt1"/>
    </dgm:linClrLst>
    <dgm:effectClrLst/>
    <dgm:txLinClrLst/>
    <dgm:txFillClrLst/>
    <dgm:txEffectClrLst/>
  </dgm:styleLbl>
  <dgm:styleLbl name="asst3">
    <dgm:fillClrLst>
      <a:schemeClr val="accent5">
        <a:alpha val="70000"/>
      </a:schemeClr>
    </dgm:fillClrLst>
    <dgm:linClrLst meth="repeat">
      <a:schemeClr val="lt1"/>
    </dgm:linClrLst>
    <dgm:effectClrLst/>
    <dgm:txLinClrLst/>
    <dgm:txFillClrLst/>
    <dgm:txEffectClrLst/>
  </dgm:styleLbl>
  <dgm:styleLbl name="asst4">
    <dgm:fillClrLst>
      <a:schemeClr val="accent5">
        <a:alpha val="50000"/>
      </a:schemeClr>
    </dgm:fillClrLst>
    <dgm:linClrLst meth="repeat">
      <a:schemeClr val="lt1"/>
    </dgm:linClrLst>
    <dgm:effectClrLst/>
    <dgm:txLinClrLst/>
    <dgm:txFillClrLst/>
    <dgm:txEffectClrLst/>
  </dgm:styleLbl>
  <dgm:styleLbl name="parChTrans2D1">
    <dgm:fillClrLst meth="repeat">
      <a:schemeClr val="accent5">
        <a:shade val="8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a:schemeClr val="accent5">
        <a:alpha val="90000"/>
        <a:tint val="40000"/>
      </a:schemeClr>
      <a:schemeClr val="accent5">
        <a:alpha val="5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B474D39-C34D-4C8F-A343-E0F2001442D3}" type="doc">
      <dgm:prSet loTypeId="urn:microsoft.com/office/officeart/2005/8/layout/bProcess4" loCatId="" qsTypeId="urn:microsoft.com/office/officeart/2005/8/quickstyle/simple1" qsCatId="simple" csTypeId="urn:microsoft.com/office/officeart/2005/8/colors/colorful1#7" csCatId="colorful" phldr="1"/>
      <dgm:spPr/>
      <dgm:t>
        <a:bodyPr/>
        <a:lstStyle/>
        <a:p>
          <a:endParaRPr lang="it-IT"/>
        </a:p>
      </dgm:t>
    </dgm:pt>
    <dgm:pt modelId="{06AEA711-B05A-4267-A0FE-75C53BB9466E}">
      <dgm:prSet phldrT="[Testo]" custT="1"/>
      <dgm:spPr/>
      <dgm:t>
        <a:bodyPr/>
        <a:lstStyle/>
        <a:p>
          <a:r>
            <a:rPr lang="en-GB" sz="1800" b="1" noProof="0" dirty="0">
              <a:latin typeface="Century Gothic" pitchFamily="34" charset="0"/>
            </a:rPr>
            <a:t>Previous experience</a:t>
          </a:r>
        </a:p>
      </dgm:t>
    </dgm:pt>
    <dgm:pt modelId="{AE1A5B75-CBA5-47CB-B2A7-225EF5A60B93}" type="parTrans" cxnId="{111F4E75-8572-40CB-98E8-823D5514FBDC}">
      <dgm:prSet/>
      <dgm:spPr/>
      <dgm:t>
        <a:bodyPr/>
        <a:lstStyle/>
        <a:p>
          <a:endParaRPr lang="it-IT">
            <a:latin typeface="Century Gothic" pitchFamily="34" charset="0"/>
          </a:endParaRPr>
        </a:p>
      </dgm:t>
    </dgm:pt>
    <dgm:pt modelId="{9B6896FE-709A-4116-A9F8-6167DF93E9A9}" type="sibTrans" cxnId="{111F4E75-8572-40CB-98E8-823D5514FBDC}">
      <dgm:prSet/>
      <dgm:spPr/>
      <dgm:t>
        <a:bodyPr/>
        <a:lstStyle/>
        <a:p>
          <a:endParaRPr lang="it-IT">
            <a:latin typeface="Century Gothic" pitchFamily="34" charset="0"/>
          </a:endParaRPr>
        </a:p>
      </dgm:t>
    </dgm:pt>
    <dgm:pt modelId="{98BECF0D-4F48-4B4D-9DE7-DB0361B7B01F}">
      <dgm:prSet phldrT="[Testo]" custT="1"/>
      <dgm:spPr/>
      <dgm:t>
        <a:bodyPr/>
        <a:lstStyle/>
        <a:p>
          <a:r>
            <a:rPr lang="en-GB" sz="1800" b="1" noProof="0" dirty="0">
              <a:latin typeface="Century Gothic" pitchFamily="34" charset="0"/>
            </a:rPr>
            <a:t>Language</a:t>
          </a:r>
        </a:p>
      </dgm:t>
    </dgm:pt>
    <dgm:pt modelId="{C99A1139-7A79-4958-9534-48CEB0CBE7B0}" type="parTrans" cxnId="{F642D135-4227-4E51-A34E-49D36CE2FB2D}">
      <dgm:prSet/>
      <dgm:spPr/>
      <dgm:t>
        <a:bodyPr/>
        <a:lstStyle/>
        <a:p>
          <a:endParaRPr lang="it-IT">
            <a:latin typeface="Century Gothic" pitchFamily="34" charset="0"/>
          </a:endParaRPr>
        </a:p>
      </dgm:t>
    </dgm:pt>
    <dgm:pt modelId="{5E50A2CD-838D-4DE2-8CA3-F7C9D787978E}" type="sibTrans" cxnId="{F642D135-4227-4E51-A34E-49D36CE2FB2D}">
      <dgm:prSet/>
      <dgm:spPr/>
      <dgm:t>
        <a:bodyPr/>
        <a:lstStyle/>
        <a:p>
          <a:endParaRPr lang="it-IT">
            <a:latin typeface="Century Gothic" pitchFamily="34" charset="0"/>
          </a:endParaRPr>
        </a:p>
      </dgm:t>
    </dgm:pt>
    <dgm:pt modelId="{85D9A085-9E7D-4C4B-BEBA-2CD8E24D77B5}">
      <dgm:prSet phldrT="[Testo]" custT="1"/>
      <dgm:spPr/>
      <dgm:t>
        <a:bodyPr/>
        <a:lstStyle/>
        <a:p>
          <a:r>
            <a:rPr lang="en-GB" sz="1800" b="1" noProof="0" dirty="0">
              <a:latin typeface="Century Gothic" pitchFamily="34" charset="0"/>
            </a:rPr>
            <a:t>Working style</a:t>
          </a:r>
        </a:p>
      </dgm:t>
    </dgm:pt>
    <dgm:pt modelId="{C40FDC4F-F1DE-4946-8721-0CA3F385A229}" type="parTrans" cxnId="{62391B25-D845-4F10-9677-661E3604385E}">
      <dgm:prSet/>
      <dgm:spPr/>
      <dgm:t>
        <a:bodyPr/>
        <a:lstStyle/>
        <a:p>
          <a:endParaRPr lang="it-IT">
            <a:latin typeface="Century Gothic" pitchFamily="34" charset="0"/>
          </a:endParaRPr>
        </a:p>
      </dgm:t>
    </dgm:pt>
    <dgm:pt modelId="{6F6E6DF3-DFC5-4231-AD7F-11B3311627DA}" type="sibTrans" cxnId="{62391B25-D845-4F10-9677-661E3604385E}">
      <dgm:prSet/>
      <dgm:spPr/>
      <dgm:t>
        <a:bodyPr/>
        <a:lstStyle/>
        <a:p>
          <a:endParaRPr lang="it-IT">
            <a:latin typeface="Century Gothic" pitchFamily="34" charset="0"/>
          </a:endParaRPr>
        </a:p>
      </dgm:t>
    </dgm:pt>
    <dgm:pt modelId="{6AD10E40-4330-405E-BBA2-38765A867517}">
      <dgm:prSet phldrT="[Testo]" custT="1"/>
      <dgm:spPr/>
      <dgm:t>
        <a:bodyPr/>
        <a:lstStyle/>
        <a:p>
          <a:r>
            <a:rPr lang="en-GB" sz="1800" b="1" noProof="0" dirty="0">
              <a:latin typeface="Century Gothic" pitchFamily="34" charset="0"/>
            </a:rPr>
            <a:t>Different structures</a:t>
          </a:r>
        </a:p>
      </dgm:t>
    </dgm:pt>
    <dgm:pt modelId="{6445DB00-A0C1-46B6-8956-056A523B3012}" type="parTrans" cxnId="{AAA4B19F-0AAB-4EB3-8430-4F65262814A3}">
      <dgm:prSet/>
      <dgm:spPr/>
      <dgm:t>
        <a:bodyPr/>
        <a:lstStyle/>
        <a:p>
          <a:endParaRPr lang="it-IT">
            <a:latin typeface="Century Gothic" pitchFamily="34" charset="0"/>
          </a:endParaRPr>
        </a:p>
      </dgm:t>
    </dgm:pt>
    <dgm:pt modelId="{8BDA1B46-E6EF-494F-840B-E36EF5243862}" type="sibTrans" cxnId="{AAA4B19F-0AAB-4EB3-8430-4F65262814A3}">
      <dgm:prSet/>
      <dgm:spPr/>
      <dgm:t>
        <a:bodyPr/>
        <a:lstStyle/>
        <a:p>
          <a:endParaRPr lang="it-IT">
            <a:latin typeface="Century Gothic" pitchFamily="34" charset="0"/>
          </a:endParaRPr>
        </a:p>
      </dgm:t>
    </dgm:pt>
    <dgm:pt modelId="{1DC6D202-6FBB-46B1-9D96-105E3D90451E}">
      <dgm:prSet phldrT="[Testo]" custT="1"/>
      <dgm:spPr/>
      <dgm:t>
        <a:bodyPr/>
        <a:lstStyle/>
        <a:p>
          <a:r>
            <a:rPr lang="en-GB" sz="1800" b="1" noProof="0" dirty="0">
              <a:latin typeface="Century Gothic" pitchFamily="34" charset="0"/>
            </a:rPr>
            <a:t>Decision-making process</a:t>
          </a:r>
        </a:p>
      </dgm:t>
    </dgm:pt>
    <dgm:pt modelId="{DF5C929A-1E8A-46DC-8D8D-6867B0A23FF1}" type="parTrans" cxnId="{75FA687D-3A44-4CE2-9230-411078ED60E2}">
      <dgm:prSet/>
      <dgm:spPr/>
      <dgm:t>
        <a:bodyPr/>
        <a:lstStyle/>
        <a:p>
          <a:endParaRPr lang="it-IT">
            <a:latin typeface="Century Gothic" pitchFamily="34" charset="0"/>
          </a:endParaRPr>
        </a:p>
      </dgm:t>
    </dgm:pt>
    <dgm:pt modelId="{7A09FB93-8086-4432-9182-90F4F2C3A4EE}" type="sibTrans" cxnId="{75FA687D-3A44-4CE2-9230-411078ED60E2}">
      <dgm:prSet/>
      <dgm:spPr/>
      <dgm:t>
        <a:bodyPr/>
        <a:lstStyle/>
        <a:p>
          <a:endParaRPr lang="it-IT">
            <a:latin typeface="Century Gothic" pitchFamily="34" charset="0"/>
          </a:endParaRPr>
        </a:p>
      </dgm:t>
    </dgm:pt>
    <dgm:pt modelId="{EDB69387-1D14-4F66-8DDB-D46A1F36F9CA}">
      <dgm:prSet phldrT="[Testo]" custT="1"/>
      <dgm:spPr/>
      <dgm:t>
        <a:bodyPr/>
        <a:lstStyle/>
        <a:p>
          <a:r>
            <a:rPr lang="en-GB" sz="1800" b="1" noProof="0" dirty="0">
              <a:latin typeface="Century Gothic" pitchFamily="34" charset="0"/>
            </a:rPr>
            <a:t>Culture</a:t>
          </a:r>
        </a:p>
      </dgm:t>
    </dgm:pt>
    <dgm:pt modelId="{AD27E481-E372-4A2B-B600-9A5D31E73B3C}" type="parTrans" cxnId="{36C21B5E-7E22-4AF3-8488-D349B0739121}">
      <dgm:prSet/>
      <dgm:spPr/>
      <dgm:t>
        <a:bodyPr/>
        <a:lstStyle/>
        <a:p>
          <a:endParaRPr lang="it-IT">
            <a:latin typeface="Century Gothic" pitchFamily="34" charset="0"/>
          </a:endParaRPr>
        </a:p>
      </dgm:t>
    </dgm:pt>
    <dgm:pt modelId="{C3D99524-A8C1-4F8E-95C8-95694336B9ED}" type="sibTrans" cxnId="{36C21B5E-7E22-4AF3-8488-D349B0739121}">
      <dgm:prSet/>
      <dgm:spPr/>
      <dgm:t>
        <a:bodyPr/>
        <a:lstStyle/>
        <a:p>
          <a:endParaRPr lang="it-IT">
            <a:latin typeface="Century Gothic" pitchFamily="34" charset="0"/>
          </a:endParaRPr>
        </a:p>
      </dgm:t>
    </dgm:pt>
    <dgm:pt modelId="{24BB7AD4-50DF-459F-8D9B-8B8A6E0C3B1E}">
      <dgm:prSet phldrT="[Testo]" custT="1"/>
      <dgm:spPr/>
      <dgm:t>
        <a:bodyPr/>
        <a:lstStyle/>
        <a:p>
          <a:r>
            <a:rPr lang="en-GB" sz="1800" b="1" noProof="0" dirty="0">
              <a:latin typeface="Century Gothic" pitchFamily="34" charset="0"/>
            </a:rPr>
            <a:t>Belief systems</a:t>
          </a:r>
        </a:p>
      </dgm:t>
    </dgm:pt>
    <dgm:pt modelId="{EA326615-EE4C-47CF-8086-86DF13532395}" type="parTrans" cxnId="{01CE216B-C98F-4223-AD1C-5EF38A30283B}">
      <dgm:prSet/>
      <dgm:spPr/>
      <dgm:t>
        <a:bodyPr/>
        <a:lstStyle/>
        <a:p>
          <a:endParaRPr lang="it-IT">
            <a:latin typeface="Century Gothic" pitchFamily="34" charset="0"/>
          </a:endParaRPr>
        </a:p>
      </dgm:t>
    </dgm:pt>
    <dgm:pt modelId="{256A8087-1F16-40E1-90D0-7CC8DADBBCB0}" type="sibTrans" cxnId="{01CE216B-C98F-4223-AD1C-5EF38A30283B}">
      <dgm:prSet/>
      <dgm:spPr/>
      <dgm:t>
        <a:bodyPr/>
        <a:lstStyle/>
        <a:p>
          <a:endParaRPr lang="it-IT">
            <a:latin typeface="Century Gothic" pitchFamily="34" charset="0"/>
          </a:endParaRPr>
        </a:p>
      </dgm:t>
    </dgm:pt>
    <dgm:pt modelId="{D4766051-9B4F-430C-B0E8-864AD7E3381F}">
      <dgm:prSet phldrT="[Testo]" custT="1"/>
      <dgm:spPr/>
      <dgm:t>
        <a:bodyPr/>
        <a:lstStyle/>
        <a:p>
          <a:r>
            <a:rPr lang="en-GB" sz="1800" b="1" noProof="0" dirty="0">
              <a:latin typeface="Century Gothic" pitchFamily="34" charset="0"/>
            </a:rPr>
            <a:t>Rules and procedures</a:t>
          </a:r>
        </a:p>
      </dgm:t>
    </dgm:pt>
    <dgm:pt modelId="{BF6FAF71-6102-41B6-847B-9DFE741C1C19}" type="parTrans" cxnId="{7664DA9C-C3A5-419D-8B7B-603E033A6BD3}">
      <dgm:prSet/>
      <dgm:spPr/>
      <dgm:t>
        <a:bodyPr/>
        <a:lstStyle/>
        <a:p>
          <a:endParaRPr lang="it-IT">
            <a:latin typeface="Century Gothic" pitchFamily="34" charset="0"/>
          </a:endParaRPr>
        </a:p>
      </dgm:t>
    </dgm:pt>
    <dgm:pt modelId="{B38208C7-C959-4C19-B91B-3F6F9F7E54EC}" type="sibTrans" cxnId="{7664DA9C-C3A5-419D-8B7B-603E033A6BD3}">
      <dgm:prSet/>
      <dgm:spPr/>
      <dgm:t>
        <a:bodyPr/>
        <a:lstStyle/>
        <a:p>
          <a:endParaRPr lang="it-IT">
            <a:latin typeface="Century Gothic" pitchFamily="34" charset="0"/>
          </a:endParaRPr>
        </a:p>
      </dgm:t>
    </dgm:pt>
    <dgm:pt modelId="{1B58E0A4-85E0-8741-995C-91183D6111B6}" type="pres">
      <dgm:prSet presAssocID="{2B474D39-C34D-4C8F-A343-E0F2001442D3}" presName="Name0" presStyleCnt="0">
        <dgm:presLayoutVars>
          <dgm:dir/>
          <dgm:resizeHandles/>
        </dgm:presLayoutVars>
      </dgm:prSet>
      <dgm:spPr/>
    </dgm:pt>
    <dgm:pt modelId="{1EB95E30-F118-C446-81F7-5B3D54DE346B}" type="pres">
      <dgm:prSet presAssocID="{06AEA711-B05A-4267-A0FE-75C53BB9466E}" presName="compNode" presStyleCnt="0"/>
      <dgm:spPr/>
    </dgm:pt>
    <dgm:pt modelId="{4D1633C4-A97E-C84D-805A-34A5ADEE2C38}" type="pres">
      <dgm:prSet presAssocID="{06AEA711-B05A-4267-A0FE-75C53BB9466E}" presName="dummyConnPt" presStyleCnt="0"/>
      <dgm:spPr/>
    </dgm:pt>
    <dgm:pt modelId="{911B495D-4126-9E4F-9EFA-1BA1A832F8FB}" type="pres">
      <dgm:prSet presAssocID="{06AEA711-B05A-4267-A0FE-75C53BB9466E}" presName="node" presStyleLbl="node1" presStyleIdx="0" presStyleCnt="8">
        <dgm:presLayoutVars>
          <dgm:bulletEnabled val="1"/>
        </dgm:presLayoutVars>
      </dgm:prSet>
      <dgm:spPr/>
    </dgm:pt>
    <dgm:pt modelId="{1ECB42AB-26B9-324F-8E3E-F1535D0AB485}" type="pres">
      <dgm:prSet presAssocID="{9B6896FE-709A-4116-A9F8-6167DF93E9A9}" presName="sibTrans" presStyleLbl="bgSibTrans2D1" presStyleIdx="0" presStyleCnt="7"/>
      <dgm:spPr/>
    </dgm:pt>
    <dgm:pt modelId="{D7891F25-25AD-5A43-9B57-B1A22A3EF116}" type="pres">
      <dgm:prSet presAssocID="{98BECF0D-4F48-4B4D-9DE7-DB0361B7B01F}" presName="compNode" presStyleCnt="0"/>
      <dgm:spPr/>
    </dgm:pt>
    <dgm:pt modelId="{1D76FAE2-D905-1D4C-89CE-1DBC7DC1696D}" type="pres">
      <dgm:prSet presAssocID="{98BECF0D-4F48-4B4D-9DE7-DB0361B7B01F}" presName="dummyConnPt" presStyleCnt="0"/>
      <dgm:spPr/>
    </dgm:pt>
    <dgm:pt modelId="{6AA03197-B8D0-4F46-A787-E8EDB501C55D}" type="pres">
      <dgm:prSet presAssocID="{98BECF0D-4F48-4B4D-9DE7-DB0361B7B01F}" presName="node" presStyleLbl="node1" presStyleIdx="1" presStyleCnt="8">
        <dgm:presLayoutVars>
          <dgm:bulletEnabled val="1"/>
        </dgm:presLayoutVars>
      </dgm:prSet>
      <dgm:spPr/>
    </dgm:pt>
    <dgm:pt modelId="{9EC19F7E-949C-794A-9AAE-50B95A7B977D}" type="pres">
      <dgm:prSet presAssocID="{5E50A2CD-838D-4DE2-8CA3-F7C9D787978E}" presName="sibTrans" presStyleLbl="bgSibTrans2D1" presStyleIdx="1" presStyleCnt="7"/>
      <dgm:spPr/>
    </dgm:pt>
    <dgm:pt modelId="{9ADE999B-911E-294C-97E1-9DCB10779DFF}" type="pres">
      <dgm:prSet presAssocID="{85D9A085-9E7D-4C4B-BEBA-2CD8E24D77B5}" presName="compNode" presStyleCnt="0"/>
      <dgm:spPr/>
    </dgm:pt>
    <dgm:pt modelId="{0E4FC771-D113-EF41-A7EF-E9F0C7F8C6FF}" type="pres">
      <dgm:prSet presAssocID="{85D9A085-9E7D-4C4B-BEBA-2CD8E24D77B5}" presName="dummyConnPt" presStyleCnt="0"/>
      <dgm:spPr/>
    </dgm:pt>
    <dgm:pt modelId="{F32C0FC6-184E-4241-A6D3-1782DDC48FEA}" type="pres">
      <dgm:prSet presAssocID="{85D9A085-9E7D-4C4B-BEBA-2CD8E24D77B5}" presName="node" presStyleLbl="node1" presStyleIdx="2" presStyleCnt="8">
        <dgm:presLayoutVars>
          <dgm:bulletEnabled val="1"/>
        </dgm:presLayoutVars>
      </dgm:prSet>
      <dgm:spPr/>
    </dgm:pt>
    <dgm:pt modelId="{E26FFC9D-FD35-0E43-A5A9-12B06324213C}" type="pres">
      <dgm:prSet presAssocID="{6F6E6DF3-DFC5-4231-AD7F-11B3311627DA}" presName="sibTrans" presStyleLbl="bgSibTrans2D1" presStyleIdx="2" presStyleCnt="7"/>
      <dgm:spPr/>
    </dgm:pt>
    <dgm:pt modelId="{1F58D217-90FB-DF48-978D-712C77321174}" type="pres">
      <dgm:prSet presAssocID="{6AD10E40-4330-405E-BBA2-38765A867517}" presName="compNode" presStyleCnt="0"/>
      <dgm:spPr/>
    </dgm:pt>
    <dgm:pt modelId="{84013926-D951-3147-B591-ECCE38B5F9A7}" type="pres">
      <dgm:prSet presAssocID="{6AD10E40-4330-405E-BBA2-38765A867517}" presName="dummyConnPt" presStyleCnt="0"/>
      <dgm:spPr/>
    </dgm:pt>
    <dgm:pt modelId="{A2B4AA04-623C-494D-9DA4-DDD000281A69}" type="pres">
      <dgm:prSet presAssocID="{6AD10E40-4330-405E-BBA2-38765A867517}" presName="node" presStyleLbl="node1" presStyleIdx="3" presStyleCnt="8">
        <dgm:presLayoutVars>
          <dgm:bulletEnabled val="1"/>
        </dgm:presLayoutVars>
      </dgm:prSet>
      <dgm:spPr/>
    </dgm:pt>
    <dgm:pt modelId="{C44AFB7E-5ACC-FD49-BA59-5DD9A6BE1DD7}" type="pres">
      <dgm:prSet presAssocID="{8BDA1B46-E6EF-494F-840B-E36EF5243862}" presName="sibTrans" presStyleLbl="bgSibTrans2D1" presStyleIdx="3" presStyleCnt="7"/>
      <dgm:spPr/>
    </dgm:pt>
    <dgm:pt modelId="{43A5682E-CFE5-1842-8B12-5AFDE11CB0D4}" type="pres">
      <dgm:prSet presAssocID="{1DC6D202-6FBB-46B1-9D96-105E3D90451E}" presName="compNode" presStyleCnt="0"/>
      <dgm:spPr/>
    </dgm:pt>
    <dgm:pt modelId="{6B42BFFB-D3F8-DB48-A37A-1073036739B7}" type="pres">
      <dgm:prSet presAssocID="{1DC6D202-6FBB-46B1-9D96-105E3D90451E}" presName="dummyConnPt" presStyleCnt="0"/>
      <dgm:spPr/>
    </dgm:pt>
    <dgm:pt modelId="{71893A45-8BF4-D64C-9289-599E727F547A}" type="pres">
      <dgm:prSet presAssocID="{1DC6D202-6FBB-46B1-9D96-105E3D90451E}" presName="node" presStyleLbl="node1" presStyleIdx="4" presStyleCnt="8">
        <dgm:presLayoutVars>
          <dgm:bulletEnabled val="1"/>
        </dgm:presLayoutVars>
      </dgm:prSet>
      <dgm:spPr/>
    </dgm:pt>
    <dgm:pt modelId="{953B386C-F0BB-964C-A686-E0AF1BA08918}" type="pres">
      <dgm:prSet presAssocID="{7A09FB93-8086-4432-9182-90F4F2C3A4EE}" presName="sibTrans" presStyleLbl="bgSibTrans2D1" presStyleIdx="4" presStyleCnt="7"/>
      <dgm:spPr/>
    </dgm:pt>
    <dgm:pt modelId="{40FD63EC-01C0-A44C-9A26-82C64F3C2113}" type="pres">
      <dgm:prSet presAssocID="{EDB69387-1D14-4F66-8DDB-D46A1F36F9CA}" presName="compNode" presStyleCnt="0"/>
      <dgm:spPr/>
    </dgm:pt>
    <dgm:pt modelId="{3840D15C-C72B-7A47-A302-200606528F50}" type="pres">
      <dgm:prSet presAssocID="{EDB69387-1D14-4F66-8DDB-D46A1F36F9CA}" presName="dummyConnPt" presStyleCnt="0"/>
      <dgm:spPr/>
    </dgm:pt>
    <dgm:pt modelId="{22D88FBC-D1CC-CB47-AAC6-97936D849FDE}" type="pres">
      <dgm:prSet presAssocID="{EDB69387-1D14-4F66-8DDB-D46A1F36F9CA}" presName="node" presStyleLbl="node1" presStyleIdx="5" presStyleCnt="8">
        <dgm:presLayoutVars>
          <dgm:bulletEnabled val="1"/>
        </dgm:presLayoutVars>
      </dgm:prSet>
      <dgm:spPr/>
    </dgm:pt>
    <dgm:pt modelId="{D4DFA315-97D2-A242-ABA3-FA3389CE6279}" type="pres">
      <dgm:prSet presAssocID="{C3D99524-A8C1-4F8E-95C8-95694336B9ED}" presName="sibTrans" presStyleLbl="bgSibTrans2D1" presStyleIdx="5" presStyleCnt="7"/>
      <dgm:spPr/>
    </dgm:pt>
    <dgm:pt modelId="{3C662050-700C-DE46-8D7D-C21415896B71}" type="pres">
      <dgm:prSet presAssocID="{24BB7AD4-50DF-459F-8D9B-8B8A6E0C3B1E}" presName="compNode" presStyleCnt="0"/>
      <dgm:spPr/>
    </dgm:pt>
    <dgm:pt modelId="{D544ECB8-CB56-814D-82D1-483BF470379E}" type="pres">
      <dgm:prSet presAssocID="{24BB7AD4-50DF-459F-8D9B-8B8A6E0C3B1E}" presName="dummyConnPt" presStyleCnt="0"/>
      <dgm:spPr/>
    </dgm:pt>
    <dgm:pt modelId="{E0223508-4FB0-564B-8711-4B28775FB234}" type="pres">
      <dgm:prSet presAssocID="{24BB7AD4-50DF-459F-8D9B-8B8A6E0C3B1E}" presName="node" presStyleLbl="node1" presStyleIdx="6" presStyleCnt="8">
        <dgm:presLayoutVars>
          <dgm:bulletEnabled val="1"/>
        </dgm:presLayoutVars>
      </dgm:prSet>
      <dgm:spPr/>
    </dgm:pt>
    <dgm:pt modelId="{82C409D3-CC02-5F47-83AF-18F9487776D4}" type="pres">
      <dgm:prSet presAssocID="{256A8087-1F16-40E1-90D0-7CC8DADBBCB0}" presName="sibTrans" presStyleLbl="bgSibTrans2D1" presStyleIdx="6" presStyleCnt="7"/>
      <dgm:spPr/>
    </dgm:pt>
    <dgm:pt modelId="{9B25F9D9-7973-4B49-9BB5-28219826E761}" type="pres">
      <dgm:prSet presAssocID="{D4766051-9B4F-430C-B0E8-864AD7E3381F}" presName="compNode" presStyleCnt="0"/>
      <dgm:spPr/>
    </dgm:pt>
    <dgm:pt modelId="{D8E60CCB-AFCF-E245-91C9-BE60FF9722A8}" type="pres">
      <dgm:prSet presAssocID="{D4766051-9B4F-430C-B0E8-864AD7E3381F}" presName="dummyConnPt" presStyleCnt="0"/>
      <dgm:spPr/>
    </dgm:pt>
    <dgm:pt modelId="{64B4F36B-14C5-9044-8A0D-AAA9508F5431}" type="pres">
      <dgm:prSet presAssocID="{D4766051-9B4F-430C-B0E8-864AD7E3381F}" presName="node" presStyleLbl="node1" presStyleIdx="7" presStyleCnt="8">
        <dgm:presLayoutVars>
          <dgm:bulletEnabled val="1"/>
        </dgm:presLayoutVars>
      </dgm:prSet>
      <dgm:spPr/>
    </dgm:pt>
  </dgm:ptLst>
  <dgm:cxnLst>
    <dgm:cxn modelId="{AA84451B-86A4-6843-A00C-279195DFA779}" type="presOf" srcId="{1DC6D202-6FBB-46B1-9D96-105E3D90451E}" destId="{71893A45-8BF4-D64C-9289-599E727F547A}" srcOrd="0" destOrd="0" presId="urn:microsoft.com/office/officeart/2005/8/layout/bProcess4"/>
    <dgm:cxn modelId="{546AE21B-71CF-4C46-B99F-D70356BBEB84}" type="presOf" srcId="{6AD10E40-4330-405E-BBA2-38765A867517}" destId="{A2B4AA04-623C-494D-9DA4-DDD000281A69}" srcOrd="0" destOrd="0" presId="urn:microsoft.com/office/officeart/2005/8/layout/bProcess4"/>
    <dgm:cxn modelId="{62391B25-D845-4F10-9677-661E3604385E}" srcId="{2B474D39-C34D-4C8F-A343-E0F2001442D3}" destId="{85D9A085-9E7D-4C4B-BEBA-2CD8E24D77B5}" srcOrd="2" destOrd="0" parTransId="{C40FDC4F-F1DE-4946-8721-0CA3F385A229}" sibTransId="{6F6E6DF3-DFC5-4231-AD7F-11B3311627DA}"/>
    <dgm:cxn modelId="{EFC14E25-1549-2041-97A3-C4D3260932D3}" type="presOf" srcId="{85D9A085-9E7D-4C4B-BEBA-2CD8E24D77B5}" destId="{F32C0FC6-184E-4241-A6D3-1782DDC48FEA}" srcOrd="0" destOrd="0" presId="urn:microsoft.com/office/officeart/2005/8/layout/bProcess4"/>
    <dgm:cxn modelId="{5DDA9828-7E84-3A46-89D0-EE68C54BB7FF}" type="presOf" srcId="{9B6896FE-709A-4116-A9F8-6167DF93E9A9}" destId="{1ECB42AB-26B9-324F-8E3E-F1535D0AB485}" srcOrd="0" destOrd="0" presId="urn:microsoft.com/office/officeart/2005/8/layout/bProcess4"/>
    <dgm:cxn modelId="{48613B2A-C979-884A-B18E-D0DE60D722F2}" type="presOf" srcId="{24BB7AD4-50DF-459F-8D9B-8B8A6E0C3B1E}" destId="{E0223508-4FB0-564B-8711-4B28775FB234}" srcOrd="0" destOrd="0" presId="urn:microsoft.com/office/officeart/2005/8/layout/bProcess4"/>
    <dgm:cxn modelId="{DF628131-7AFD-964C-977C-A277DD236229}" type="presOf" srcId="{2B474D39-C34D-4C8F-A343-E0F2001442D3}" destId="{1B58E0A4-85E0-8741-995C-91183D6111B6}" srcOrd="0" destOrd="0" presId="urn:microsoft.com/office/officeart/2005/8/layout/bProcess4"/>
    <dgm:cxn modelId="{F642D135-4227-4E51-A34E-49D36CE2FB2D}" srcId="{2B474D39-C34D-4C8F-A343-E0F2001442D3}" destId="{98BECF0D-4F48-4B4D-9DE7-DB0361B7B01F}" srcOrd="1" destOrd="0" parTransId="{C99A1139-7A79-4958-9534-48CEB0CBE7B0}" sibTransId="{5E50A2CD-838D-4DE2-8CA3-F7C9D787978E}"/>
    <dgm:cxn modelId="{36C21B5E-7E22-4AF3-8488-D349B0739121}" srcId="{2B474D39-C34D-4C8F-A343-E0F2001442D3}" destId="{EDB69387-1D14-4F66-8DDB-D46A1F36F9CA}" srcOrd="5" destOrd="0" parTransId="{AD27E481-E372-4A2B-B600-9A5D31E73B3C}" sibTransId="{C3D99524-A8C1-4F8E-95C8-95694336B9ED}"/>
    <dgm:cxn modelId="{EB047245-39D5-A240-8EBE-0F88FE9DC4BA}" type="presOf" srcId="{C3D99524-A8C1-4F8E-95C8-95694336B9ED}" destId="{D4DFA315-97D2-A242-ABA3-FA3389CE6279}" srcOrd="0" destOrd="0" presId="urn:microsoft.com/office/officeart/2005/8/layout/bProcess4"/>
    <dgm:cxn modelId="{BB121B67-FCB2-5146-96E6-9B5041EBAF66}" type="presOf" srcId="{D4766051-9B4F-430C-B0E8-864AD7E3381F}" destId="{64B4F36B-14C5-9044-8A0D-AAA9508F5431}" srcOrd="0" destOrd="0" presId="urn:microsoft.com/office/officeart/2005/8/layout/bProcess4"/>
    <dgm:cxn modelId="{1F4D4449-D642-1047-A1C1-430357738725}" type="presOf" srcId="{5E50A2CD-838D-4DE2-8CA3-F7C9D787978E}" destId="{9EC19F7E-949C-794A-9AAE-50B95A7B977D}" srcOrd="0" destOrd="0" presId="urn:microsoft.com/office/officeart/2005/8/layout/bProcess4"/>
    <dgm:cxn modelId="{01CE216B-C98F-4223-AD1C-5EF38A30283B}" srcId="{2B474D39-C34D-4C8F-A343-E0F2001442D3}" destId="{24BB7AD4-50DF-459F-8D9B-8B8A6E0C3B1E}" srcOrd="6" destOrd="0" parTransId="{EA326615-EE4C-47CF-8086-86DF13532395}" sibTransId="{256A8087-1F16-40E1-90D0-7CC8DADBBCB0}"/>
    <dgm:cxn modelId="{968FAF4C-62B1-BF4F-BE98-6B9107FD3FF5}" type="presOf" srcId="{256A8087-1F16-40E1-90D0-7CC8DADBBCB0}" destId="{82C409D3-CC02-5F47-83AF-18F9487776D4}" srcOrd="0" destOrd="0" presId="urn:microsoft.com/office/officeart/2005/8/layout/bProcess4"/>
    <dgm:cxn modelId="{111F4E75-8572-40CB-98E8-823D5514FBDC}" srcId="{2B474D39-C34D-4C8F-A343-E0F2001442D3}" destId="{06AEA711-B05A-4267-A0FE-75C53BB9466E}" srcOrd="0" destOrd="0" parTransId="{AE1A5B75-CBA5-47CB-B2A7-225EF5A60B93}" sibTransId="{9B6896FE-709A-4116-A9F8-6167DF93E9A9}"/>
    <dgm:cxn modelId="{ACF9A878-8F2B-7A4D-9A95-AA8A5AE438DC}" type="presOf" srcId="{EDB69387-1D14-4F66-8DDB-D46A1F36F9CA}" destId="{22D88FBC-D1CC-CB47-AAC6-97936D849FDE}" srcOrd="0" destOrd="0" presId="urn:microsoft.com/office/officeart/2005/8/layout/bProcess4"/>
    <dgm:cxn modelId="{75FA687D-3A44-4CE2-9230-411078ED60E2}" srcId="{2B474D39-C34D-4C8F-A343-E0F2001442D3}" destId="{1DC6D202-6FBB-46B1-9D96-105E3D90451E}" srcOrd="4" destOrd="0" parTransId="{DF5C929A-1E8A-46DC-8D8D-6867B0A23FF1}" sibTransId="{7A09FB93-8086-4432-9182-90F4F2C3A4EE}"/>
    <dgm:cxn modelId="{7664DA9C-C3A5-419D-8B7B-603E033A6BD3}" srcId="{2B474D39-C34D-4C8F-A343-E0F2001442D3}" destId="{D4766051-9B4F-430C-B0E8-864AD7E3381F}" srcOrd="7" destOrd="0" parTransId="{BF6FAF71-6102-41B6-847B-9DFE741C1C19}" sibTransId="{B38208C7-C959-4C19-B91B-3F6F9F7E54EC}"/>
    <dgm:cxn modelId="{AAA4B19F-0AAB-4EB3-8430-4F65262814A3}" srcId="{2B474D39-C34D-4C8F-A343-E0F2001442D3}" destId="{6AD10E40-4330-405E-BBA2-38765A867517}" srcOrd="3" destOrd="0" parTransId="{6445DB00-A0C1-46B6-8956-056A523B3012}" sibTransId="{8BDA1B46-E6EF-494F-840B-E36EF5243862}"/>
    <dgm:cxn modelId="{164C18A9-7F72-1042-817A-917A92E2C4D7}" type="presOf" srcId="{6F6E6DF3-DFC5-4231-AD7F-11B3311627DA}" destId="{E26FFC9D-FD35-0E43-A5A9-12B06324213C}" srcOrd="0" destOrd="0" presId="urn:microsoft.com/office/officeart/2005/8/layout/bProcess4"/>
    <dgm:cxn modelId="{989B47D6-2783-9841-A111-10F6F2330474}" type="presOf" srcId="{98BECF0D-4F48-4B4D-9DE7-DB0361B7B01F}" destId="{6AA03197-B8D0-4F46-A787-E8EDB501C55D}" srcOrd="0" destOrd="0" presId="urn:microsoft.com/office/officeart/2005/8/layout/bProcess4"/>
    <dgm:cxn modelId="{1EA4DEF9-AD8A-2F44-85B5-665216106F03}" type="presOf" srcId="{06AEA711-B05A-4267-A0FE-75C53BB9466E}" destId="{911B495D-4126-9E4F-9EFA-1BA1A832F8FB}" srcOrd="0" destOrd="0" presId="urn:microsoft.com/office/officeart/2005/8/layout/bProcess4"/>
    <dgm:cxn modelId="{9D0E85FF-779F-B744-943E-FAE92F0CDACC}" type="presOf" srcId="{8BDA1B46-E6EF-494F-840B-E36EF5243862}" destId="{C44AFB7E-5ACC-FD49-BA59-5DD9A6BE1DD7}" srcOrd="0" destOrd="0" presId="urn:microsoft.com/office/officeart/2005/8/layout/bProcess4"/>
    <dgm:cxn modelId="{47DEFEFF-CC8F-F944-943C-4D3EF0FDE095}" type="presOf" srcId="{7A09FB93-8086-4432-9182-90F4F2C3A4EE}" destId="{953B386C-F0BB-964C-A686-E0AF1BA08918}" srcOrd="0" destOrd="0" presId="urn:microsoft.com/office/officeart/2005/8/layout/bProcess4"/>
    <dgm:cxn modelId="{A4091140-EF40-C942-BC5D-1E9B30A066F8}" type="presParOf" srcId="{1B58E0A4-85E0-8741-995C-91183D6111B6}" destId="{1EB95E30-F118-C446-81F7-5B3D54DE346B}" srcOrd="0" destOrd="0" presId="urn:microsoft.com/office/officeart/2005/8/layout/bProcess4"/>
    <dgm:cxn modelId="{428E424C-2263-084D-8A0C-0CB3C93A7D30}" type="presParOf" srcId="{1EB95E30-F118-C446-81F7-5B3D54DE346B}" destId="{4D1633C4-A97E-C84D-805A-34A5ADEE2C38}" srcOrd="0" destOrd="0" presId="urn:microsoft.com/office/officeart/2005/8/layout/bProcess4"/>
    <dgm:cxn modelId="{C02EB913-B103-EC4C-B9D2-6CA8C5581253}" type="presParOf" srcId="{1EB95E30-F118-C446-81F7-5B3D54DE346B}" destId="{911B495D-4126-9E4F-9EFA-1BA1A832F8FB}" srcOrd="1" destOrd="0" presId="urn:microsoft.com/office/officeart/2005/8/layout/bProcess4"/>
    <dgm:cxn modelId="{68148857-03DD-734C-B189-F0C56B4EF770}" type="presParOf" srcId="{1B58E0A4-85E0-8741-995C-91183D6111B6}" destId="{1ECB42AB-26B9-324F-8E3E-F1535D0AB485}" srcOrd="1" destOrd="0" presId="urn:microsoft.com/office/officeart/2005/8/layout/bProcess4"/>
    <dgm:cxn modelId="{2D15B37A-4551-684E-848E-C09AD06F54EB}" type="presParOf" srcId="{1B58E0A4-85E0-8741-995C-91183D6111B6}" destId="{D7891F25-25AD-5A43-9B57-B1A22A3EF116}" srcOrd="2" destOrd="0" presId="urn:microsoft.com/office/officeart/2005/8/layout/bProcess4"/>
    <dgm:cxn modelId="{47B0C5DD-E232-2342-A0F0-BDBA8FD38352}" type="presParOf" srcId="{D7891F25-25AD-5A43-9B57-B1A22A3EF116}" destId="{1D76FAE2-D905-1D4C-89CE-1DBC7DC1696D}" srcOrd="0" destOrd="0" presId="urn:microsoft.com/office/officeart/2005/8/layout/bProcess4"/>
    <dgm:cxn modelId="{F7D58504-6F98-9946-ABCD-E98942C75D07}" type="presParOf" srcId="{D7891F25-25AD-5A43-9B57-B1A22A3EF116}" destId="{6AA03197-B8D0-4F46-A787-E8EDB501C55D}" srcOrd="1" destOrd="0" presId="urn:microsoft.com/office/officeart/2005/8/layout/bProcess4"/>
    <dgm:cxn modelId="{4F2CFF92-6797-D742-88CC-552E0478553E}" type="presParOf" srcId="{1B58E0A4-85E0-8741-995C-91183D6111B6}" destId="{9EC19F7E-949C-794A-9AAE-50B95A7B977D}" srcOrd="3" destOrd="0" presId="urn:microsoft.com/office/officeart/2005/8/layout/bProcess4"/>
    <dgm:cxn modelId="{7C9B7824-6EAF-F34A-A157-6355ED1E83D0}" type="presParOf" srcId="{1B58E0A4-85E0-8741-995C-91183D6111B6}" destId="{9ADE999B-911E-294C-97E1-9DCB10779DFF}" srcOrd="4" destOrd="0" presId="urn:microsoft.com/office/officeart/2005/8/layout/bProcess4"/>
    <dgm:cxn modelId="{A388D757-CDB8-E641-B990-4D6EFC66E501}" type="presParOf" srcId="{9ADE999B-911E-294C-97E1-9DCB10779DFF}" destId="{0E4FC771-D113-EF41-A7EF-E9F0C7F8C6FF}" srcOrd="0" destOrd="0" presId="urn:microsoft.com/office/officeart/2005/8/layout/bProcess4"/>
    <dgm:cxn modelId="{84B044B6-A6D5-9F4C-80F1-F76A9036B2C7}" type="presParOf" srcId="{9ADE999B-911E-294C-97E1-9DCB10779DFF}" destId="{F32C0FC6-184E-4241-A6D3-1782DDC48FEA}" srcOrd="1" destOrd="0" presId="urn:microsoft.com/office/officeart/2005/8/layout/bProcess4"/>
    <dgm:cxn modelId="{C7E4AE58-BB26-EC4D-8F02-B5B620A269F2}" type="presParOf" srcId="{1B58E0A4-85E0-8741-995C-91183D6111B6}" destId="{E26FFC9D-FD35-0E43-A5A9-12B06324213C}" srcOrd="5" destOrd="0" presId="urn:microsoft.com/office/officeart/2005/8/layout/bProcess4"/>
    <dgm:cxn modelId="{CD2569C2-0A4D-3A48-B568-07CB9F0804B7}" type="presParOf" srcId="{1B58E0A4-85E0-8741-995C-91183D6111B6}" destId="{1F58D217-90FB-DF48-978D-712C77321174}" srcOrd="6" destOrd="0" presId="urn:microsoft.com/office/officeart/2005/8/layout/bProcess4"/>
    <dgm:cxn modelId="{F009D08E-CFA8-B540-B4EE-A3C4780582C2}" type="presParOf" srcId="{1F58D217-90FB-DF48-978D-712C77321174}" destId="{84013926-D951-3147-B591-ECCE38B5F9A7}" srcOrd="0" destOrd="0" presId="urn:microsoft.com/office/officeart/2005/8/layout/bProcess4"/>
    <dgm:cxn modelId="{A7312E00-9F64-6842-8081-28C2FBE2433D}" type="presParOf" srcId="{1F58D217-90FB-DF48-978D-712C77321174}" destId="{A2B4AA04-623C-494D-9DA4-DDD000281A69}" srcOrd="1" destOrd="0" presId="urn:microsoft.com/office/officeart/2005/8/layout/bProcess4"/>
    <dgm:cxn modelId="{A20E9389-B66D-8D4E-951E-316D199A883D}" type="presParOf" srcId="{1B58E0A4-85E0-8741-995C-91183D6111B6}" destId="{C44AFB7E-5ACC-FD49-BA59-5DD9A6BE1DD7}" srcOrd="7" destOrd="0" presId="urn:microsoft.com/office/officeart/2005/8/layout/bProcess4"/>
    <dgm:cxn modelId="{0518D958-441F-2746-86E5-5C0EFD49529E}" type="presParOf" srcId="{1B58E0A4-85E0-8741-995C-91183D6111B6}" destId="{43A5682E-CFE5-1842-8B12-5AFDE11CB0D4}" srcOrd="8" destOrd="0" presId="urn:microsoft.com/office/officeart/2005/8/layout/bProcess4"/>
    <dgm:cxn modelId="{7209016E-979B-F94C-B654-0BB08724B03C}" type="presParOf" srcId="{43A5682E-CFE5-1842-8B12-5AFDE11CB0D4}" destId="{6B42BFFB-D3F8-DB48-A37A-1073036739B7}" srcOrd="0" destOrd="0" presId="urn:microsoft.com/office/officeart/2005/8/layout/bProcess4"/>
    <dgm:cxn modelId="{344EBD47-C22B-EA4D-AFDC-0F06FD662C4F}" type="presParOf" srcId="{43A5682E-CFE5-1842-8B12-5AFDE11CB0D4}" destId="{71893A45-8BF4-D64C-9289-599E727F547A}" srcOrd="1" destOrd="0" presId="urn:microsoft.com/office/officeart/2005/8/layout/bProcess4"/>
    <dgm:cxn modelId="{117BF595-DEBC-2644-B981-C914548F9BF0}" type="presParOf" srcId="{1B58E0A4-85E0-8741-995C-91183D6111B6}" destId="{953B386C-F0BB-964C-A686-E0AF1BA08918}" srcOrd="9" destOrd="0" presId="urn:microsoft.com/office/officeart/2005/8/layout/bProcess4"/>
    <dgm:cxn modelId="{88D89CB9-84CF-1C4D-8C44-F84BC7BB1062}" type="presParOf" srcId="{1B58E0A4-85E0-8741-995C-91183D6111B6}" destId="{40FD63EC-01C0-A44C-9A26-82C64F3C2113}" srcOrd="10" destOrd="0" presId="urn:microsoft.com/office/officeart/2005/8/layout/bProcess4"/>
    <dgm:cxn modelId="{471B6C53-FF2A-7E48-ADC7-79ACD96C9455}" type="presParOf" srcId="{40FD63EC-01C0-A44C-9A26-82C64F3C2113}" destId="{3840D15C-C72B-7A47-A302-200606528F50}" srcOrd="0" destOrd="0" presId="urn:microsoft.com/office/officeart/2005/8/layout/bProcess4"/>
    <dgm:cxn modelId="{1E55262B-9CE1-4049-B601-71E4FF2B8B66}" type="presParOf" srcId="{40FD63EC-01C0-A44C-9A26-82C64F3C2113}" destId="{22D88FBC-D1CC-CB47-AAC6-97936D849FDE}" srcOrd="1" destOrd="0" presId="urn:microsoft.com/office/officeart/2005/8/layout/bProcess4"/>
    <dgm:cxn modelId="{A59467E4-C213-594F-8400-08E3ECAD2C94}" type="presParOf" srcId="{1B58E0A4-85E0-8741-995C-91183D6111B6}" destId="{D4DFA315-97D2-A242-ABA3-FA3389CE6279}" srcOrd="11" destOrd="0" presId="urn:microsoft.com/office/officeart/2005/8/layout/bProcess4"/>
    <dgm:cxn modelId="{62E120C4-18A0-9E4C-99C5-A1F505C3067D}" type="presParOf" srcId="{1B58E0A4-85E0-8741-995C-91183D6111B6}" destId="{3C662050-700C-DE46-8D7D-C21415896B71}" srcOrd="12" destOrd="0" presId="urn:microsoft.com/office/officeart/2005/8/layout/bProcess4"/>
    <dgm:cxn modelId="{9466E82B-97FC-B54A-BE8B-0CF97ACD7132}" type="presParOf" srcId="{3C662050-700C-DE46-8D7D-C21415896B71}" destId="{D544ECB8-CB56-814D-82D1-483BF470379E}" srcOrd="0" destOrd="0" presId="urn:microsoft.com/office/officeart/2005/8/layout/bProcess4"/>
    <dgm:cxn modelId="{B2AA93AB-A39B-4D49-B0D5-A1E3C40A820E}" type="presParOf" srcId="{3C662050-700C-DE46-8D7D-C21415896B71}" destId="{E0223508-4FB0-564B-8711-4B28775FB234}" srcOrd="1" destOrd="0" presId="urn:microsoft.com/office/officeart/2005/8/layout/bProcess4"/>
    <dgm:cxn modelId="{D31BA136-6590-6A4F-921B-59F7E30AC781}" type="presParOf" srcId="{1B58E0A4-85E0-8741-995C-91183D6111B6}" destId="{82C409D3-CC02-5F47-83AF-18F9487776D4}" srcOrd="13" destOrd="0" presId="urn:microsoft.com/office/officeart/2005/8/layout/bProcess4"/>
    <dgm:cxn modelId="{276013DD-1348-1C46-A0EE-140D9A28AC37}" type="presParOf" srcId="{1B58E0A4-85E0-8741-995C-91183D6111B6}" destId="{9B25F9D9-7973-4B49-9BB5-28219826E761}" srcOrd="14" destOrd="0" presId="urn:microsoft.com/office/officeart/2005/8/layout/bProcess4"/>
    <dgm:cxn modelId="{69F04CFF-ADD7-944E-BFBD-B275BE3F7221}" type="presParOf" srcId="{9B25F9D9-7973-4B49-9BB5-28219826E761}" destId="{D8E60CCB-AFCF-E245-91C9-BE60FF9722A8}" srcOrd="0" destOrd="0" presId="urn:microsoft.com/office/officeart/2005/8/layout/bProcess4"/>
    <dgm:cxn modelId="{CE5B02C5-7977-F045-ACB5-F00FDBAEEB66}" type="presParOf" srcId="{9B25F9D9-7973-4B49-9BB5-28219826E761}" destId="{64B4F36B-14C5-9044-8A0D-AAA9508F5431}" srcOrd="1" destOrd="0" presId="urn:microsoft.com/office/officeart/2005/8/layout/b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BAEEEC1-1C28-4836-B576-46498CDA5161}" type="doc">
      <dgm:prSet loTypeId="urn:microsoft.com/office/officeart/2005/8/layout/process4" loCatId="" qsTypeId="urn:microsoft.com/office/officeart/2005/8/quickstyle/simple1" qsCatId="simple" csTypeId="urn:microsoft.com/office/officeart/2005/8/colors/colorful1#9" csCatId="colorful" phldr="1"/>
      <dgm:spPr/>
      <dgm:t>
        <a:bodyPr/>
        <a:lstStyle/>
        <a:p>
          <a:endParaRPr lang="it-IT"/>
        </a:p>
      </dgm:t>
    </dgm:pt>
    <dgm:pt modelId="{7C415BCE-8D46-4325-B39D-0C9C36753F99}">
      <dgm:prSet phldrT="[Testo]"/>
      <dgm:spPr/>
      <dgm:t>
        <a:bodyPr/>
        <a:lstStyle/>
        <a:p>
          <a:r>
            <a:rPr lang="en-GB" b="1" noProof="0">
              <a:latin typeface="+mj-lt"/>
            </a:rPr>
            <a:t>Define the thematic profile of the partner</a:t>
          </a:r>
        </a:p>
      </dgm:t>
    </dgm:pt>
    <dgm:pt modelId="{EFA8093A-277D-4385-98E5-6AD715A519A0}" type="parTrans" cxnId="{F12EEAA8-C87C-4578-B0D5-907B04CD0A98}">
      <dgm:prSet/>
      <dgm:spPr/>
      <dgm:t>
        <a:bodyPr/>
        <a:lstStyle/>
        <a:p>
          <a:endParaRPr lang="it-IT" b="1"/>
        </a:p>
      </dgm:t>
    </dgm:pt>
    <dgm:pt modelId="{53D07503-7020-4856-9A3B-6FB955B201A8}" type="sibTrans" cxnId="{F12EEAA8-C87C-4578-B0D5-907B04CD0A98}">
      <dgm:prSet/>
      <dgm:spPr/>
      <dgm:t>
        <a:bodyPr/>
        <a:lstStyle/>
        <a:p>
          <a:endParaRPr lang="it-IT" b="1"/>
        </a:p>
      </dgm:t>
    </dgm:pt>
    <dgm:pt modelId="{4D06EC49-3006-4123-A1CB-904EFDFC0F9B}">
      <dgm:prSet phldrT="[Testo]"/>
      <dgm:spPr/>
      <dgm:t>
        <a:bodyPr/>
        <a:lstStyle/>
        <a:p>
          <a:r>
            <a:rPr lang="en-GB" b="1" noProof="0">
              <a:latin typeface="+mj-lt"/>
            </a:rPr>
            <a:t>Define type of institution that is needed</a:t>
          </a:r>
        </a:p>
      </dgm:t>
    </dgm:pt>
    <dgm:pt modelId="{787E9D17-6907-40C8-BD41-AA91ED3248B1}" type="parTrans" cxnId="{236AE9FC-3F48-4294-B111-9B18B78D989A}">
      <dgm:prSet/>
      <dgm:spPr/>
      <dgm:t>
        <a:bodyPr/>
        <a:lstStyle/>
        <a:p>
          <a:endParaRPr lang="it-IT" b="1"/>
        </a:p>
      </dgm:t>
    </dgm:pt>
    <dgm:pt modelId="{EA8FD122-7041-40AF-9873-64EA343D39F2}" type="sibTrans" cxnId="{236AE9FC-3F48-4294-B111-9B18B78D989A}">
      <dgm:prSet/>
      <dgm:spPr/>
      <dgm:t>
        <a:bodyPr/>
        <a:lstStyle/>
        <a:p>
          <a:endParaRPr lang="it-IT" b="1"/>
        </a:p>
      </dgm:t>
    </dgm:pt>
    <dgm:pt modelId="{7C4C4C86-DF5E-410B-B7A8-E08D14E2CA15}">
      <dgm:prSet phldrT="[Testo]"/>
      <dgm:spPr/>
      <dgm:t>
        <a:bodyPr/>
        <a:lstStyle/>
        <a:p>
          <a:r>
            <a:rPr lang="en-GB" b="1" noProof="0" dirty="0">
              <a:latin typeface="+mj-lt"/>
            </a:rPr>
            <a:t>Ask your partners, umbrella organisations, other players in the relevant sector  </a:t>
          </a:r>
        </a:p>
      </dgm:t>
    </dgm:pt>
    <dgm:pt modelId="{34418220-14D9-4201-9813-F0E22FF79FBE}" type="parTrans" cxnId="{B0F23C3E-2A7B-4DD7-905E-93A006F99725}">
      <dgm:prSet/>
      <dgm:spPr/>
      <dgm:t>
        <a:bodyPr/>
        <a:lstStyle/>
        <a:p>
          <a:endParaRPr lang="it-IT" b="1"/>
        </a:p>
      </dgm:t>
    </dgm:pt>
    <dgm:pt modelId="{1D94E0F4-F538-4B76-9D35-36D69AE9B997}" type="sibTrans" cxnId="{B0F23C3E-2A7B-4DD7-905E-93A006F99725}">
      <dgm:prSet/>
      <dgm:spPr/>
      <dgm:t>
        <a:bodyPr/>
        <a:lstStyle/>
        <a:p>
          <a:endParaRPr lang="it-IT" b="1"/>
        </a:p>
      </dgm:t>
    </dgm:pt>
    <dgm:pt modelId="{C44CFF58-1F34-4011-A4C9-EF293AB19601}">
      <dgm:prSet phldrT="[Testo]"/>
      <dgm:spPr/>
      <dgm:t>
        <a:bodyPr/>
        <a:lstStyle/>
        <a:p>
          <a:r>
            <a:rPr lang="en-GB" b="1" noProof="0" dirty="0">
              <a:latin typeface="+mj-lt"/>
            </a:rPr>
            <a:t>Do your own search, be bold and address those who seem to be interesting</a:t>
          </a:r>
        </a:p>
      </dgm:t>
    </dgm:pt>
    <dgm:pt modelId="{978B4B4B-D82F-4A05-8A5C-FA3FC98210D7}" type="parTrans" cxnId="{F762E69A-DC7F-49C7-9CFD-EBAE36083256}">
      <dgm:prSet/>
      <dgm:spPr/>
      <dgm:t>
        <a:bodyPr/>
        <a:lstStyle/>
        <a:p>
          <a:endParaRPr lang="it-IT" b="1"/>
        </a:p>
      </dgm:t>
    </dgm:pt>
    <dgm:pt modelId="{917B3290-BCDC-4281-968F-4F93818A6362}" type="sibTrans" cxnId="{F762E69A-DC7F-49C7-9CFD-EBAE36083256}">
      <dgm:prSet/>
      <dgm:spPr/>
      <dgm:t>
        <a:bodyPr/>
        <a:lstStyle/>
        <a:p>
          <a:endParaRPr lang="it-IT" b="1"/>
        </a:p>
      </dgm:t>
    </dgm:pt>
    <dgm:pt modelId="{BC69A785-69E2-4A12-985F-C2CA42470658}">
      <dgm:prSet phldrT="[Testo]"/>
      <dgm:spPr/>
      <dgm:t>
        <a:bodyPr/>
        <a:lstStyle/>
        <a:p>
          <a:r>
            <a:rPr lang="en-GB" b="1" noProof="0" dirty="0">
              <a:latin typeface="+mj-lt"/>
            </a:rPr>
            <a:t>Participate in programme events; connect and promote your project idea!</a:t>
          </a:r>
        </a:p>
      </dgm:t>
    </dgm:pt>
    <dgm:pt modelId="{26BC8CB9-7933-4A8E-BED2-5B58FF99350D}" type="parTrans" cxnId="{28492328-A466-41CA-8B60-6254A088E724}">
      <dgm:prSet/>
      <dgm:spPr/>
      <dgm:t>
        <a:bodyPr/>
        <a:lstStyle/>
        <a:p>
          <a:endParaRPr lang="it-IT" b="1"/>
        </a:p>
      </dgm:t>
    </dgm:pt>
    <dgm:pt modelId="{9C8A16A9-6F28-43C7-80D4-89D9C6A09059}" type="sibTrans" cxnId="{28492328-A466-41CA-8B60-6254A088E724}">
      <dgm:prSet/>
      <dgm:spPr/>
      <dgm:t>
        <a:bodyPr/>
        <a:lstStyle/>
        <a:p>
          <a:endParaRPr lang="it-IT" b="1"/>
        </a:p>
      </dgm:t>
    </dgm:pt>
    <dgm:pt modelId="{0DF03DF9-07BD-D846-9EC2-B6695953CA88}" type="pres">
      <dgm:prSet presAssocID="{CBAEEEC1-1C28-4836-B576-46498CDA5161}" presName="Name0" presStyleCnt="0">
        <dgm:presLayoutVars>
          <dgm:dir/>
          <dgm:animLvl val="lvl"/>
          <dgm:resizeHandles val="exact"/>
        </dgm:presLayoutVars>
      </dgm:prSet>
      <dgm:spPr/>
    </dgm:pt>
    <dgm:pt modelId="{583B24B9-FB6D-0242-B9E2-379AC5A867F4}" type="pres">
      <dgm:prSet presAssocID="{BC69A785-69E2-4A12-985F-C2CA42470658}" presName="boxAndChildren" presStyleCnt="0"/>
      <dgm:spPr/>
    </dgm:pt>
    <dgm:pt modelId="{7B5A5707-F7F9-9041-B799-7B12524D4B59}" type="pres">
      <dgm:prSet presAssocID="{BC69A785-69E2-4A12-985F-C2CA42470658}" presName="parentTextBox" presStyleLbl="node1" presStyleIdx="0" presStyleCnt="5"/>
      <dgm:spPr/>
    </dgm:pt>
    <dgm:pt modelId="{C073ECAC-4D28-624C-95B8-BBE28ED40620}" type="pres">
      <dgm:prSet presAssocID="{917B3290-BCDC-4281-968F-4F93818A6362}" presName="sp" presStyleCnt="0"/>
      <dgm:spPr/>
    </dgm:pt>
    <dgm:pt modelId="{BDD9AD5E-6EFE-3545-AD0D-3CCF9DF2B06C}" type="pres">
      <dgm:prSet presAssocID="{C44CFF58-1F34-4011-A4C9-EF293AB19601}" presName="arrowAndChildren" presStyleCnt="0"/>
      <dgm:spPr/>
    </dgm:pt>
    <dgm:pt modelId="{ADE24820-DE16-B840-83E3-74F80140E6CF}" type="pres">
      <dgm:prSet presAssocID="{C44CFF58-1F34-4011-A4C9-EF293AB19601}" presName="parentTextArrow" presStyleLbl="node1" presStyleIdx="1" presStyleCnt="5"/>
      <dgm:spPr/>
    </dgm:pt>
    <dgm:pt modelId="{3A302F1D-2F2B-4F47-B8CC-7BFC4B57FBE6}" type="pres">
      <dgm:prSet presAssocID="{1D94E0F4-F538-4B76-9D35-36D69AE9B997}" presName="sp" presStyleCnt="0"/>
      <dgm:spPr/>
    </dgm:pt>
    <dgm:pt modelId="{4325EB36-1CF6-494D-8EE5-4876B53268EE}" type="pres">
      <dgm:prSet presAssocID="{7C4C4C86-DF5E-410B-B7A8-E08D14E2CA15}" presName="arrowAndChildren" presStyleCnt="0"/>
      <dgm:spPr/>
    </dgm:pt>
    <dgm:pt modelId="{4E1CD42E-7A04-124E-BFFC-3DD8ABC7326C}" type="pres">
      <dgm:prSet presAssocID="{7C4C4C86-DF5E-410B-B7A8-E08D14E2CA15}" presName="parentTextArrow" presStyleLbl="node1" presStyleIdx="2" presStyleCnt="5"/>
      <dgm:spPr/>
    </dgm:pt>
    <dgm:pt modelId="{1E4A0A96-12A6-CE48-B66A-716147B21E93}" type="pres">
      <dgm:prSet presAssocID="{EA8FD122-7041-40AF-9873-64EA343D39F2}" presName="sp" presStyleCnt="0"/>
      <dgm:spPr/>
    </dgm:pt>
    <dgm:pt modelId="{0C34FFC6-B139-EF43-8576-9F7627B4C040}" type="pres">
      <dgm:prSet presAssocID="{4D06EC49-3006-4123-A1CB-904EFDFC0F9B}" presName="arrowAndChildren" presStyleCnt="0"/>
      <dgm:spPr/>
    </dgm:pt>
    <dgm:pt modelId="{1C134816-F92A-7644-9E5F-AFE7A44EE60D}" type="pres">
      <dgm:prSet presAssocID="{4D06EC49-3006-4123-A1CB-904EFDFC0F9B}" presName="parentTextArrow" presStyleLbl="node1" presStyleIdx="3" presStyleCnt="5"/>
      <dgm:spPr/>
    </dgm:pt>
    <dgm:pt modelId="{B714448B-71F5-B947-8ADB-FD5C6F31AA2B}" type="pres">
      <dgm:prSet presAssocID="{53D07503-7020-4856-9A3B-6FB955B201A8}" presName="sp" presStyleCnt="0"/>
      <dgm:spPr/>
    </dgm:pt>
    <dgm:pt modelId="{173BBD81-F6FD-9D41-AAA6-2A986EED584D}" type="pres">
      <dgm:prSet presAssocID="{7C415BCE-8D46-4325-B39D-0C9C36753F99}" presName="arrowAndChildren" presStyleCnt="0"/>
      <dgm:spPr/>
    </dgm:pt>
    <dgm:pt modelId="{BD126578-6D85-294C-AFAE-281D154F3C7C}" type="pres">
      <dgm:prSet presAssocID="{7C415BCE-8D46-4325-B39D-0C9C36753F99}" presName="parentTextArrow" presStyleLbl="node1" presStyleIdx="4" presStyleCnt="5"/>
      <dgm:spPr/>
    </dgm:pt>
  </dgm:ptLst>
  <dgm:cxnLst>
    <dgm:cxn modelId="{28492328-A466-41CA-8B60-6254A088E724}" srcId="{CBAEEEC1-1C28-4836-B576-46498CDA5161}" destId="{BC69A785-69E2-4A12-985F-C2CA42470658}" srcOrd="4" destOrd="0" parTransId="{26BC8CB9-7933-4A8E-BED2-5B58FF99350D}" sibTransId="{9C8A16A9-6F28-43C7-80D4-89D9C6A09059}"/>
    <dgm:cxn modelId="{B0F23C3E-2A7B-4DD7-905E-93A006F99725}" srcId="{CBAEEEC1-1C28-4836-B576-46498CDA5161}" destId="{7C4C4C86-DF5E-410B-B7A8-E08D14E2CA15}" srcOrd="2" destOrd="0" parTransId="{34418220-14D9-4201-9813-F0E22FF79FBE}" sibTransId="{1D94E0F4-F538-4B76-9D35-36D69AE9B997}"/>
    <dgm:cxn modelId="{A3903C3F-4C03-814E-9735-E667158267FB}" type="presOf" srcId="{C44CFF58-1F34-4011-A4C9-EF293AB19601}" destId="{ADE24820-DE16-B840-83E3-74F80140E6CF}" srcOrd="0" destOrd="0" presId="urn:microsoft.com/office/officeart/2005/8/layout/process4"/>
    <dgm:cxn modelId="{2B7AEC67-AE8D-D943-BA16-30518F8FE7A0}" type="presOf" srcId="{BC69A785-69E2-4A12-985F-C2CA42470658}" destId="{7B5A5707-F7F9-9041-B799-7B12524D4B59}" srcOrd="0" destOrd="0" presId="urn:microsoft.com/office/officeart/2005/8/layout/process4"/>
    <dgm:cxn modelId="{D6B8014A-6326-B347-9014-715C1ECC0DB7}" type="presOf" srcId="{7C4C4C86-DF5E-410B-B7A8-E08D14E2CA15}" destId="{4E1CD42E-7A04-124E-BFFC-3DD8ABC7326C}" srcOrd="0" destOrd="0" presId="urn:microsoft.com/office/officeart/2005/8/layout/process4"/>
    <dgm:cxn modelId="{0539DC6E-8324-224D-8205-AC8706A9D4AC}" type="presOf" srcId="{CBAEEEC1-1C28-4836-B576-46498CDA5161}" destId="{0DF03DF9-07BD-D846-9EC2-B6695953CA88}" srcOrd="0" destOrd="0" presId="urn:microsoft.com/office/officeart/2005/8/layout/process4"/>
    <dgm:cxn modelId="{F762E69A-DC7F-49C7-9CFD-EBAE36083256}" srcId="{CBAEEEC1-1C28-4836-B576-46498CDA5161}" destId="{C44CFF58-1F34-4011-A4C9-EF293AB19601}" srcOrd="3" destOrd="0" parTransId="{978B4B4B-D82F-4A05-8A5C-FA3FC98210D7}" sibTransId="{917B3290-BCDC-4281-968F-4F93818A6362}"/>
    <dgm:cxn modelId="{F12EEAA8-C87C-4578-B0D5-907B04CD0A98}" srcId="{CBAEEEC1-1C28-4836-B576-46498CDA5161}" destId="{7C415BCE-8D46-4325-B39D-0C9C36753F99}" srcOrd="0" destOrd="0" parTransId="{EFA8093A-277D-4385-98E5-6AD715A519A0}" sibTransId="{53D07503-7020-4856-9A3B-6FB955B201A8}"/>
    <dgm:cxn modelId="{56F9B3F2-211D-AA43-A3E7-49810CA09765}" type="presOf" srcId="{7C415BCE-8D46-4325-B39D-0C9C36753F99}" destId="{BD126578-6D85-294C-AFAE-281D154F3C7C}" srcOrd="0" destOrd="0" presId="urn:microsoft.com/office/officeart/2005/8/layout/process4"/>
    <dgm:cxn modelId="{351B9CF8-63DB-E047-B7EB-562939ECFFF9}" type="presOf" srcId="{4D06EC49-3006-4123-A1CB-904EFDFC0F9B}" destId="{1C134816-F92A-7644-9E5F-AFE7A44EE60D}" srcOrd="0" destOrd="0" presId="urn:microsoft.com/office/officeart/2005/8/layout/process4"/>
    <dgm:cxn modelId="{236AE9FC-3F48-4294-B111-9B18B78D989A}" srcId="{CBAEEEC1-1C28-4836-B576-46498CDA5161}" destId="{4D06EC49-3006-4123-A1CB-904EFDFC0F9B}" srcOrd="1" destOrd="0" parTransId="{787E9D17-6907-40C8-BD41-AA91ED3248B1}" sibTransId="{EA8FD122-7041-40AF-9873-64EA343D39F2}"/>
    <dgm:cxn modelId="{F43859DF-E7E4-F04B-8F3D-532A2AC0CD6F}" type="presParOf" srcId="{0DF03DF9-07BD-D846-9EC2-B6695953CA88}" destId="{583B24B9-FB6D-0242-B9E2-379AC5A867F4}" srcOrd="0" destOrd="0" presId="urn:microsoft.com/office/officeart/2005/8/layout/process4"/>
    <dgm:cxn modelId="{6FB21DF8-EF6C-2640-AD00-0ECC70DEE3CC}" type="presParOf" srcId="{583B24B9-FB6D-0242-B9E2-379AC5A867F4}" destId="{7B5A5707-F7F9-9041-B799-7B12524D4B59}" srcOrd="0" destOrd="0" presId="urn:microsoft.com/office/officeart/2005/8/layout/process4"/>
    <dgm:cxn modelId="{80887890-00FD-E047-BBD6-3176E1CE9123}" type="presParOf" srcId="{0DF03DF9-07BD-D846-9EC2-B6695953CA88}" destId="{C073ECAC-4D28-624C-95B8-BBE28ED40620}" srcOrd="1" destOrd="0" presId="urn:microsoft.com/office/officeart/2005/8/layout/process4"/>
    <dgm:cxn modelId="{4BCAAA2F-F9F2-0E4E-A20A-0EC22EDE6024}" type="presParOf" srcId="{0DF03DF9-07BD-D846-9EC2-B6695953CA88}" destId="{BDD9AD5E-6EFE-3545-AD0D-3CCF9DF2B06C}" srcOrd="2" destOrd="0" presId="urn:microsoft.com/office/officeart/2005/8/layout/process4"/>
    <dgm:cxn modelId="{E344DEB4-261A-5645-971F-E229CD3A375C}" type="presParOf" srcId="{BDD9AD5E-6EFE-3545-AD0D-3CCF9DF2B06C}" destId="{ADE24820-DE16-B840-83E3-74F80140E6CF}" srcOrd="0" destOrd="0" presId="urn:microsoft.com/office/officeart/2005/8/layout/process4"/>
    <dgm:cxn modelId="{632C5678-4D21-124A-A659-5CEF723E688D}" type="presParOf" srcId="{0DF03DF9-07BD-D846-9EC2-B6695953CA88}" destId="{3A302F1D-2F2B-4F47-B8CC-7BFC4B57FBE6}" srcOrd="3" destOrd="0" presId="urn:microsoft.com/office/officeart/2005/8/layout/process4"/>
    <dgm:cxn modelId="{A13A337B-8B14-EC4A-8198-2474877B98AD}" type="presParOf" srcId="{0DF03DF9-07BD-D846-9EC2-B6695953CA88}" destId="{4325EB36-1CF6-494D-8EE5-4876B53268EE}" srcOrd="4" destOrd="0" presId="urn:microsoft.com/office/officeart/2005/8/layout/process4"/>
    <dgm:cxn modelId="{80333EB0-D70E-604E-9015-64F9603E3826}" type="presParOf" srcId="{4325EB36-1CF6-494D-8EE5-4876B53268EE}" destId="{4E1CD42E-7A04-124E-BFFC-3DD8ABC7326C}" srcOrd="0" destOrd="0" presId="urn:microsoft.com/office/officeart/2005/8/layout/process4"/>
    <dgm:cxn modelId="{315D7205-03BB-784D-A552-950FE590936B}" type="presParOf" srcId="{0DF03DF9-07BD-D846-9EC2-B6695953CA88}" destId="{1E4A0A96-12A6-CE48-B66A-716147B21E93}" srcOrd="5" destOrd="0" presId="urn:microsoft.com/office/officeart/2005/8/layout/process4"/>
    <dgm:cxn modelId="{D93EF45A-6441-0743-AC08-537336A95247}" type="presParOf" srcId="{0DF03DF9-07BD-D846-9EC2-B6695953CA88}" destId="{0C34FFC6-B139-EF43-8576-9F7627B4C040}" srcOrd="6" destOrd="0" presId="urn:microsoft.com/office/officeart/2005/8/layout/process4"/>
    <dgm:cxn modelId="{90595EC1-5D6B-9D40-B338-6E3DF0A40300}" type="presParOf" srcId="{0C34FFC6-B139-EF43-8576-9F7627B4C040}" destId="{1C134816-F92A-7644-9E5F-AFE7A44EE60D}" srcOrd="0" destOrd="0" presId="urn:microsoft.com/office/officeart/2005/8/layout/process4"/>
    <dgm:cxn modelId="{5ECE5AEF-0766-9549-BC91-4B3101559143}" type="presParOf" srcId="{0DF03DF9-07BD-D846-9EC2-B6695953CA88}" destId="{B714448B-71F5-B947-8ADB-FD5C6F31AA2B}" srcOrd="7" destOrd="0" presId="urn:microsoft.com/office/officeart/2005/8/layout/process4"/>
    <dgm:cxn modelId="{523DDAB6-AF89-E84C-BFFB-EA6FAC3765AC}" type="presParOf" srcId="{0DF03DF9-07BD-D846-9EC2-B6695953CA88}" destId="{173BBD81-F6FD-9D41-AAA6-2A986EED584D}" srcOrd="8" destOrd="0" presId="urn:microsoft.com/office/officeart/2005/8/layout/process4"/>
    <dgm:cxn modelId="{A10EFBC5-FD89-3340-A0D0-1E978CBC7283}" type="presParOf" srcId="{173BBD81-F6FD-9D41-AAA6-2A986EED584D}" destId="{BD126578-6D85-294C-AFAE-281D154F3C7C}" srcOrd="0" destOrd="0" presId="urn:microsoft.com/office/officeart/2005/8/layout/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D0AFD60-0D03-CE45-B81E-0784E2895ADC}" type="doc">
      <dgm:prSet loTypeId="urn:microsoft.com/office/officeart/2005/8/layout/default" loCatId="" qsTypeId="urn:microsoft.com/office/officeart/2005/8/quickstyle/simple4" qsCatId="simple" csTypeId="urn:microsoft.com/office/officeart/2005/8/colors/accent5_5" csCatId="accent5" phldr="1"/>
      <dgm:spPr/>
      <dgm:t>
        <a:bodyPr/>
        <a:lstStyle/>
        <a:p>
          <a:endParaRPr lang="en-US"/>
        </a:p>
      </dgm:t>
    </dgm:pt>
    <dgm:pt modelId="{B425D316-EA43-D146-8D0A-9C63D3954643}">
      <dgm:prSet phldrT="[Text]"/>
      <dgm:spPr/>
      <dgm:t>
        <a:bodyPr/>
        <a:lstStyle/>
        <a:p>
          <a:r>
            <a:rPr lang="en-US" b="1">
              <a:solidFill>
                <a:srgbClr val="000000"/>
              </a:solidFill>
              <a:latin typeface="Century Gothic"/>
              <a:cs typeface="Century Gothic"/>
            </a:rPr>
            <a:t>Who else is working in the field of the project? Should they be involved?</a:t>
          </a:r>
        </a:p>
      </dgm:t>
    </dgm:pt>
    <dgm:pt modelId="{AC49EDA2-8FBB-E643-8B41-12A6045AD604}" type="parTrans" cxnId="{5D5646CA-31AE-3345-B569-5CC22CFAA5E2}">
      <dgm:prSet/>
      <dgm:spPr/>
      <dgm:t>
        <a:bodyPr/>
        <a:lstStyle/>
        <a:p>
          <a:endParaRPr lang="en-US"/>
        </a:p>
      </dgm:t>
    </dgm:pt>
    <dgm:pt modelId="{063BC9D7-1A05-8D40-8B64-817AE0F469C6}" type="sibTrans" cxnId="{5D5646CA-31AE-3345-B569-5CC22CFAA5E2}">
      <dgm:prSet/>
      <dgm:spPr/>
      <dgm:t>
        <a:bodyPr/>
        <a:lstStyle/>
        <a:p>
          <a:endParaRPr lang="en-US"/>
        </a:p>
      </dgm:t>
    </dgm:pt>
    <dgm:pt modelId="{C5E7C1BB-CF49-864F-BEA2-DD67F553E4DD}">
      <dgm:prSet phldrT="[Text]"/>
      <dgm:spPr/>
      <dgm:t>
        <a:bodyPr/>
        <a:lstStyle/>
        <a:p>
          <a:r>
            <a:rPr lang="en-US" b="1" dirty="0">
              <a:solidFill>
                <a:srgbClr val="000000"/>
              </a:solidFill>
              <a:latin typeface="Century Gothic"/>
              <a:cs typeface="Century Gothic"/>
            </a:rPr>
            <a:t>Who can best promote the project ideas, bring them to the decision-makers? Are they in?</a:t>
          </a:r>
        </a:p>
      </dgm:t>
    </dgm:pt>
    <dgm:pt modelId="{A744D1BF-4D8F-AF4D-A59F-8EA65045EEC1}" type="parTrans" cxnId="{D390F65F-2AE1-654C-BFC6-C77C77392F64}">
      <dgm:prSet/>
      <dgm:spPr/>
      <dgm:t>
        <a:bodyPr/>
        <a:lstStyle/>
        <a:p>
          <a:endParaRPr lang="en-US"/>
        </a:p>
      </dgm:t>
    </dgm:pt>
    <dgm:pt modelId="{658A0F51-F899-F147-8C95-8FA7F4DED93F}" type="sibTrans" cxnId="{D390F65F-2AE1-654C-BFC6-C77C77392F64}">
      <dgm:prSet/>
      <dgm:spPr/>
      <dgm:t>
        <a:bodyPr/>
        <a:lstStyle/>
        <a:p>
          <a:endParaRPr lang="en-US"/>
        </a:p>
      </dgm:t>
    </dgm:pt>
    <dgm:pt modelId="{46BBB7D0-0498-E94A-869A-3693A5BCE686}">
      <dgm:prSet phldrT="[Text]"/>
      <dgm:spPr/>
      <dgm:t>
        <a:bodyPr/>
        <a:lstStyle/>
        <a:p>
          <a:r>
            <a:rPr lang="en-US" b="1">
              <a:solidFill>
                <a:srgbClr val="000000"/>
              </a:solidFill>
              <a:latin typeface="Century Gothic"/>
              <a:cs typeface="Century Gothic"/>
            </a:rPr>
            <a:t>Are the project partners able to convey the messages to the wider public? Will you need a hand?</a:t>
          </a:r>
        </a:p>
      </dgm:t>
    </dgm:pt>
    <dgm:pt modelId="{B792A454-AFAE-9741-9102-AD5E47DFC15F}" type="parTrans" cxnId="{54BDCAC3-B657-5941-9556-F371AAEC27F9}">
      <dgm:prSet/>
      <dgm:spPr/>
      <dgm:t>
        <a:bodyPr/>
        <a:lstStyle/>
        <a:p>
          <a:endParaRPr lang="en-US"/>
        </a:p>
      </dgm:t>
    </dgm:pt>
    <dgm:pt modelId="{88FCE7FF-522F-7B48-86EC-6A7FCB26DC4F}" type="sibTrans" cxnId="{54BDCAC3-B657-5941-9556-F371AAEC27F9}">
      <dgm:prSet/>
      <dgm:spPr/>
      <dgm:t>
        <a:bodyPr/>
        <a:lstStyle/>
        <a:p>
          <a:endParaRPr lang="en-US"/>
        </a:p>
      </dgm:t>
    </dgm:pt>
    <dgm:pt modelId="{DC36E60F-B2E7-EA4D-BCC0-C3C64CDC8F2D}">
      <dgm:prSet phldrT="[Text]"/>
      <dgm:spPr/>
      <dgm:t>
        <a:bodyPr/>
        <a:lstStyle/>
        <a:p>
          <a:r>
            <a:rPr lang="en-US" b="1">
              <a:solidFill>
                <a:srgbClr val="000000"/>
              </a:solidFill>
              <a:latin typeface="Century Gothic"/>
              <a:cs typeface="Century Gothic"/>
            </a:rPr>
            <a:t>Does the project target group have an organised representation (NGO, council, etc)? Shall they be involved? </a:t>
          </a:r>
        </a:p>
      </dgm:t>
    </dgm:pt>
    <dgm:pt modelId="{B7032D56-7D58-374F-A9D0-F4C879FEF66E}" type="parTrans" cxnId="{EADC2279-F1A0-0E46-9EB2-ED18BCE177A8}">
      <dgm:prSet/>
      <dgm:spPr/>
      <dgm:t>
        <a:bodyPr/>
        <a:lstStyle/>
        <a:p>
          <a:endParaRPr lang="en-US"/>
        </a:p>
      </dgm:t>
    </dgm:pt>
    <dgm:pt modelId="{E1A9F1CE-17EE-8C45-BDC7-62DAED838A79}" type="sibTrans" cxnId="{EADC2279-F1A0-0E46-9EB2-ED18BCE177A8}">
      <dgm:prSet/>
      <dgm:spPr/>
      <dgm:t>
        <a:bodyPr/>
        <a:lstStyle/>
        <a:p>
          <a:endParaRPr lang="en-US"/>
        </a:p>
      </dgm:t>
    </dgm:pt>
    <dgm:pt modelId="{C906B364-8B6C-9640-9E39-78BAB3C46AA9}">
      <dgm:prSet phldrT="[Text]"/>
      <dgm:spPr/>
      <dgm:t>
        <a:bodyPr/>
        <a:lstStyle/>
        <a:p>
          <a:r>
            <a:rPr lang="en-US" b="1" dirty="0">
              <a:solidFill>
                <a:srgbClr val="000000"/>
              </a:solidFill>
              <a:latin typeface="Century Gothic"/>
              <a:cs typeface="Century Gothic"/>
            </a:rPr>
            <a:t>Do the project partners bring the competence needed to implement the project? Is everyone you need on board?</a:t>
          </a:r>
        </a:p>
      </dgm:t>
    </dgm:pt>
    <dgm:pt modelId="{F0EF4274-783D-1243-A8DE-1B1239BFEC3B}" type="parTrans" cxnId="{7952667D-E402-6447-AE76-C1655AA2B274}">
      <dgm:prSet/>
      <dgm:spPr/>
      <dgm:t>
        <a:bodyPr/>
        <a:lstStyle/>
        <a:p>
          <a:endParaRPr lang="en-US"/>
        </a:p>
      </dgm:t>
    </dgm:pt>
    <dgm:pt modelId="{D063C5ED-C590-2E49-A076-6DB2506F1176}" type="sibTrans" cxnId="{7952667D-E402-6447-AE76-C1655AA2B274}">
      <dgm:prSet/>
      <dgm:spPr/>
      <dgm:t>
        <a:bodyPr/>
        <a:lstStyle/>
        <a:p>
          <a:endParaRPr lang="en-US"/>
        </a:p>
      </dgm:t>
    </dgm:pt>
    <dgm:pt modelId="{3637B6B4-465C-E34F-9A2A-F0B7886EA4B3}" type="pres">
      <dgm:prSet presAssocID="{ED0AFD60-0D03-CE45-B81E-0784E2895ADC}" presName="diagram" presStyleCnt="0">
        <dgm:presLayoutVars>
          <dgm:dir/>
          <dgm:resizeHandles val="exact"/>
        </dgm:presLayoutVars>
      </dgm:prSet>
      <dgm:spPr/>
    </dgm:pt>
    <dgm:pt modelId="{D93D495F-8F64-5448-8805-BF1BC203861A}" type="pres">
      <dgm:prSet presAssocID="{B425D316-EA43-D146-8D0A-9C63D3954643}" presName="node" presStyleLbl="node1" presStyleIdx="0" presStyleCnt="5" custScaleY="133457">
        <dgm:presLayoutVars>
          <dgm:bulletEnabled val="1"/>
        </dgm:presLayoutVars>
      </dgm:prSet>
      <dgm:spPr/>
    </dgm:pt>
    <dgm:pt modelId="{130973D7-B29E-DE4A-8538-382DC4BCFAD6}" type="pres">
      <dgm:prSet presAssocID="{063BC9D7-1A05-8D40-8B64-817AE0F469C6}" presName="sibTrans" presStyleCnt="0"/>
      <dgm:spPr/>
    </dgm:pt>
    <dgm:pt modelId="{A8516121-0E88-E746-A613-868671EE64DC}" type="pres">
      <dgm:prSet presAssocID="{C5E7C1BB-CF49-864F-BEA2-DD67F553E4DD}" presName="node" presStyleLbl="node1" presStyleIdx="1" presStyleCnt="5" custScaleY="133457">
        <dgm:presLayoutVars>
          <dgm:bulletEnabled val="1"/>
        </dgm:presLayoutVars>
      </dgm:prSet>
      <dgm:spPr/>
    </dgm:pt>
    <dgm:pt modelId="{6DDBBC18-47C1-614E-B105-14AB1C94141F}" type="pres">
      <dgm:prSet presAssocID="{658A0F51-F899-F147-8C95-8FA7F4DED93F}" presName="sibTrans" presStyleCnt="0"/>
      <dgm:spPr/>
    </dgm:pt>
    <dgm:pt modelId="{B2ACA7AE-8F49-9542-AAF1-67057CC79BC1}" type="pres">
      <dgm:prSet presAssocID="{46BBB7D0-0498-E94A-869A-3693A5BCE686}" presName="node" presStyleLbl="node1" presStyleIdx="2" presStyleCnt="5" custScaleY="133457">
        <dgm:presLayoutVars>
          <dgm:bulletEnabled val="1"/>
        </dgm:presLayoutVars>
      </dgm:prSet>
      <dgm:spPr/>
    </dgm:pt>
    <dgm:pt modelId="{84911105-8F43-7049-98B7-46EFBF7E3F6F}" type="pres">
      <dgm:prSet presAssocID="{88FCE7FF-522F-7B48-86EC-6A7FCB26DC4F}" presName="sibTrans" presStyleCnt="0"/>
      <dgm:spPr/>
    </dgm:pt>
    <dgm:pt modelId="{192655AB-07EF-E741-BBED-8628A1D6E057}" type="pres">
      <dgm:prSet presAssocID="{DC36E60F-B2E7-EA4D-BCC0-C3C64CDC8F2D}" presName="node" presStyleLbl="node1" presStyleIdx="3" presStyleCnt="5" custScaleX="113333">
        <dgm:presLayoutVars>
          <dgm:bulletEnabled val="1"/>
        </dgm:presLayoutVars>
      </dgm:prSet>
      <dgm:spPr/>
    </dgm:pt>
    <dgm:pt modelId="{AEE08781-41F5-9046-9653-7384E7E47E1D}" type="pres">
      <dgm:prSet presAssocID="{E1A9F1CE-17EE-8C45-BDC7-62DAED838A79}" presName="sibTrans" presStyleCnt="0"/>
      <dgm:spPr/>
    </dgm:pt>
    <dgm:pt modelId="{6BB0320B-F600-8F43-8617-800DDB6F4731}" type="pres">
      <dgm:prSet presAssocID="{C906B364-8B6C-9640-9E39-78BAB3C46AA9}" presName="node" presStyleLbl="node1" presStyleIdx="4" presStyleCnt="5" custScaleX="143334">
        <dgm:presLayoutVars>
          <dgm:bulletEnabled val="1"/>
        </dgm:presLayoutVars>
      </dgm:prSet>
      <dgm:spPr/>
    </dgm:pt>
  </dgm:ptLst>
  <dgm:cxnLst>
    <dgm:cxn modelId="{99AEBF3F-6BD5-D24B-A397-4D7BF2FC63AD}" type="presOf" srcId="{C906B364-8B6C-9640-9E39-78BAB3C46AA9}" destId="{6BB0320B-F600-8F43-8617-800DDB6F4731}" srcOrd="0" destOrd="0" presId="urn:microsoft.com/office/officeart/2005/8/layout/default"/>
    <dgm:cxn modelId="{C34AA95F-052A-CB4C-B0A5-5E8333C44190}" type="presOf" srcId="{B425D316-EA43-D146-8D0A-9C63D3954643}" destId="{D93D495F-8F64-5448-8805-BF1BC203861A}" srcOrd="0" destOrd="0" presId="urn:microsoft.com/office/officeart/2005/8/layout/default"/>
    <dgm:cxn modelId="{D390F65F-2AE1-654C-BFC6-C77C77392F64}" srcId="{ED0AFD60-0D03-CE45-B81E-0784E2895ADC}" destId="{C5E7C1BB-CF49-864F-BEA2-DD67F553E4DD}" srcOrd="1" destOrd="0" parTransId="{A744D1BF-4D8F-AF4D-A59F-8EA65045EEC1}" sibTransId="{658A0F51-F899-F147-8C95-8FA7F4DED93F}"/>
    <dgm:cxn modelId="{334AD46E-BA06-8B4F-A0F6-5FE9BFEF54C8}" type="presOf" srcId="{C5E7C1BB-CF49-864F-BEA2-DD67F553E4DD}" destId="{A8516121-0E88-E746-A613-868671EE64DC}" srcOrd="0" destOrd="0" presId="urn:microsoft.com/office/officeart/2005/8/layout/default"/>
    <dgm:cxn modelId="{EADC2279-F1A0-0E46-9EB2-ED18BCE177A8}" srcId="{ED0AFD60-0D03-CE45-B81E-0784E2895ADC}" destId="{DC36E60F-B2E7-EA4D-BCC0-C3C64CDC8F2D}" srcOrd="3" destOrd="0" parTransId="{B7032D56-7D58-374F-A9D0-F4C879FEF66E}" sibTransId="{E1A9F1CE-17EE-8C45-BDC7-62DAED838A79}"/>
    <dgm:cxn modelId="{7952667D-E402-6447-AE76-C1655AA2B274}" srcId="{ED0AFD60-0D03-CE45-B81E-0784E2895ADC}" destId="{C906B364-8B6C-9640-9E39-78BAB3C46AA9}" srcOrd="4" destOrd="0" parTransId="{F0EF4274-783D-1243-A8DE-1B1239BFEC3B}" sibTransId="{D063C5ED-C590-2E49-A076-6DB2506F1176}"/>
    <dgm:cxn modelId="{37F8CE96-E724-304B-9220-8165CB241F83}" type="presOf" srcId="{DC36E60F-B2E7-EA4D-BCC0-C3C64CDC8F2D}" destId="{192655AB-07EF-E741-BBED-8628A1D6E057}" srcOrd="0" destOrd="0" presId="urn:microsoft.com/office/officeart/2005/8/layout/default"/>
    <dgm:cxn modelId="{184E99B8-0ABC-334F-91A2-A561384B16F8}" type="presOf" srcId="{ED0AFD60-0D03-CE45-B81E-0784E2895ADC}" destId="{3637B6B4-465C-E34F-9A2A-F0B7886EA4B3}" srcOrd="0" destOrd="0" presId="urn:microsoft.com/office/officeart/2005/8/layout/default"/>
    <dgm:cxn modelId="{54BDCAC3-B657-5941-9556-F371AAEC27F9}" srcId="{ED0AFD60-0D03-CE45-B81E-0784E2895ADC}" destId="{46BBB7D0-0498-E94A-869A-3693A5BCE686}" srcOrd="2" destOrd="0" parTransId="{B792A454-AFAE-9741-9102-AD5E47DFC15F}" sibTransId="{88FCE7FF-522F-7B48-86EC-6A7FCB26DC4F}"/>
    <dgm:cxn modelId="{5D5646CA-31AE-3345-B569-5CC22CFAA5E2}" srcId="{ED0AFD60-0D03-CE45-B81E-0784E2895ADC}" destId="{B425D316-EA43-D146-8D0A-9C63D3954643}" srcOrd="0" destOrd="0" parTransId="{AC49EDA2-8FBB-E643-8B41-12A6045AD604}" sibTransId="{063BC9D7-1A05-8D40-8B64-817AE0F469C6}"/>
    <dgm:cxn modelId="{CB50AFD9-6488-6346-9348-410D692E28C6}" type="presOf" srcId="{46BBB7D0-0498-E94A-869A-3693A5BCE686}" destId="{B2ACA7AE-8F49-9542-AAF1-67057CC79BC1}" srcOrd="0" destOrd="0" presId="urn:microsoft.com/office/officeart/2005/8/layout/default"/>
    <dgm:cxn modelId="{E70E34F4-8695-F245-968D-07CA03F8D98F}" type="presParOf" srcId="{3637B6B4-465C-E34F-9A2A-F0B7886EA4B3}" destId="{D93D495F-8F64-5448-8805-BF1BC203861A}" srcOrd="0" destOrd="0" presId="urn:microsoft.com/office/officeart/2005/8/layout/default"/>
    <dgm:cxn modelId="{493F76C5-A876-0D4A-A219-EB6A46CB74CE}" type="presParOf" srcId="{3637B6B4-465C-E34F-9A2A-F0B7886EA4B3}" destId="{130973D7-B29E-DE4A-8538-382DC4BCFAD6}" srcOrd="1" destOrd="0" presId="urn:microsoft.com/office/officeart/2005/8/layout/default"/>
    <dgm:cxn modelId="{41A5D261-7EFB-5048-9E64-7A658459B634}" type="presParOf" srcId="{3637B6B4-465C-E34F-9A2A-F0B7886EA4B3}" destId="{A8516121-0E88-E746-A613-868671EE64DC}" srcOrd="2" destOrd="0" presId="urn:microsoft.com/office/officeart/2005/8/layout/default"/>
    <dgm:cxn modelId="{D9453873-62E2-8A48-9202-D2FF05C8DE46}" type="presParOf" srcId="{3637B6B4-465C-E34F-9A2A-F0B7886EA4B3}" destId="{6DDBBC18-47C1-614E-B105-14AB1C94141F}" srcOrd="3" destOrd="0" presId="urn:microsoft.com/office/officeart/2005/8/layout/default"/>
    <dgm:cxn modelId="{8F5E5355-9346-8F46-A626-557711DA944D}" type="presParOf" srcId="{3637B6B4-465C-E34F-9A2A-F0B7886EA4B3}" destId="{B2ACA7AE-8F49-9542-AAF1-67057CC79BC1}" srcOrd="4" destOrd="0" presId="urn:microsoft.com/office/officeart/2005/8/layout/default"/>
    <dgm:cxn modelId="{A90A02F0-9AA6-3A44-B768-A4F3C5471158}" type="presParOf" srcId="{3637B6B4-465C-E34F-9A2A-F0B7886EA4B3}" destId="{84911105-8F43-7049-98B7-46EFBF7E3F6F}" srcOrd="5" destOrd="0" presId="urn:microsoft.com/office/officeart/2005/8/layout/default"/>
    <dgm:cxn modelId="{21ED65BB-9637-C242-BA4B-9387648C156A}" type="presParOf" srcId="{3637B6B4-465C-E34F-9A2A-F0B7886EA4B3}" destId="{192655AB-07EF-E741-BBED-8628A1D6E057}" srcOrd="6" destOrd="0" presId="urn:microsoft.com/office/officeart/2005/8/layout/default"/>
    <dgm:cxn modelId="{097D694E-B26A-7A4B-B5DC-859A1070B2A6}" type="presParOf" srcId="{3637B6B4-465C-E34F-9A2A-F0B7886EA4B3}" destId="{AEE08781-41F5-9046-9653-7384E7E47E1D}" srcOrd="7" destOrd="0" presId="urn:microsoft.com/office/officeart/2005/8/layout/default"/>
    <dgm:cxn modelId="{05832847-16E9-7A41-9DD8-63AE1CE57FFC}" type="presParOf" srcId="{3637B6B4-465C-E34F-9A2A-F0B7886EA4B3}" destId="{6BB0320B-F600-8F43-8617-800DDB6F4731}" srcOrd="8"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ECB42AB-26B9-324F-8E3E-F1535D0AB485}">
      <dsp:nvSpPr>
        <dsp:cNvPr id="0" name=""/>
        <dsp:cNvSpPr/>
      </dsp:nvSpPr>
      <dsp:spPr>
        <a:xfrm rot="5400000">
          <a:off x="1959460" y="1027066"/>
          <a:ext cx="1606808" cy="193558"/>
        </a:xfrm>
        <a:prstGeom prst="rect">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11B495D-4126-9E4F-9EFA-1BA1A832F8FB}">
      <dsp:nvSpPr>
        <dsp:cNvPr id="0" name=""/>
        <dsp:cNvSpPr/>
      </dsp:nvSpPr>
      <dsp:spPr>
        <a:xfrm>
          <a:off x="2329645" y="2418"/>
          <a:ext cx="2150649" cy="1290389"/>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b="1" kern="1200" noProof="0" dirty="0">
              <a:latin typeface="Century Gothic" pitchFamily="34" charset="0"/>
            </a:rPr>
            <a:t>Previous experience</a:t>
          </a:r>
        </a:p>
      </dsp:txBody>
      <dsp:txXfrm>
        <a:off x="2367439" y="40212"/>
        <a:ext cx="2075061" cy="1214801"/>
      </dsp:txXfrm>
    </dsp:sp>
    <dsp:sp modelId="{9EC19F7E-949C-794A-9AAE-50B95A7B977D}">
      <dsp:nvSpPr>
        <dsp:cNvPr id="0" name=""/>
        <dsp:cNvSpPr/>
      </dsp:nvSpPr>
      <dsp:spPr>
        <a:xfrm rot="5400000">
          <a:off x="1959460" y="2640052"/>
          <a:ext cx="1606808" cy="193558"/>
        </a:xfrm>
        <a:prstGeom prst="rect">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AA03197-B8D0-4F46-A787-E8EDB501C55D}">
      <dsp:nvSpPr>
        <dsp:cNvPr id="0" name=""/>
        <dsp:cNvSpPr/>
      </dsp:nvSpPr>
      <dsp:spPr>
        <a:xfrm>
          <a:off x="2329645" y="1615405"/>
          <a:ext cx="2150649" cy="1290389"/>
        </a:xfrm>
        <a:prstGeom prst="roundRect">
          <a:avLst>
            <a:gd name="adj" fmla="val 100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b="1" kern="1200" noProof="0" dirty="0">
              <a:latin typeface="Century Gothic" pitchFamily="34" charset="0"/>
            </a:rPr>
            <a:t>Language</a:t>
          </a:r>
        </a:p>
      </dsp:txBody>
      <dsp:txXfrm>
        <a:off x="2367439" y="1653199"/>
        <a:ext cx="2075061" cy="1214801"/>
      </dsp:txXfrm>
    </dsp:sp>
    <dsp:sp modelId="{E26FFC9D-FD35-0E43-A5A9-12B06324213C}">
      <dsp:nvSpPr>
        <dsp:cNvPr id="0" name=""/>
        <dsp:cNvSpPr/>
      </dsp:nvSpPr>
      <dsp:spPr>
        <a:xfrm>
          <a:off x="2765954" y="3446546"/>
          <a:ext cx="2854184" cy="193558"/>
        </a:xfrm>
        <a:prstGeom prst="rect">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F32C0FC6-184E-4241-A6D3-1782DDC48FEA}">
      <dsp:nvSpPr>
        <dsp:cNvPr id="0" name=""/>
        <dsp:cNvSpPr/>
      </dsp:nvSpPr>
      <dsp:spPr>
        <a:xfrm>
          <a:off x="2329645" y="3228392"/>
          <a:ext cx="2150649" cy="1290389"/>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b="1" kern="1200" noProof="0" dirty="0">
              <a:latin typeface="Century Gothic" pitchFamily="34" charset="0"/>
            </a:rPr>
            <a:t>Working style</a:t>
          </a:r>
        </a:p>
      </dsp:txBody>
      <dsp:txXfrm>
        <a:off x="2367439" y="3266186"/>
        <a:ext cx="2075061" cy="1214801"/>
      </dsp:txXfrm>
    </dsp:sp>
    <dsp:sp modelId="{C44AFB7E-5ACC-FD49-BA59-5DD9A6BE1DD7}">
      <dsp:nvSpPr>
        <dsp:cNvPr id="0" name=""/>
        <dsp:cNvSpPr/>
      </dsp:nvSpPr>
      <dsp:spPr>
        <a:xfrm rot="16200000">
          <a:off x="4819824" y="2640052"/>
          <a:ext cx="1606808" cy="193558"/>
        </a:xfrm>
        <a:prstGeom prst="rect">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A2B4AA04-623C-494D-9DA4-DDD000281A69}">
      <dsp:nvSpPr>
        <dsp:cNvPr id="0" name=""/>
        <dsp:cNvSpPr/>
      </dsp:nvSpPr>
      <dsp:spPr>
        <a:xfrm>
          <a:off x="5190008" y="3228392"/>
          <a:ext cx="2150649" cy="1290389"/>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b="1" kern="1200" noProof="0" dirty="0">
              <a:latin typeface="Century Gothic" pitchFamily="34" charset="0"/>
            </a:rPr>
            <a:t>Different structures</a:t>
          </a:r>
        </a:p>
      </dsp:txBody>
      <dsp:txXfrm>
        <a:off x="5227802" y="3266186"/>
        <a:ext cx="2075061" cy="1214801"/>
      </dsp:txXfrm>
    </dsp:sp>
    <dsp:sp modelId="{953B386C-F0BB-964C-A686-E0AF1BA08918}">
      <dsp:nvSpPr>
        <dsp:cNvPr id="0" name=""/>
        <dsp:cNvSpPr/>
      </dsp:nvSpPr>
      <dsp:spPr>
        <a:xfrm rot="16200000">
          <a:off x="4819824" y="1027066"/>
          <a:ext cx="1606808" cy="193558"/>
        </a:xfrm>
        <a:prstGeom prst="rect">
          <a:avLst/>
        </a:prstGeom>
        <a:solidFill>
          <a:schemeClr val="accent6">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71893A45-8BF4-D64C-9289-599E727F547A}">
      <dsp:nvSpPr>
        <dsp:cNvPr id="0" name=""/>
        <dsp:cNvSpPr/>
      </dsp:nvSpPr>
      <dsp:spPr>
        <a:xfrm>
          <a:off x="5190008" y="1615405"/>
          <a:ext cx="2150649" cy="1290389"/>
        </a:xfrm>
        <a:prstGeom prst="roundRect">
          <a:avLst>
            <a:gd name="adj" fmla="val 10000"/>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b="1" kern="1200" noProof="0" dirty="0">
              <a:latin typeface="Century Gothic" pitchFamily="34" charset="0"/>
            </a:rPr>
            <a:t>Decision-making process</a:t>
          </a:r>
        </a:p>
      </dsp:txBody>
      <dsp:txXfrm>
        <a:off x="5227802" y="1653199"/>
        <a:ext cx="2075061" cy="1214801"/>
      </dsp:txXfrm>
    </dsp:sp>
    <dsp:sp modelId="{D4DFA315-97D2-A242-ABA3-FA3389CE6279}">
      <dsp:nvSpPr>
        <dsp:cNvPr id="0" name=""/>
        <dsp:cNvSpPr/>
      </dsp:nvSpPr>
      <dsp:spPr>
        <a:xfrm>
          <a:off x="5626317" y="220572"/>
          <a:ext cx="2854184" cy="193558"/>
        </a:xfrm>
        <a:prstGeom prst="rect">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2D88FBC-D1CC-CB47-AAC6-97936D849FDE}">
      <dsp:nvSpPr>
        <dsp:cNvPr id="0" name=""/>
        <dsp:cNvSpPr/>
      </dsp:nvSpPr>
      <dsp:spPr>
        <a:xfrm>
          <a:off x="5190008" y="2418"/>
          <a:ext cx="2150649" cy="1290389"/>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b="1" kern="1200" noProof="0" dirty="0">
              <a:latin typeface="Century Gothic" pitchFamily="34" charset="0"/>
            </a:rPr>
            <a:t>Culture</a:t>
          </a:r>
        </a:p>
      </dsp:txBody>
      <dsp:txXfrm>
        <a:off x="5227802" y="40212"/>
        <a:ext cx="2075061" cy="1214801"/>
      </dsp:txXfrm>
    </dsp:sp>
    <dsp:sp modelId="{82C409D3-CC02-5F47-83AF-18F9487776D4}">
      <dsp:nvSpPr>
        <dsp:cNvPr id="0" name=""/>
        <dsp:cNvSpPr/>
      </dsp:nvSpPr>
      <dsp:spPr>
        <a:xfrm rot="5400000">
          <a:off x="7680187" y="1027066"/>
          <a:ext cx="1606808" cy="193558"/>
        </a:xfrm>
        <a:prstGeom prst="rect">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0223508-4FB0-564B-8711-4B28775FB234}">
      <dsp:nvSpPr>
        <dsp:cNvPr id="0" name=""/>
        <dsp:cNvSpPr/>
      </dsp:nvSpPr>
      <dsp:spPr>
        <a:xfrm>
          <a:off x="8050372" y="2418"/>
          <a:ext cx="2150649" cy="1290389"/>
        </a:xfrm>
        <a:prstGeom prst="roundRect">
          <a:avLst>
            <a:gd name="adj" fmla="val 100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b="1" kern="1200" noProof="0" dirty="0">
              <a:latin typeface="Century Gothic" pitchFamily="34" charset="0"/>
            </a:rPr>
            <a:t>Belief systems</a:t>
          </a:r>
        </a:p>
      </dsp:txBody>
      <dsp:txXfrm>
        <a:off x="8088166" y="40212"/>
        <a:ext cx="2075061" cy="1214801"/>
      </dsp:txXfrm>
    </dsp:sp>
    <dsp:sp modelId="{64B4F36B-14C5-9044-8A0D-AAA9508F5431}">
      <dsp:nvSpPr>
        <dsp:cNvPr id="0" name=""/>
        <dsp:cNvSpPr/>
      </dsp:nvSpPr>
      <dsp:spPr>
        <a:xfrm>
          <a:off x="8050372" y="1615405"/>
          <a:ext cx="2150649" cy="1290389"/>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b="1" kern="1200" noProof="0" dirty="0">
              <a:latin typeface="Century Gothic" pitchFamily="34" charset="0"/>
            </a:rPr>
            <a:t>Rules and procedures</a:t>
          </a:r>
        </a:p>
      </dsp:txBody>
      <dsp:txXfrm>
        <a:off x="8088166" y="1653199"/>
        <a:ext cx="2075061" cy="121480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5A5707-F7F9-9041-B799-7B12524D4B59}">
      <dsp:nvSpPr>
        <dsp:cNvPr id="0" name=""/>
        <dsp:cNvSpPr/>
      </dsp:nvSpPr>
      <dsp:spPr>
        <a:xfrm>
          <a:off x="0" y="4422881"/>
          <a:ext cx="9906000" cy="725610"/>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n-GB" sz="2000" b="1" kern="1200" noProof="0" dirty="0">
              <a:latin typeface="+mj-lt"/>
            </a:rPr>
            <a:t>Participate in programme events; connect and promote your project idea!</a:t>
          </a:r>
        </a:p>
      </dsp:txBody>
      <dsp:txXfrm>
        <a:off x="0" y="4422881"/>
        <a:ext cx="9906000" cy="725610"/>
      </dsp:txXfrm>
    </dsp:sp>
    <dsp:sp modelId="{ADE24820-DE16-B840-83E3-74F80140E6CF}">
      <dsp:nvSpPr>
        <dsp:cNvPr id="0" name=""/>
        <dsp:cNvSpPr/>
      </dsp:nvSpPr>
      <dsp:spPr>
        <a:xfrm rot="10800000">
          <a:off x="0" y="3317776"/>
          <a:ext cx="9906000" cy="1115988"/>
        </a:xfrm>
        <a:prstGeom prst="upArrowCallou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n-GB" sz="2000" b="1" kern="1200" noProof="0" dirty="0">
              <a:latin typeface="+mj-lt"/>
            </a:rPr>
            <a:t>Do your own search, be bold and address those who seem to be interesting</a:t>
          </a:r>
        </a:p>
      </dsp:txBody>
      <dsp:txXfrm rot="10800000">
        <a:off x="0" y="3317776"/>
        <a:ext cx="9906000" cy="725136"/>
      </dsp:txXfrm>
    </dsp:sp>
    <dsp:sp modelId="{4E1CD42E-7A04-124E-BFFC-3DD8ABC7326C}">
      <dsp:nvSpPr>
        <dsp:cNvPr id="0" name=""/>
        <dsp:cNvSpPr/>
      </dsp:nvSpPr>
      <dsp:spPr>
        <a:xfrm rot="10800000">
          <a:off x="0" y="2212671"/>
          <a:ext cx="9906000" cy="1115988"/>
        </a:xfrm>
        <a:prstGeom prst="upArrowCallou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n-GB" sz="2000" b="1" kern="1200" noProof="0" dirty="0">
              <a:latin typeface="+mj-lt"/>
            </a:rPr>
            <a:t>Ask your partners, umbrella organisations, other players in the relevant sector  </a:t>
          </a:r>
        </a:p>
      </dsp:txBody>
      <dsp:txXfrm rot="10800000">
        <a:off x="0" y="2212671"/>
        <a:ext cx="9906000" cy="725136"/>
      </dsp:txXfrm>
    </dsp:sp>
    <dsp:sp modelId="{1C134816-F92A-7644-9E5F-AFE7A44EE60D}">
      <dsp:nvSpPr>
        <dsp:cNvPr id="0" name=""/>
        <dsp:cNvSpPr/>
      </dsp:nvSpPr>
      <dsp:spPr>
        <a:xfrm rot="10800000">
          <a:off x="0" y="1107567"/>
          <a:ext cx="9906000" cy="1115988"/>
        </a:xfrm>
        <a:prstGeom prst="upArrowCallou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n-GB" sz="2000" b="1" kern="1200" noProof="0">
              <a:latin typeface="+mj-lt"/>
            </a:rPr>
            <a:t>Define type of institution that is needed</a:t>
          </a:r>
        </a:p>
      </dsp:txBody>
      <dsp:txXfrm rot="10800000">
        <a:off x="0" y="1107567"/>
        <a:ext cx="9906000" cy="725136"/>
      </dsp:txXfrm>
    </dsp:sp>
    <dsp:sp modelId="{BD126578-6D85-294C-AFAE-281D154F3C7C}">
      <dsp:nvSpPr>
        <dsp:cNvPr id="0" name=""/>
        <dsp:cNvSpPr/>
      </dsp:nvSpPr>
      <dsp:spPr>
        <a:xfrm rot="10800000">
          <a:off x="0" y="2462"/>
          <a:ext cx="9906000" cy="1115988"/>
        </a:xfrm>
        <a:prstGeom prst="upArrowCallou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n-GB" sz="2000" b="1" kern="1200" noProof="0">
              <a:latin typeface="+mj-lt"/>
            </a:rPr>
            <a:t>Define the thematic profile of the partner</a:t>
          </a:r>
        </a:p>
      </dsp:txBody>
      <dsp:txXfrm rot="10800000">
        <a:off x="0" y="2462"/>
        <a:ext cx="9906000" cy="72513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93D495F-8F64-5448-8805-BF1BC203861A}">
      <dsp:nvSpPr>
        <dsp:cNvPr id="0" name=""/>
        <dsp:cNvSpPr/>
      </dsp:nvSpPr>
      <dsp:spPr>
        <a:xfrm>
          <a:off x="0" y="157928"/>
          <a:ext cx="2926292" cy="2343205"/>
        </a:xfrm>
        <a:prstGeom prst="rect">
          <a:avLst/>
        </a:prstGeom>
        <a:gradFill rotWithShape="0">
          <a:gsLst>
            <a:gs pos="0">
              <a:schemeClr val="accent5">
                <a:alpha val="90000"/>
                <a:hueOff val="0"/>
                <a:satOff val="0"/>
                <a:lumOff val="0"/>
                <a:alphaOff val="0"/>
                <a:satMod val="103000"/>
                <a:lumMod val="102000"/>
                <a:tint val="94000"/>
              </a:schemeClr>
            </a:gs>
            <a:gs pos="50000">
              <a:schemeClr val="accent5">
                <a:alpha val="90000"/>
                <a:hueOff val="0"/>
                <a:satOff val="0"/>
                <a:lumOff val="0"/>
                <a:alphaOff val="0"/>
                <a:satMod val="110000"/>
                <a:lumMod val="100000"/>
                <a:shade val="100000"/>
              </a:schemeClr>
            </a:gs>
            <a:gs pos="100000">
              <a:schemeClr val="accent5">
                <a:alpha val="9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1" kern="1200">
              <a:solidFill>
                <a:srgbClr val="000000"/>
              </a:solidFill>
              <a:latin typeface="Century Gothic"/>
              <a:cs typeface="Century Gothic"/>
            </a:rPr>
            <a:t>Who else is working in the field of the project? Should they be involved?</a:t>
          </a:r>
        </a:p>
      </dsp:txBody>
      <dsp:txXfrm>
        <a:off x="0" y="157928"/>
        <a:ext cx="2926292" cy="2343205"/>
      </dsp:txXfrm>
    </dsp:sp>
    <dsp:sp modelId="{A8516121-0E88-E746-A613-868671EE64DC}">
      <dsp:nvSpPr>
        <dsp:cNvPr id="0" name=""/>
        <dsp:cNvSpPr/>
      </dsp:nvSpPr>
      <dsp:spPr>
        <a:xfrm>
          <a:off x="3218921" y="157928"/>
          <a:ext cx="2926292" cy="2343205"/>
        </a:xfrm>
        <a:prstGeom prst="rect">
          <a:avLst/>
        </a:prstGeom>
        <a:gradFill rotWithShape="0">
          <a:gsLst>
            <a:gs pos="0">
              <a:schemeClr val="accent5">
                <a:alpha val="90000"/>
                <a:hueOff val="0"/>
                <a:satOff val="0"/>
                <a:lumOff val="0"/>
                <a:alphaOff val="-10000"/>
                <a:satMod val="103000"/>
                <a:lumMod val="102000"/>
                <a:tint val="94000"/>
              </a:schemeClr>
            </a:gs>
            <a:gs pos="50000">
              <a:schemeClr val="accent5">
                <a:alpha val="90000"/>
                <a:hueOff val="0"/>
                <a:satOff val="0"/>
                <a:lumOff val="0"/>
                <a:alphaOff val="-10000"/>
                <a:satMod val="110000"/>
                <a:lumMod val="100000"/>
                <a:shade val="100000"/>
              </a:schemeClr>
            </a:gs>
            <a:gs pos="100000">
              <a:schemeClr val="accent5">
                <a:alpha val="90000"/>
                <a:hueOff val="0"/>
                <a:satOff val="0"/>
                <a:lumOff val="0"/>
                <a:alphaOff val="-1000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1" kern="1200" dirty="0">
              <a:solidFill>
                <a:srgbClr val="000000"/>
              </a:solidFill>
              <a:latin typeface="Century Gothic"/>
              <a:cs typeface="Century Gothic"/>
            </a:rPr>
            <a:t>Who can best promote the project ideas, bring them to the decision-makers? Are they in?</a:t>
          </a:r>
        </a:p>
      </dsp:txBody>
      <dsp:txXfrm>
        <a:off x="3218921" y="157928"/>
        <a:ext cx="2926292" cy="2343205"/>
      </dsp:txXfrm>
    </dsp:sp>
    <dsp:sp modelId="{B2ACA7AE-8F49-9542-AAF1-67057CC79BC1}">
      <dsp:nvSpPr>
        <dsp:cNvPr id="0" name=""/>
        <dsp:cNvSpPr/>
      </dsp:nvSpPr>
      <dsp:spPr>
        <a:xfrm>
          <a:off x="6437842" y="157928"/>
          <a:ext cx="2926292" cy="2343205"/>
        </a:xfrm>
        <a:prstGeom prst="rect">
          <a:avLst/>
        </a:prstGeom>
        <a:gradFill rotWithShape="0">
          <a:gsLst>
            <a:gs pos="0">
              <a:schemeClr val="accent5">
                <a:alpha val="90000"/>
                <a:hueOff val="0"/>
                <a:satOff val="0"/>
                <a:lumOff val="0"/>
                <a:alphaOff val="-20000"/>
                <a:satMod val="103000"/>
                <a:lumMod val="102000"/>
                <a:tint val="94000"/>
              </a:schemeClr>
            </a:gs>
            <a:gs pos="50000">
              <a:schemeClr val="accent5">
                <a:alpha val="90000"/>
                <a:hueOff val="0"/>
                <a:satOff val="0"/>
                <a:lumOff val="0"/>
                <a:alphaOff val="-20000"/>
                <a:satMod val="110000"/>
                <a:lumMod val="100000"/>
                <a:shade val="100000"/>
              </a:schemeClr>
            </a:gs>
            <a:gs pos="100000">
              <a:schemeClr val="accent5">
                <a:alpha val="90000"/>
                <a:hueOff val="0"/>
                <a:satOff val="0"/>
                <a:lumOff val="0"/>
                <a:alphaOff val="-2000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1" kern="1200">
              <a:solidFill>
                <a:srgbClr val="000000"/>
              </a:solidFill>
              <a:latin typeface="Century Gothic"/>
              <a:cs typeface="Century Gothic"/>
            </a:rPr>
            <a:t>Are the project partners able to convey the messages to the wider public? Will you need a hand?</a:t>
          </a:r>
        </a:p>
      </dsp:txBody>
      <dsp:txXfrm>
        <a:off x="6437842" y="157928"/>
        <a:ext cx="2926292" cy="2343205"/>
      </dsp:txXfrm>
    </dsp:sp>
    <dsp:sp modelId="{192655AB-07EF-E741-BBED-8628A1D6E057}">
      <dsp:nvSpPr>
        <dsp:cNvPr id="0" name=""/>
        <dsp:cNvSpPr/>
      </dsp:nvSpPr>
      <dsp:spPr>
        <a:xfrm>
          <a:off x="780339" y="2793762"/>
          <a:ext cx="3316454" cy="1755775"/>
        </a:xfrm>
        <a:prstGeom prst="rect">
          <a:avLst/>
        </a:prstGeom>
        <a:gradFill rotWithShape="0">
          <a:gsLst>
            <a:gs pos="0">
              <a:schemeClr val="accent5">
                <a:alpha val="90000"/>
                <a:hueOff val="0"/>
                <a:satOff val="0"/>
                <a:lumOff val="0"/>
                <a:alphaOff val="-30000"/>
                <a:satMod val="103000"/>
                <a:lumMod val="102000"/>
                <a:tint val="94000"/>
              </a:schemeClr>
            </a:gs>
            <a:gs pos="50000">
              <a:schemeClr val="accent5">
                <a:alpha val="90000"/>
                <a:hueOff val="0"/>
                <a:satOff val="0"/>
                <a:lumOff val="0"/>
                <a:alphaOff val="-30000"/>
                <a:satMod val="110000"/>
                <a:lumMod val="100000"/>
                <a:shade val="100000"/>
              </a:schemeClr>
            </a:gs>
            <a:gs pos="100000">
              <a:schemeClr val="accent5">
                <a:alpha val="90000"/>
                <a:hueOff val="0"/>
                <a:satOff val="0"/>
                <a:lumOff val="0"/>
                <a:alphaOff val="-3000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1" kern="1200">
              <a:solidFill>
                <a:srgbClr val="000000"/>
              </a:solidFill>
              <a:latin typeface="Century Gothic"/>
              <a:cs typeface="Century Gothic"/>
            </a:rPr>
            <a:t>Does the project target group have an organised representation (NGO, council, etc)? Shall they be involved? </a:t>
          </a:r>
        </a:p>
      </dsp:txBody>
      <dsp:txXfrm>
        <a:off x="780339" y="2793762"/>
        <a:ext cx="3316454" cy="1755775"/>
      </dsp:txXfrm>
    </dsp:sp>
    <dsp:sp modelId="{6BB0320B-F600-8F43-8617-800DDB6F4731}">
      <dsp:nvSpPr>
        <dsp:cNvPr id="0" name=""/>
        <dsp:cNvSpPr/>
      </dsp:nvSpPr>
      <dsp:spPr>
        <a:xfrm>
          <a:off x="4389423" y="2793762"/>
          <a:ext cx="4194371" cy="1755775"/>
        </a:xfrm>
        <a:prstGeom prst="rect">
          <a:avLst/>
        </a:prstGeom>
        <a:gradFill rotWithShape="0">
          <a:gsLst>
            <a:gs pos="0">
              <a:schemeClr val="accent5">
                <a:alpha val="90000"/>
                <a:hueOff val="0"/>
                <a:satOff val="0"/>
                <a:lumOff val="0"/>
                <a:alphaOff val="-40000"/>
                <a:satMod val="103000"/>
                <a:lumMod val="102000"/>
                <a:tint val="94000"/>
              </a:schemeClr>
            </a:gs>
            <a:gs pos="50000">
              <a:schemeClr val="accent5">
                <a:alpha val="90000"/>
                <a:hueOff val="0"/>
                <a:satOff val="0"/>
                <a:lumOff val="0"/>
                <a:alphaOff val="-40000"/>
                <a:satMod val="110000"/>
                <a:lumMod val="100000"/>
                <a:shade val="100000"/>
              </a:schemeClr>
            </a:gs>
            <a:gs pos="100000">
              <a:schemeClr val="accent5">
                <a:alpha val="90000"/>
                <a:hueOff val="0"/>
                <a:satOff val="0"/>
                <a:lumOff val="0"/>
                <a:alphaOff val="-4000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1" kern="1200" dirty="0">
              <a:solidFill>
                <a:srgbClr val="000000"/>
              </a:solidFill>
              <a:latin typeface="Century Gothic"/>
              <a:cs typeface="Century Gothic"/>
            </a:rPr>
            <a:t>Do the project partners bring the competence needed to implement the project? Is everyone you need on board?</a:t>
          </a:r>
        </a:p>
      </dsp:txBody>
      <dsp:txXfrm>
        <a:off x="4389423" y="2793762"/>
        <a:ext cx="4194371" cy="1755775"/>
      </dsp:txXfrm>
    </dsp:sp>
  </dsp:spTree>
</dsp:drawing>
</file>

<file path=ppt/diagrams/layout1.xml><?xml version="1.0" encoding="utf-8"?>
<dgm:layoutDef xmlns:dgm="http://schemas.openxmlformats.org/drawingml/2006/diagram" xmlns:a="http://schemas.openxmlformats.org/drawingml/2006/main" uniqueId="urn:microsoft.com/office/officeart/2005/8/layout/bProcess4">
  <dgm:title val=""/>
  <dgm:desc val=""/>
  <dgm:catLst>
    <dgm:cat type="process" pri="19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dgm:varLst>
    <dgm:choose name="Name1">
      <dgm:if name="Name2" func="var" arg="dir" op="equ" val="norm">
        <dgm:alg type="snake">
          <dgm:param type="grDir" val="tL"/>
          <dgm:param type="flowDir" val="col"/>
          <dgm:param type="contDir" val="revDir"/>
          <dgm:param type="bkpt" val="bal"/>
        </dgm:alg>
      </dgm:if>
      <dgm:else name="Name3">
        <dgm:alg type="snake">
          <dgm:param type="grDir" val="tR"/>
          <dgm:param type="flowDir" val="col"/>
          <dgm:param type="contDir" val="revDir"/>
          <dgm:param type="bkpt" val="bal"/>
        </dgm:alg>
      </dgm:else>
    </dgm:choose>
    <dgm:shape xmlns:r="http://schemas.openxmlformats.org/officeDocument/2006/relationships" r:blip="">
      <dgm:adjLst/>
    </dgm:shape>
    <dgm:presOf/>
    <dgm:constrLst>
      <dgm:constr type="w" for="ch" forName="compNode" refType="w"/>
      <dgm:constr type="h" for="ch" forName="compNode" refType="w" fact="0.6"/>
      <dgm:constr type="h" for="ch" forName="sibTrans" refType="h" refFor="ch" refForName="compNode" op="equ" fact="0.25"/>
      <dgm:constr type="sp" refType="w" fact="0.33"/>
      <dgm:constr type="primFontSz" for="des" forName="node" op="equ" val="65"/>
    </dgm:constrLst>
    <dgm:ruleLst/>
    <dgm:forEach name="nodesForEach" axis="ch" ptType="node">
      <dgm:layoutNode name="compNode">
        <dgm:alg type="composite"/>
        <dgm:shape xmlns:r="http://schemas.openxmlformats.org/officeDocument/2006/relationships" r:blip="">
          <dgm:adjLst/>
        </dgm:shape>
        <dgm:presOf/>
        <dgm:choose name="Name4">
          <dgm:if name="Name5" axis="self" func="var" arg="dir" op="equ" val="norm">
            <dgm:constrLst>
              <dgm:constr type="l" for="ch" forName="dummyConnPt" refType="w" fact="0.2"/>
              <dgm:constr type="t" for="ch" forName="dummyConnPt" refType="w" fact="0.145"/>
              <dgm:constr type="l" for="ch" forName="node"/>
              <dgm:constr type="t" for="ch" forName="node"/>
              <dgm:constr type="h" for="ch" forName="node" refType="h"/>
              <dgm:constr type="w" for="ch" forName="node" refType="w"/>
            </dgm:constrLst>
          </dgm:if>
          <dgm:else name="Name6">
            <dgm:constrLst>
              <dgm:constr type="l" for="ch" forName="dummyConnPt" refType="w" fact="0.8"/>
              <dgm:constr type="t" for="ch" forName="dummyConnPt" refType="w" fact="0.145"/>
              <dgm:constr type="l" for="ch" forName="node"/>
              <dgm:constr type="t" for="ch" forName="node"/>
              <dgm:constr type="h" for="ch" forName="node" refType="h"/>
              <dgm:constr type="w" for="ch" forName="node" refType="w"/>
            </dgm:constrLst>
          </dgm:else>
        </dgm:choose>
        <dgm:ruleLst/>
        <dgm:layoutNode name="dummyConnPt" styleLbl="node1" moveWith="node">
          <dgm:alg type="sp"/>
          <dgm:shape xmlns:r="http://schemas.openxmlformats.org/officeDocument/2006/relationships" r:blip="">
            <dgm:adjLst/>
          </dgm:shape>
          <dgm:presOf/>
          <dgm:constrLst>
            <dgm:constr type="w" val="1"/>
            <dgm:constr type="h" val="1"/>
          </dgm:constrLst>
          <dgm:ruleLst/>
        </dgm:layout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 type="primFontSz" val="65"/>
          </dgm:constrLst>
          <dgm:ruleLst>
            <dgm:rule type="primFontSz" val="5" fact="NaN" max="NaN"/>
          </dgm:ruleLst>
        </dgm:layoutNode>
      </dgm:layoutNode>
      <dgm:forEach name="sibTransForEach" axis="followSib" cnt="1">
        <dgm:layoutNode name="sibTrans" styleLbl="bgSibTrans2D1">
          <dgm:choose name="Name7">
            <dgm:if name="Name8" axis="self" func="var" arg="dir" op="equ" val="norm">
              <dgm:alg type="conn">
                <dgm:param type="srcNode" val="dummyConnPt"/>
                <dgm:param type="dstNode" val="dummyConnPt"/>
                <dgm:param type="begPts" val="bCtr, midR, tCtr"/>
                <dgm:param type="endPts" val="tCtr, midL, bCtr"/>
                <dgm:param type="begSty" val="noArr"/>
                <dgm:param type="endSty" val="noArr"/>
              </dgm:alg>
            </dgm:if>
            <dgm:else name="Name9">
              <dgm:alg type="conn">
                <dgm:param type="srcNode" val="dummyConnPt"/>
                <dgm:param type="dstNode" val="dummyConnPt"/>
                <dgm:param type="begPts" val="bCtr, midL, tCtr"/>
                <dgm:param type="endPts" val="tCtr, midR, bCtr"/>
                <dgm:param type="begSty" val="noArr"/>
                <dgm:param type="endSty" val="noArr"/>
              </dgm:alg>
            </dgm:else>
          </dgm:choose>
          <dgm:shape xmlns:r="http://schemas.openxmlformats.org/officeDocument/2006/relationships" type="conn" r:blip="" zOrderOff="-2">
            <dgm:adjLst/>
          </dgm:shape>
          <dgm:presOf axis="self"/>
          <dgm:constrLst>
            <dgm:constr type="begPad"/>
            <dgm:constr type="endPad"/>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0E95BE5-1591-AD44-AE80-38ADA788D1CF}" type="datetimeFigureOut">
              <a:rPr lang="en-US" smtClean="0"/>
              <a:pPr/>
              <a:t>6/23/2017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i-FI"/>
              <a:t>Click to edit Master text styles</a:t>
            </a:r>
          </a:p>
          <a:p>
            <a:pPr lvl="1"/>
            <a:r>
              <a:rPr lang="fi-FI"/>
              <a:t>Second level</a:t>
            </a:r>
          </a:p>
          <a:p>
            <a:pPr lvl="2"/>
            <a:r>
              <a:rPr lang="fi-FI"/>
              <a:t>Third level</a:t>
            </a:r>
          </a:p>
          <a:p>
            <a:pPr lvl="3"/>
            <a:r>
              <a:rPr lang="fi-FI"/>
              <a:t>Fourth level</a:t>
            </a:r>
          </a:p>
          <a:p>
            <a:pPr lvl="4"/>
            <a:r>
              <a:rPr lang="fi-FI"/>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F4620A6-3106-3D41-BF4A-81770CEB1EC1}" type="slidenum">
              <a:rPr lang="en-US" smtClean="0"/>
              <a:pPr/>
              <a:t>‹#›</a:t>
            </a:fld>
            <a:endParaRPr lang="en-US"/>
          </a:p>
        </p:txBody>
      </p:sp>
    </p:spTree>
    <p:extLst>
      <p:ext uri="{BB962C8B-B14F-4D97-AF65-F5344CB8AC3E}">
        <p14:creationId xmlns:p14="http://schemas.microsoft.com/office/powerpoint/2010/main" val="16746637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en-GB" noProof="0" dirty="0"/>
              <a:t>During the intro to the session, a clarification</a:t>
            </a:r>
            <a:r>
              <a:rPr lang="en-GB" baseline="0" noProof="0" dirty="0"/>
              <a:t> on the terminology needs to be provided: applicant and project partner are terms used “before the grant contract”, whereas the lead beneficiary and the beneficiaries are the ones implementing the approved project after the grant contract is signed.</a:t>
            </a:r>
            <a:endParaRPr lang="en-GB" noProof="0" dirty="0"/>
          </a:p>
        </p:txBody>
      </p:sp>
      <p:sp>
        <p:nvSpPr>
          <p:cNvPr id="4" name="Segnaposto numero diapositiva 3"/>
          <p:cNvSpPr>
            <a:spLocks noGrp="1"/>
          </p:cNvSpPr>
          <p:nvPr>
            <p:ph type="sldNum" sz="quarter" idx="10"/>
          </p:nvPr>
        </p:nvSpPr>
        <p:spPr/>
        <p:txBody>
          <a:bodyPr/>
          <a:lstStyle/>
          <a:p>
            <a:fld id="{EF4620A6-3106-3D41-BF4A-81770CEB1EC1}" type="slidenum">
              <a:rPr lang="en-US" smtClean="0"/>
              <a:pPr/>
              <a:t>1</a:t>
            </a:fld>
            <a:endParaRPr lang="en-US"/>
          </a:p>
        </p:txBody>
      </p:sp>
    </p:spTree>
    <p:extLst>
      <p:ext uri="{BB962C8B-B14F-4D97-AF65-F5344CB8AC3E}">
        <p14:creationId xmlns:p14="http://schemas.microsoft.com/office/powerpoint/2010/main" val="28437252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F4620A6-3106-3D41-BF4A-81770CEB1EC1}" type="slidenum">
              <a:rPr lang="en-US" smtClean="0"/>
              <a:pPr/>
              <a:t>10</a:t>
            </a:fld>
            <a:endParaRPr lang="en-US"/>
          </a:p>
        </p:txBody>
      </p:sp>
    </p:spTree>
    <p:extLst>
      <p:ext uri="{BB962C8B-B14F-4D97-AF65-F5344CB8AC3E}">
        <p14:creationId xmlns:p14="http://schemas.microsoft.com/office/powerpoint/2010/main" val="90004287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lv-LV" b="0" baseline="0" dirty="0">
              <a:solidFill>
                <a:srgbClr val="993366"/>
              </a:solidFill>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EF4620A6-3106-3D41-BF4A-81770CEB1EC1}" type="slidenum">
              <a:rPr lang="en-US" smtClean="0"/>
              <a:pPr/>
              <a:t>11</a:t>
            </a:fld>
            <a:endParaRPr lang="en-US"/>
          </a:p>
        </p:txBody>
      </p:sp>
    </p:spTree>
    <p:extLst>
      <p:ext uri="{BB962C8B-B14F-4D97-AF65-F5344CB8AC3E}">
        <p14:creationId xmlns:p14="http://schemas.microsoft.com/office/powerpoint/2010/main" val="11511064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lv-LV" b="0" dirty="0">
                <a:solidFill>
                  <a:srgbClr val="993366"/>
                </a:solidFill>
              </a:rPr>
              <a:t>The lead</a:t>
            </a:r>
            <a:r>
              <a:rPr lang="lv-LV" b="0" baseline="0" dirty="0">
                <a:solidFill>
                  <a:srgbClr val="993366"/>
                </a:solidFill>
              </a:rPr>
              <a:t> partner principle is introduced, as a principle for implementation of the CBC projects. The supporting material for this slide is the handout on tasks and responsibilities of the LB and the beneficiaries – it explains in more detail the additional tasks that the applicant/ lead beneficiary has to undertake during development and implementation of the project</a:t>
            </a:r>
            <a:endParaRPr lang="it-IT" b="0" dirty="0">
              <a:solidFill>
                <a:srgbClr val="07147A"/>
              </a:solidFill>
            </a:endParaRPr>
          </a:p>
          <a:p>
            <a:endParaRPr lang="en-US" dirty="0"/>
          </a:p>
        </p:txBody>
      </p:sp>
      <p:sp>
        <p:nvSpPr>
          <p:cNvPr id="4" name="Slide Number Placeholder 3"/>
          <p:cNvSpPr>
            <a:spLocks noGrp="1"/>
          </p:cNvSpPr>
          <p:nvPr>
            <p:ph type="sldNum" sz="quarter" idx="10"/>
          </p:nvPr>
        </p:nvSpPr>
        <p:spPr/>
        <p:txBody>
          <a:bodyPr/>
          <a:lstStyle/>
          <a:p>
            <a:fld id="{EF4620A6-3106-3D41-BF4A-81770CEB1EC1}" type="slidenum">
              <a:rPr lang="en-US" smtClean="0"/>
              <a:pPr/>
              <a:t>12</a:t>
            </a:fld>
            <a:endParaRPr lang="en-US"/>
          </a:p>
        </p:txBody>
      </p:sp>
    </p:spTree>
    <p:extLst>
      <p:ext uri="{BB962C8B-B14F-4D97-AF65-F5344CB8AC3E}">
        <p14:creationId xmlns:p14="http://schemas.microsoft.com/office/powerpoint/2010/main" val="11511064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This scheme refers to the legal </a:t>
            </a:r>
            <a:r>
              <a:rPr lang="en-US" b="0" baseline="0" dirty="0"/>
              <a:t>documents that regulate implementation of the project</a:t>
            </a:r>
          </a:p>
          <a:p>
            <a:endParaRPr lang="en-US" dirty="0"/>
          </a:p>
        </p:txBody>
      </p:sp>
      <p:sp>
        <p:nvSpPr>
          <p:cNvPr id="4" name="Slide Number Placeholder 3"/>
          <p:cNvSpPr>
            <a:spLocks noGrp="1"/>
          </p:cNvSpPr>
          <p:nvPr>
            <p:ph type="sldNum" sz="quarter" idx="10"/>
          </p:nvPr>
        </p:nvSpPr>
        <p:spPr/>
        <p:txBody>
          <a:bodyPr/>
          <a:lstStyle/>
          <a:p>
            <a:fld id="{EF4620A6-3106-3D41-BF4A-81770CEB1EC1}" type="slidenum">
              <a:rPr lang="en-US" smtClean="0"/>
              <a:pPr/>
              <a:t>13</a:t>
            </a:fld>
            <a:endParaRPr lang="en-US"/>
          </a:p>
        </p:txBody>
      </p:sp>
    </p:spTree>
    <p:extLst>
      <p:ext uri="{BB962C8B-B14F-4D97-AF65-F5344CB8AC3E}">
        <p14:creationId xmlns:p14="http://schemas.microsoft.com/office/powerpoint/2010/main" val="177133312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EF4620A6-3106-3D41-BF4A-81770CEB1EC1}" type="slidenum">
              <a:rPr lang="en-US" smtClean="0"/>
              <a:pPr/>
              <a:t>14</a:t>
            </a:fld>
            <a:endParaRPr lang="en-US"/>
          </a:p>
        </p:txBody>
      </p:sp>
    </p:spTree>
    <p:extLst>
      <p:ext uri="{BB962C8B-B14F-4D97-AF65-F5344CB8AC3E}">
        <p14:creationId xmlns:p14="http://schemas.microsoft.com/office/powerpoint/2010/main" val="21214029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Before</a:t>
            </a:r>
            <a:r>
              <a:rPr lang="en-US" baseline="0" dirty="0"/>
              <a:t> entering into the contents of the presentation, the participants are asked to share their ideas about the necessity to implement the projects in partnership. Additional clarifying questions that the expert can ask are: “What are the benefits of implementing a project together with the other partners?” or “Why are the partners needed in a project?”</a:t>
            </a:r>
          </a:p>
          <a:p>
            <a:endParaRPr lang="en-US" dirty="0"/>
          </a:p>
        </p:txBody>
      </p:sp>
      <p:sp>
        <p:nvSpPr>
          <p:cNvPr id="4" name="Slide Number Placeholder 3"/>
          <p:cNvSpPr>
            <a:spLocks noGrp="1"/>
          </p:cNvSpPr>
          <p:nvPr>
            <p:ph type="sldNum" sz="quarter" idx="10"/>
          </p:nvPr>
        </p:nvSpPr>
        <p:spPr/>
        <p:txBody>
          <a:bodyPr/>
          <a:lstStyle/>
          <a:p>
            <a:fld id="{EF4620A6-3106-3D41-BF4A-81770CEB1EC1}" type="slidenum">
              <a:rPr lang="en-US" smtClean="0"/>
              <a:pPr/>
              <a:t>2</a:t>
            </a:fld>
            <a:endParaRPr lang="en-US"/>
          </a:p>
        </p:txBody>
      </p:sp>
    </p:spTree>
    <p:extLst>
      <p:ext uri="{BB962C8B-B14F-4D97-AF65-F5344CB8AC3E}">
        <p14:creationId xmlns:p14="http://schemas.microsoft.com/office/powerpoint/2010/main" val="9000428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This slide stresses that even if</a:t>
            </a:r>
            <a:r>
              <a:rPr lang="en-US" baseline="0" dirty="0"/>
              <a:t> partnership is a requirement that comes directly from the legal framework and not fulfilling this requirement will result into a non-eligible application, there are also practical benefits of working together in a project.</a:t>
            </a:r>
            <a:endParaRPr lang="en-US" dirty="0"/>
          </a:p>
        </p:txBody>
      </p:sp>
      <p:sp>
        <p:nvSpPr>
          <p:cNvPr id="4" name="Slide Number Placeholder 3"/>
          <p:cNvSpPr>
            <a:spLocks noGrp="1"/>
          </p:cNvSpPr>
          <p:nvPr>
            <p:ph type="sldNum" sz="quarter" idx="10"/>
          </p:nvPr>
        </p:nvSpPr>
        <p:spPr/>
        <p:txBody>
          <a:bodyPr/>
          <a:lstStyle/>
          <a:p>
            <a:fld id="{EF4620A6-3106-3D41-BF4A-81770CEB1EC1}" type="slidenum">
              <a:rPr lang="en-US" smtClean="0"/>
              <a:pPr/>
              <a:t>3</a:t>
            </a:fld>
            <a:endParaRPr lang="en-US"/>
          </a:p>
        </p:txBody>
      </p:sp>
    </p:spTree>
    <p:extLst>
      <p:ext uri="{BB962C8B-B14F-4D97-AF65-F5344CB8AC3E}">
        <p14:creationId xmlns:p14="http://schemas.microsoft.com/office/powerpoint/2010/main" val="11511064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lv-LV" b="0" dirty="0">
                <a:solidFill>
                  <a:srgbClr val="993366"/>
                </a:solidFill>
              </a:rPr>
              <a:t>Depending on the time available, this can be either an individual</a:t>
            </a:r>
            <a:r>
              <a:rPr lang="lv-LV" b="0" baseline="0" dirty="0">
                <a:solidFill>
                  <a:srgbClr val="993366"/>
                </a:solidFill>
              </a:rPr>
              <a:t> reflection of each participant, where they </a:t>
            </a:r>
            <a:r>
              <a:rPr lang="lv-LV" b="0" dirty="0">
                <a:solidFill>
                  <a:srgbClr val="993366"/>
                </a:solidFill>
              </a:rPr>
              <a:t>are asked to </a:t>
            </a:r>
            <a:r>
              <a:rPr lang="lv-LV" b="0" baseline="0" dirty="0">
                <a:solidFill>
                  <a:srgbClr val="993366"/>
                </a:solidFill>
              </a:rPr>
              <a:t>define for themselves what they consider a challenge and what – an opportunity and </a:t>
            </a:r>
            <a:r>
              <a:rPr lang="lv-LV" b="0" dirty="0">
                <a:solidFill>
                  <a:srgbClr val="993366"/>
                </a:solidFill>
              </a:rPr>
              <a:t>add their</a:t>
            </a:r>
            <a:r>
              <a:rPr lang="lv-LV" b="0" baseline="0" dirty="0">
                <a:solidFill>
                  <a:srgbClr val="993366"/>
                </a:solidFill>
              </a:rPr>
              <a:t> own ideas to the list. Time allowing, the same can be done as a group discussion. Aim of this exercise is to show that there are many aspects that need to be taken into accout when working together.</a:t>
            </a:r>
            <a:endParaRPr lang="it-IT" b="0" dirty="0">
              <a:solidFill>
                <a:srgbClr val="07147A"/>
              </a:solidFill>
            </a:endParaRPr>
          </a:p>
          <a:p>
            <a:endParaRPr lang="en-US" dirty="0"/>
          </a:p>
        </p:txBody>
      </p:sp>
      <p:sp>
        <p:nvSpPr>
          <p:cNvPr id="4" name="Slide Number Placeholder 3"/>
          <p:cNvSpPr>
            <a:spLocks noGrp="1"/>
          </p:cNvSpPr>
          <p:nvPr>
            <p:ph type="sldNum" sz="quarter" idx="10"/>
          </p:nvPr>
        </p:nvSpPr>
        <p:spPr/>
        <p:txBody>
          <a:bodyPr/>
          <a:lstStyle/>
          <a:p>
            <a:fld id="{EF4620A6-3106-3D41-BF4A-81770CEB1EC1}" type="slidenum">
              <a:rPr lang="en-US" smtClean="0"/>
              <a:pPr/>
              <a:t>4</a:t>
            </a:fld>
            <a:endParaRPr lang="en-US"/>
          </a:p>
        </p:txBody>
      </p:sp>
    </p:spTree>
    <p:extLst>
      <p:ext uri="{BB962C8B-B14F-4D97-AF65-F5344CB8AC3E}">
        <p14:creationId xmlns:p14="http://schemas.microsoft.com/office/powerpoint/2010/main" val="11511064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At this point it is suggested that the expert making the presentation makes an interview with the “project ambassador”,</a:t>
            </a:r>
            <a:r>
              <a:rPr lang="en-US" baseline="0" dirty="0"/>
              <a:t> asking (1) about the process of partner finding in their project – what tools/ contacts did they use, (2) what would the “ambassador” suggest to those looking for the project partners.</a:t>
            </a:r>
          </a:p>
          <a:p>
            <a:endParaRPr lang="en-US" baseline="0" dirty="0"/>
          </a:p>
          <a:p>
            <a:r>
              <a:rPr lang="en-US" baseline="0" dirty="0"/>
              <a:t>NOTE: the </a:t>
            </a:r>
            <a:r>
              <a:rPr lang="en-US" dirty="0"/>
              <a:t>“project ambassador” needs to be informed about this</a:t>
            </a:r>
            <a:r>
              <a:rPr lang="en-US" baseline="0" dirty="0"/>
              <a:t> intervention in advance!</a:t>
            </a:r>
            <a:endParaRPr lang="en-US" dirty="0"/>
          </a:p>
        </p:txBody>
      </p:sp>
      <p:sp>
        <p:nvSpPr>
          <p:cNvPr id="4" name="Slide Number Placeholder 3"/>
          <p:cNvSpPr>
            <a:spLocks noGrp="1"/>
          </p:cNvSpPr>
          <p:nvPr>
            <p:ph type="sldNum" sz="quarter" idx="10"/>
          </p:nvPr>
        </p:nvSpPr>
        <p:spPr/>
        <p:txBody>
          <a:bodyPr/>
          <a:lstStyle/>
          <a:p>
            <a:fld id="{EF4620A6-3106-3D41-BF4A-81770CEB1EC1}" type="slidenum">
              <a:rPr lang="en-US" smtClean="0"/>
              <a:pPr/>
              <a:t>5</a:t>
            </a:fld>
            <a:endParaRPr lang="en-US"/>
          </a:p>
        </p:txBody>
      </p:sp>
    </p:spTree>
    <p:extLst>
      <p:ext uri="{BB962C8B-B14F-4D97-AF65-F5344CB8AC3E}">
        <p14:creationId xmlns:p14="http://schemas.microsoft.com/office/powerpoint/2010/main" val="9000428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F4620A6-3106-3D41-BF4A-81770CEB1EC1}" type="slidenum">
              <a:rPr lang="en-US" smtClean="0"/>
              <a:pPr/>
              <a:t>6</a:t>
            </a:fld>
            <a:endParaRPr lang="en-US"/>
          </a:p>
        </p:txBody>
      </p:sp>
    </p:spTree>
    <p:extLst>
      <p:ext uri="{BB962C8B-B14F-4D97-AF65-F5344CB8AC3E}">
        <p14:creationId xmlns:p14="http://schemas.microsoft.com/office/powerpoint/2010/main" val="6437502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F4620A6-3106-3D41-BF4A-81770CEB1EC1}" type="slidenum">
              <a:rPr lang="en-US" smtClean="0"/>
              <a:pPr/>
              <a:t>7</a:t>
            </a:fld>
            <a:endParaRPr lang="en-US"/>
          </a:p>
        </p:txBody>
      </p:sp>
    </p:spTree>
    <p:extLst>
      <p:ext uri="{BB962C8B-B14F-4D97-AF65-F5344CB8AC3E}">
        <p14:creationId xmlns:p14="http://schemas.microsoft.com/office/powerpoint/2010/main" val="11511064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F4620A6-3106-3D41-BF4A-81770CEB1EC1}" type="slidenum">
              <a:rPr lang="en-US" smtClean="0"/>
              <a:pPr/>
              <a:t>8</a:t>
            </a:fld>
            <a:endParaRPr lang="en-US"/>
          </a:p>
        </p:txBody>
      </p:sp>
    </p:spTree>
    <p:extLst>
      <p:ext uri="{BB962C8B-B14F-4D97-AF65-F5344CB8AC3E}">
        <p14:creationId xmlns:p14="http://schemas.microsoft.com/office/powerpoint/2010/main" val="9000428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F4620A6-3106-3D41-BF4A-81770CEB1EC1}" type="slidenum">
              <a:rPr lang="en-US" smtClean="0"/>
              <a:pPr/>
              <a:t>9</a:t>
            </a:fld>
            <a:endParaRPr lang="en-US"/>
          </a:p>
        </p:txBody>
      </p:sp>
    </p:spTree>
    <p:extLst>
      <p:ext uri="{BB962C8B-B14F-4D97-AF65-F5344CB8AC3E}">
        <p14:creationId xmlns:p14="http://schemas.microsoft.com/office/powerpoint/2010/main" val="115110645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jpg"/><Relationship Id="rId4" Type="http://schemas.openxmlformats.org/officeDocument/2006/relationships/image" Target="../media/image3.jpe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 Id="rId5" Type="http://schemas.openxmlformats.org/officeDocument/2006/relationships/image" Target="../media/image3.jpeg"/><Relationship Id="rId4" Type="http://schemas.openxmlformats.org/officeDocument/2006/relationships/image" Target="../media/image1.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7744" y="1789882"/>
            <a:ext cx="6154044" cy="1726692"/>
          </a:xfrm>
          <a:prstGeom prst="rect">
            <a:avLst/>
          </a:prstGeom>
        </p:spPr>
        <p:txBody>
          <a:bodyPr anchor="b"/>
          <a:lstStyle>
            <a:lvl1pPr algn="l">
              <a:defRPr sz="3200" baseline="0"/>
            </a:lvl1pPr>
          </a:lstStyle>
          <a:p>
            <a:r>
              <a:rPr lang="fi-FI" dirty="0" err="1"/>
              <a:t>Click</a:t>
            </a:r>
            <a:r>
              <a:rPr lang="fi-FI" dirty="0"/>
              <a:t> to </a:t>
            </a:r>
            <a:r>
              <a:rPr lang="fi-FI" dirty="0" err="1"/>
              <a:t>edit</a:t>
            </a:r>
            <a:r>
              <a:rPr lang="fi-FI" dirty="0"/>
              <a:t> Master </a:t>
            </a:r>
            <a:r>
              <a:rPr lang="fi-FI" dirty="0" err="1"/>
              <a:t>title</a:t>
            </a:r>
            <a:r>
              <a:rPr lang="fi-FI" dirty="0"/>
              <a:t> </a:t>
            </a:r>
            <a:r>
              <a:rPr lang="fi-FI" dirty="0" err="1"/>
              <a:t>style</a:t>
            </a:r>
            <a:endParaRPr lang="en-US" dirty="0"/>
          </a:p>
        </p:txBody>
      </p:sp>
      <p:sp>
        <p:nvSpPr>
          <p:cNvPr id="3" name="Subtitle 2"/>
          <p:cNvSpPr>
            <a:spLocks noGrp="1"/>
          </p:cNvSpPr>
          <p:nvPr>
            <p:ph type="subTitle" idx="1" hasCustomPrompt="1"/>
          </p:nvPr>
        </p:nvSpPr>
        <p:spPr>
          <a:xfrm>
            <a:off x="757744" y="3733560"/>
            <a:ext cx="6154044" cy="791543"/>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i-FI" dirty="0" err="1"/>
              <a:t>Click</a:t>
            </a:r>
            <a:r>
              <a:rPr lang="fi-FI" dirty="0"/>
              <a:t> to </a:t>
            </a:r>
            <a:r>
              <a:rPr lang="fi-FI" dirty="0" err="1"/>
              <a:t>edit</a:t>
            </a:r>
            <a:r>
              <a:rPr lang="fi-FI" dirty="0"/>
              <a:t> Master </a:t>
            </a:r>
            <a:r>
              <a:rPr lang="fi-FI" dirty="0" err="1"/>
              <a:t>subtitle</a:t>
            </a:r>
            <a:r>
              <a:rPr lang="fi-FI" dirty="0"/>
              <a:t> </a:t>
            </a:r>
            <a:r>
              <a:rPr lang="fi-FI" dirty="0" err="1"/>
              <a:t>style</a:t>
            </a:r>
            <a:r>
              <a:rPr lang="fi-FI" dirty="0"/>
              <a:t>	</a:t>
            </a:r>
            <a:endParaRPr lang="en-US" dirty="0"/>
          </a:p>
        </p:txBody>
      </p:sp>
      <p:graphicFrame>
        <p:nvGraphicFramePr>
          <p:cNvPr id="4" name="Table 3"/>
          <p:cNvGraphicFramePr>
            <a:graphicFrameLocks noGrp="1"/>
          </p:cNvGraphicFramePr>
          <p:nvPr userDrawn="1">
            <p:extLst>
              <p:ext uri="{D42A27DB-BD31-4B8C-83A1-F6EECF244321}">
                <p14:modId xmlns:p14="http://schemas.microsoft.com/office/powerpoint/2010/main" val="1138676460"/>
              </p:ext>
            </p:extLst>
          </p:nvPr>
        </p:nvGraphicFramePr>
        <p:xfrm>
          <a:off x="0" y="5928494"/>
          <a:ext cx="12192000" cy="304800"/>
        </p:xfrm>
        <a:graphic>
          <a:graphicData uri="http://schemas.openxmlformats.org/drawingml/2006/table">
            <a:tbl>
              <a:tblPr firstRow="1" bandRow="1">
                <a:tableStyleId>{5C22544A-7EE6-4342-B048-85BDC9FD1C3A}</a:tableStyleId>
              </a:tblPr>
              <a:tblGrid>
                <a:gridCol w="6096000">
                  <a:extLst>
                    <a:ext uri="{9D8B030D-6E8A-4147-A177-3AD203B41FA5}">
                      <a16:colId xmlns:a16="http://schemas.microsoft.com/office/drawing/2014/main" val="20000"/>
                    </a:ext>
                  </a:extLst>
                </a:gridCol>
                <a:gridCol w="6096000">
                  <a:extLst>
                    <a:ext uri="{9D8B030D-6E8A-4147-A177-3AD203B41FA5}">
                      <a16:colId xmlns:a16="http://schemas.microsoft.com/office/drawing/2014/main" val="20001"/>
                    </a:ext>
                  </a:extLst>
                </a:gridCol>
              </a:tblGrid>
              <a:tr h="0">
                <a:tc>
                  <a:txBody>
                    <a:bodyPr/>
                    <a:lstStyle/>
                    <a:p>
                      <a:pPr algn="l"/>
                      <a:r>
                        <a:rPr lang="fr-BE" sz="1400" b="0" dirty="0">
                          <a:latin typeface="Century Gothic" pitchFamily="34" charset="0"/>
                        </a:rPr>
                        <a:t> A </a:t>
                      </a:r>
                      <a:r>
                        <a:rPr lang="fr-BE" sz="1400" b="0" dirty="0" err="1">
                          <a:latin typeface="Century Gothic" pitchFamily="34" charset="0"/>
                        </a:rPr>
                        <a:t>project</a:t>
                      </a:r>
                      <a:r>
                        <a:rPr lang="fr-BE" sz="1400" b="0" dirty="0">
                          <a:latin typeface="Century Gothic" pitchFamily="34" charset="0"/>
                        </a:rPr>
                        <a:t> </a:t>
                      </a:r>
                      <a:r>
                        <a:rPr lang="fr-BE" sz="1400" b="0" dirty="0" err="1">
                          <a:latin typeface="Century Gothic" pitchFamily="34" charset="0"/>
                        </a:rPr>
                        <a:t>funded</a:t>
                      </a:r>
                      <a:r>
                        <a:rPr lang="fr-BE" sz="1400" b="0" dirty="0">
                          <a:latin typeface="Century Gothic" pitchFamily="34" charset="0"/>
                        </a:rPr>
                        <a:t> by the </a:t>
                      </a:r>
                      <a:r>
                        <a:rPr lang="fr-BE" sz="1400" b="0" dirty="0" err="1">
                          <a:latin typeface="Century Gothic" pitchFamily="34" charset="0"/>
                        </a:rPr>
                        <a:t>European</a:t>
                      </a:r>
                      <a:r>
                        <a:rPr lang="fr-BE" sz="1400" b="0" dirty="0">
                          <a:latin typeface="Century Gothic" pitchFamily="34" charset="0"/>
                        </a:rPr>
                        <a:t> Union</a:t>
                      </a:r>
                      <a:endParaRPr lang="en-US" sz="1400" b="0" dirty="0"/>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751D70"/>
                    </a:solid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GB" sz="1400" b="0" dirty="0">
                          <a:solidFill>
                            <a:schemeClr val="bg1"/>
                          </a:solidFill>
                          <a:effectLst/>
                          <a:latin typeface="Century Gothic" charset="0"/>
                          <a:ea typeface="Century Gothic" charset="0"/>
                          <a:cs typeface="Century Gothic" charset="0"/>
                        </a:rPr>
                        <a:t>Implemented by a consortium led by</a:t>
                      </a:r>
                      <a:endParaRPr lang="de-DE" sz="1400" b="0" dirty="0">
                        <a:solidFill>
                          <a:schemeClr val="bg1"/>
                        </a:solidFill>
                        <a:latin typeface="Century Gothic" charset="0"/>
                        <a:ea typeface="Century Gothic" charset="0"/>
                        <a:cs typeface="Century Gothic" charset="0"/>
                      </a:endParaRPr>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751D70"/>
                    </a:solidFill>
                  </a:tcPr>
                </a:tc>
                <a:extLst>
                  <a:ext uri="{0D108BD9-81ED-4DB2-BD59-A6C34878D82A}">
                    <a16:rowId xmlns:a16="http://schemas.microsoft.com/office/drawing/2014/main" val="10000"/>
                  </a:ext>
                </a:extLst>
              </a:tr>
            </a:tbl>
          </a:graphicData>
        </a:graphic>
      </p:graphicFrame>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668000" y="6304855"/>
            <a:ext cx="871728" cy="481584"/>
          </a:xfrm>
          <a:prstGeom prst="rect">
            <a:avLst/>
          </a:prstGeom>
        </p:spPr>
      </p:pic>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57744" y="6304855"/>
            <a:ext cx="713232" cy="481584"/>
          </a:xfrm>
          <a:prstGeom prst="rect">
            <a:avLst/>
          </a:prstGeom>
        </p:spPr>
      </p:pic>
      <p:pic>
        <p:nvPicPr>
          <p:cNvPr id="20" name="Picture 19"/>
          <p:cNvPicPr>
            <a:picLocks noChangeAspect="1"/>
          </p:cNvPicPr>
          <p:nvPr userDrawn="1"/>
        </p:nvPicPr>
        <p:blipFill>
          <a:blip r:embed="rId4">
            <a:alphaModFix/>
            <a:extLst>
              <a:ext uri="{28A0092B-C50C-407E-A947-70E740481C1C}">
                <a14:useLocalDpi xmlns:a14="http://schemas.microsoft.com/office/drawing/2010/main" val="0"/>
              </a:ext>
            </a:extLst>
          </a:blip>
          <a:stretch>
            <a:fillRect/>
          </a:stretch>
        </p:blipFill>
        <p:spPr>
          <a:xfrm>
            <a:off x="757744" y="375174"/>
            <a:ext cx="2888706" cy="980991"/>
          </a:xfrm>
          <a:prstGeom prst="rect">
            <a:avLst/>
          </a:prstGeom>
        </p:spPr>
      </p:pic>
      <p:pic>
        <p:nvPicPr>
          <p:cNvPr id="10" name="Picture 4">
            <a:extLst>
              <a:ext uri="{FF2B5EF4-FFF2-40B4-BE49-F238E27FC236}">
                <a16:creationId xmlns:a16="http://schemas.microsoft.com/office/drawing/2014/main" id="{C0AF3A2A-9C1A-4355-83AD-03A9473AE0E2}"/>
              </a:ext>
            </a:extLst>
          </p:cNvPr>
          <p:cNvPicPr>
            <a:picLocks noChangeAspect="1"/>
          </p:cNvPicPr>
          <p:nvPr userDrawn="1"/>
        </p:nvPicPr>
        <p:blipFill>
          <a:blip r:embed="rId5">
            <a:alphaModFix amt="35000"/>
            <a:extLst>
              <a:ext uri="{28A0092B-C50C-407E-A947-70E740481C1C}">
                <a14:useLocalDpi xmlns:a14="http://schemas.microsoft.com/office/drawing/2010/main" val="0"/>
              </a:ext>
            </a:extLst>
          </a:blip>
          <a:stretch>
            <a:fillRect/>
          </a:stretch>
        </p:blipFill>
        <p:spPr>
          <a:xfrm>
            <a:off x="6964553" y="2334471"/>
            <a:ext cx="5227447" cy="3589720"/>
          </a:xfrm>
          <a:prstGeom prst="rect">
            <a:avLst/>
          </a:prstGeom>
        </p:spPr>
      </p:pic>
    </p:spTree>
    <p:extLst>
      <p:ext uri="{BB962C8B-B14F-4D97-AF65-F5344CB8AC3E}">
        <p14:creationId xmlns:p14="http://schemas.microsoft.com/office/powerpoint/2010/main" val="8107409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8" name="Rettangolo arrotondato 8"/>
          <p:cNvSpPr/>
          <p:nvPr userDrawn="1"/>
        </p:nvSpPr>
        <p:spPr>
          <a:xfrm>
            <a:off x="806605" y="6176981"/>
            <a:ext cx="10515600" cy="252000"/>
          </a:xfrm>
          <a:prstGeom prst="roundRect">
            <a:avLst/>
          </a:prstGeom>
          <a:solidFill>
            <a:srgbClr val="751D7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400" dirty="0"/>
          </a:p>
        </p:txBody>
      </p:sp>
      <p:sp>
        <p:nvSpPr>
          <p:cNvPr id="9" name="Rettangolo arrotondato 9"/>
          <p:cNvSpPr/>
          <p:nvPr userDrawn="1"/>
        </p:nvSpPr>
        <p:spPr>
          <a:xfrm>
            <a:off x="806605" y="425753"/>
            <a:ext cx="10515600" cy="252000"/>
          </a:xfrm>
          <a:prstGeom prst="roundRect">
            <a:avLst/>
          </a:prstGeom>
          <a:solidFill>
            <a:srgbClr val="751D7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400" dirty="0"/>
          </a:p>
        </p:txBody>
      </p:sp>
      <p:sp>
        <p:nvSpPr>
          <p:cNvPr id="10" name="Title 1"/>
          <p:cNvSpPr>
            <a:spLocks noGrp="1"/>
          </p:cNvSpPr>
          <p:nvPr>
            <p:ph type="ctrTitle"/>
          </p:nvPr>
        </p:nvSpPr>
        <p:spPr>
          <a:xfrm>
            <a:off x="1492405" y="2233567"/>
            <a:ext cx="9144000" cy="2387600"/>
          </a:xfrm>
          <a:prstGeom prst="rect">
            <a:avLst/>
          </a:prstGeom>
        </p:spPr>
        <p:txBody>
          <a:bodyPr anchor="ctr"/>
          <a:lstStyle>
            <a:lvl1pPr algn="ctr">
              <a:defRPr sz="3200" baseline="0"/>
            </a:lvl1pPr>
          </a:lstStyle>
          <a:p>
            <a:r>
              <a:rPr lang="fi-FI" dirty="0" err="1"/>
              <a:t>Click</a:t>
            </a:r>
            <a:r>
              <a:rPr lang="fi-FI" dirty="0"/>
              <a:t> to </a:t>
            </a:r>
            <a:r>
              <a:rPr lang="fi-FI" dirty="0" err="1"/>
              <a:t>edit</a:t>
            </a:r>
            <a:r>
              <a:rPr lang="fi-FI" dirty="0"/>
              <a:t> Master </a:t>
            </a:r>
            <a:r>
              <a:rPr lang="fi-FI" dirty="0" err="1"/>
              <a:t>title</a:t>
            </a:r>
            <a:r>
              <a:rPr lang="fi-FI" dirty="0"/>
              <a:t> </a:t>
            </a:r>
            <a:r>
              <a:rPr lang="fi-FI" dirty="0" err="1"/>
              <a:t>style</a:t>
            </a:r>
            <a:endParaRPr lang="en-US" dirty="0"/>
          </a:p>
        </p:txBody>
      </p:sp>
      <p:pic>
        <p:nvPicPr>
          <p:cNvPr id="7" name="Picture 2" descr="C:\Users\Utente\Desktop\Lavoro\ENI CBC facility\02_Implementation phase\Activity H.1 - Dissemination and publicity\Visual identity\Tesim corporate\Tesim logotype regular\raster\Jpeg RGB\Tesim logo 5 color RGB.jpg"/>
          <p:cNvPicPr>
            <a:picLocks noChangeAspect="1" noChangeArrowheads="1"/>
          </p:cNvPicPr>
          <p:nvPr userDrawn="1"/>
        </p:nvPicPr>
        <p:blipFill>
          <a:blip r:embed="rId2" cstate="print"/>
          <a:srcRect/>
          <a:stretch>
            <a:fillRect/>
          </a:stretch>
        </p:blipFill>
        <p:spPr bwMode="auto">
          <a:xfrm>
            <a:off x="10530117" y="4761153"/>
            <a:ext cx="792088" cy="1275841"/>
          </a:xfrm>
          <a:prstGeom prst="rect">
            <a:avLst/>
          </a:prstGeom>
          <a:noFill/>
        </p:spPr>
      </p:pic>
      <p:pic>
        <p:nvPicPr>
          <p:cNvPr id="12" name="Picture 3">
            <a:extLst>
              <a:ext uri="{FF2B5EF4-FFF2-40B4-BE49-F238E27FC236}">
                <a16:creationId xmlns:a16="http://schemas.microsoft.com/office/drawing/2014/main" id="{EC8ADEB9-D24C-4927-AEDC-3DD14BECF37E}"/>
              </a:ext>
            </a:extLst>
          </p:cNvPr>
          <p:cNvPicPr>
            <a:picLocks noChangeAspect="1"/>
          </p:cNvPicPr>
          <p:nvPr userDrawn="1"/>
        </p:nvPicPr>
        <p:blipFill>
          <a:blip r:embed="rId3">
            <a:alphaModFix amt="35000"/>
            <a:extLst>
              <a:ext uri="{28A0092B-C50C-407E-A947-70E740481C1C}">
                <a14:useLocalDpi xmlns:a14="http://schemas.microsoft.com/office/drawing/2010/main" val="0"/>
              </a:ext>
            </a:extLst>
          </a:blip>
          <a:stretch>
            <a:fillRect/>
          </a:stretch>
        </p:blipFill>
        <p:spPr>
          <a:xfrm>
            <a:off x="3496306" y="802888"/>
            <a:ext cx="7825899" cy="5374093"/>
          </a:xfrm>
          <a:prstGeom prst="rect">
            <a:avLst/>
          </a:prstGeom>
        </p:spPr>
      </p:pic>
    </p:spTree>
    <p:extLst>
      <p:ext uri="{BB962C8B-B14F-4D97-AF65-F5344CB8AC3E}">
        <p14:creationId xmlns:p14="http://schemas.microsoft.com/office/powerpoint/2010/main" val="5189044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06605" y="1627321"/>
            <a:ext cx="10515600" cy="3784399"/>
          </a:xfrm>
        </p:spPr>
        <p:txBody>
          <a:bodyPr/>
          <a:lstStyle>
            <a:lvl1pPr marL="0" indent="0" algn="ctr">
              <a:buNone/>
              <a:defRPr sz="2400"/>
            </a:lvl1pPr>
            <a:lvl2pPr>
              <a:defRPr sz="2000"/>
            </a:lvl2pPr>
            <a:lvl3pPr>
              <a:defRPr sz="2000"/>
            </a:lvl3pPr>
            <a:lvl4pPr>
              <a:defRPr sz="2000"/>
            </a:lvl4pPr>
            <a:lvl5pPr>
              <a:defRPr sz="2000"/>
            </a:lvl5pPr>
          </a:lstStyle>
          <a:p>
            <a:pPr lvl="0"/>
            <a:r>
              <a:rPr lang="fi-FI" dirty="0" err="1"/>
              <a:t>Click</a:t>
            </a:r>
            <a:r>
              <a:rPr lang="fi-FI" dirty="0"/>
              <a:t> to </a:t>
            </a:r>
            <a:r>
              <a:rPr lang="fi-FI" dirty="0" err="1"/>
              <a:t>edit</a:t>
            </a:r>
            <a:r>
              <a:rPr lang="fi-FI" dirty="0"/>
              <a:t> Master </a:t>
            </a:r>
            <a:r>
              <a:rPr lang="fi-FI" dirty="0" err="1"/>
              <a:t>text</a:t>
            </a:r>
            <a:r>
              <a:rPr lang="fi-FI" dirty="0"/>
              <a:t> </a:t>
            </a:r>
            <a:r>
              <a:rPr lang="fi-FI" dirty="0" err="1"/>
              <a:t>styles</a:t>
            </a:r>
            <a:endParaRPr lang="fi-FI" dirty="0"/>
          </a:p>
          <a:p>
            <a:pPr lvl="1"/>
            <a:r>
              <a:rPr lang="fi-FI" dirty="0"/>
              <a:t>Second </a:t>
            </a:r>
            <a:r>
              <a:rPr lang="fi-FI" dirty="0" err="1"/>
              <a:t>level</a:t>
            </a:r>
            <a:endParaRPr lang="fi-FI" dirty="0"/>
          </a:p>
          <a:p>
            <a:pPr lvl="2"/>
            <a:r>
              <a:rPr lang="fi-FI" dirty="0"/>
              <a:t>Third </a:t>
            </a:r>
            <a:r>
              <a:rPr lang="fi-FI" dirty="0" err="1"/>
              <a:t>level</a:t>
            </a:r>
            <a:endParaRPr lang="fi-FI" dirty="0"/>
          </a:p>
          <a:p>
            <a:pPr lvl="3"/>
            <a:r>
              <a:rPr lang="fi-FI" dirty="0" err="1"/>
              <a:t>Fourth</a:t>
            </a:r>
            <a:r>
              <a:rPr lang="fi-FI" dirty="0"/>
              <a:t> </a:t>
            </a:r>
            <a:r>
              <a:rPr lang="fi-FI" dirty="0" err="1"/>
              <a:t>level</a:t>
            </a:r>
            <a:endParaRPr lang="fi-FI" dirty="0"/>
          </a:p>
          <a:p>
            <a:pPr lvl="4"/>
            <a:r>
              <a:rPr lang="fi-FI" dirty="0" err="1"/>
              <a:t>Fifth</a:t>
            </a:r>
            <a:r>
              <a:rPr lang="fi-FI" dirty="0"/>
              <a:t> </a:t>
            </a:r>
            <a:r>
              <a:rPr lang="fi-FI" dirty="0" err="1"/>
              <a:t>level</a:t>
            </a:r>
            <a:endParaRPr lang="en-US" dirty="0"/>
          </a:p>
        </p:txBody>
      </p:sp>
      <p:cxnSp>
        <p:nvCxnSpPr>
          <p:cNvPr id="13" name="Connettore 1 14"/>
          <p:cNvCxnSpPr/>
          <p:nvPr userDrawn="1"/>
        </p:nvCxnSpPr>
        <p:spPr>
          <a:xfrm>
            <a:off x="838200" y="966848"/>
            <a:ext cx="10477132" cy="33172"/>
          </a:xfrm>
          <a:prstGeom prst="line">
            <a:avLst/>
          </a:prstGeom>
          <a:ln w="28575">
            <a:solidFill>
              <a:srgbClr val="751D70"/>
            </a:solidFill>
          </a:ln>
        </p:spPr>
        <p:style>
          <a:lnRef idx="1">
            <a:schemeClr val="accent1"/>
          </a:lnRef>
          <a:fillRef idx="0">
            <a:schemeClr val="accent1"/>
          </a:fillRef>
          <a:effectRef idx="0">
            <a:schemeClr val="accent1"/>
          </a:effectRef>
          <a:fontRef idx="minor">
            <a:schemeClr val="tx1"/>
          </a:fontRef>
        </p:style>
      </p:cxn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41331" y="374725"/>
            <a:ext cx="1980874" cy="405894"/>
          </a:xfrm>
          <a:prstGeom prst="rect">
            <a:avLst/>
          </a:prstGeom>
        </p:spPr>
      </p:pic>
      <p:sp>
        <p:nvSpPr>
          <p:cNvPr id="22" name="Slide Number Placeholder 5"/>
          <p:cNvSpPr txBox="1">
            <a:spLocks/>
          </p:cNvSpPr>
          <p:nvPr userDrawn="1"/>
        </p:nvSpPr>
        <p:spPr>
          <a:xfrm>
            <a:off x="11615936" y="6156799"/>
            <a:ext cx="576064" cy="325466"/>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rgbClr val="07147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0DA9F56-95DC-464A-AE57-CB8978B1BFDB}" type="slidenum">
              <a:rPr lang="en-US" sz="1400" b="1" smtClean="0">
                <a:solidFill>
                  <a:srgbClr val="751D70"/>
                </a:solidFill>
                <a:latin typeface="Century Gothic" charset="0"/>
                <a:ea typeface="Century Gothic" charset="0"/>
                <a:cs typeface="Century Gothic" charset="0"/>
              </a:rPr>
              <a:pPr/>
              <a:t>‹#›</a:t>
            </a:fld>
            <a:endParaRPr lang="en-US" sz="1400" b="1" dirty="0">
              <a:solidFill>
                <a:srgbClr val="751D70"/>
              </a:solidFill>
              <a:latin typeface="Century Gothic" charset="0"/>
              <a:ea typeface="Century Gothic" charset="0"/>
              <a:cs typeface="Century Gothic" charset="0"/>
            </a:endParaRPr>
          </a:p>
        </p:txBody>
      </p:sp>
      <p:cxnSp>
        <p:nvCxnSpPr>
          <p:cNvPr id="24" name="Connettore 1 14"/>
          <p:cNvCxnSpPr/>
          <p:nvPr userDrawn="1"/>
        </p:nvCxnSpPr>
        <p:spPr>
          <a:xfrm>
            <a:off x="9157447" y="6486041"/>
            <a:ext cx="3051332" cy="3776"/>
          </a:xfrm>
          <a:prstGeom prst="line">
            <a:avLst/>
          </a:prstGeom>
          <a:ln w="28575">
            <a:solidFill>
              <a:srgbClr val="751D70"/>
            </a:solidFill>
          </a:ln>
        </p:spPr>
        <p:style>
          <a:lnRef idx="1">
            <a:schemeClr val="accent1"/>
          </a:lnRef>
          <a:fillRef idx="0">
            <a:schemeClr val="accent1"/>
          </a:fillRef>
          <a:effectRef idx="0">
            <a:schemeClr val="accent1"/>
          </a:effectRef>
          <a:fontRef idx="minor">
            <a:schemeClr val="tx1"/>
          </a:fontRef>
        </p:style>
      </p:cxnSp>
      <p:sp>
        <p:nvSpPr>
          <p:cNvPr id="9" name="Text Placeholder 8"/>
          <p:cNvSpPr>
            <a:spLocks noGrp="1"/>
          </p:cNvSpPr>
          <p:nvPr>
            <p:ph type="body" sz="quarter" idx="10"/>
          </p:nvPr>
        </p:nvSpPr>
        <p:spPr>
          <a:xfrm>
            <a:off x="838200" y="311099"/>
            <a:ext cx="8894763" cy="595983"/>
          </a:xfrm>
        </p:spPr>
        <p:txBody>
          <a:bodyPr>
            <a:normAutofit/>
          </a:bodyPr>
          <a:lstStyle>
            <a:lvl1pPr marL="0" indent="0" algn="just">
              <a:buNone/>
              <a:defRPr sz="2400">
                <a:solidFill>
                  <a:srgbClr val="751D70"/>
                </a:solidFill>
              </a:defRPr>
            </a:lvl1pPr>
          </a:lstStyle>
          <a:p>
            <a:pPr lvl="0"/>
            <a:r>
              <a:rPr lang="fi-FI" dirty="0" err="1"/>
              <a:t>Click</a:t>
            </a:r>
            <a:r>
              <a:rPr lang="fi-FI" dirty="0"/>
              <a:t> to </a:t>
            </a:r>
            <a:r>
              <a:rPr lang="fi-FI" dirty="0" err="1"/>
              <a:t>edit</a:t>
            </a:r>
            <a:r>
              <a:rPr lang="fi-FI" dirty="0"/>
              <a:t> Master </a:t>
            </a:r>
            <a:r>
              <a:rPr lang="fi-FI" dirty="0" err="1"/>
              <a:t>text</a:t>
            </a:r>
            <a:r>
              <a:rPr lang="fi-FI" dirty="0"/>
              <a:t> </a:t>
            </a:r>
            <a:r>
              <a:rPr lang="fi-FI" dirty="0" err="1"/>
              <a:t>styles</a:t>
            </a:r>
            <a:endParaRPr lang="fi-FI" dirty="0"/>
          </a:p>
        </p:txBody>
      </p:sp>
      <p:pic>
        <p:nvPicPr>
          <p:cNvPr id="10" name="Picture 1">
            <a:extLst>
              <a:ext uri="{FF2B5EF4-FFF2-40B4-BE49-F238E27FC236}">
                <a16:creationId xmlns:a16="http://schemas.microsoft.com/office/drawing/2014/main" id="{7B782BE8-43C8-4830-909C-431D13239B7F}"/>
              </a:ext>
            </a:extLst>
          </p:cNvPr>
          <p:cNvPicPr>
            <a:picLocks noChangeAspect="1"/>
          </p:cNvPicPr>
          <p:nvPr userDrawn="1"/>
        </p:nvPicPr>
        <p:blipFill>
          <a:blip r:embed="rId3">
            <a:alphaModFix amt="35000"/>
            <a:extLst>
              <a:ext uri="{28A0092B-C50C-407E-A947-70E740481C1C}">
                <a14:useLocalDpi xmlns:a14="http://schemas.microsoft.com/office/drawing/2010/main" val="0"/>
              </a:ext>
            </a:extLst>
          </a:blip>
          <a:stretch>
            <a:fillRect/>
          </a:stretch>
        </p:blipFill>
        <p:spPr>
          <a:xfrm>
            <a:off x="9324552" y="4513171"/>
            <a:ext cx="2867448" cy="1969094"/>
          </a:xfrm>
          <a:prstGeom prst="rect">
            <a:avLst/>
          </a:prstGeom>
        </p:spPr>
      </p:pic>
    </p:spTree>
    <p:extLst>
      <p:ext uri="{BB962C8B-B14F-4D97-AF65-F5344CB8AC3E}">
        <p14:creationId xmlns:p14="http://schemas.microsoft.com/office/powerpoint/2010/main" val="2574627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3074" name="Picture 2" descr="C:\Users\Utente\Desktop\Map_reduced.png"/>
          <p:cNvPicPr>
            <a:picLocks noChangeAspect="1" noChangeArrowheads="1"/>
          </p:cNvPicPr>
          <p:nvPr userDrawn="1"/>
        </p:nvPicPr>
        <p:blipFill>
          <a:blip r:embed="rId2"/>
          <a:srcRect/>
          <a:stretch>
            <a:fillRect/>
          </a:stretch>
        </p:blipFill>
        <p:spPr bwMode="auto">
          <a:xfrm>
            <a:off x="10020300" y="5072565"/>
            <a:ext cx="2171700" cy="1400175"/>
          </a:xfrm>
          <a:prstGeom prst="rect">
            <a:avLst/>
          </a:prstGeom>
          <a:noFill/>
        </p:spPr>
      </p:pic>
      <p:sp>
        <p:nvSpPr>
          <p:cNvPr id="3" name="Content Placeholder 2"/>
          <p:cNvSpPr>
            <a:spLocks noGrp="1"/>
          </p:cNvSpPr>
          <p:nvPr>
            <p:ph sz="half" idx="1"/>
          </p:nvPr>
        </p:nvSpPr>
        <p:spPr>
          <a:xfrm>
            <a:off x="838200" y="1825625"/>
            <a:ext cx="5181600" cy="4351338"/>
          </a:xfrm>
        </p:spPr>
        <p:txBody>
          <a:bodyPr/>
          <a:lstStyle>
            <a:lvl1pPr>
              <a:defRPr sz="2400"/>
            </a:lvl1pPr>
            <a:lvl2pPr>
              <a:defRPr sz="2000"/>
            </a:lvl2pPr>
            <a:lvl3pPr>
              <a:defRPr sz="2000"/>
            </a:lvl3pPr>
            <a:lvl4pPr>
              <a:defRPr sz="2000"/>
            </a:lvl4pPr>
            <a:lvl5pPr>
              <a:defRPr sz="2000"/>
            </a:lvl5pPr>
          </a:lstStyle>
          <a:p>
            <a:pPr lvl="0"/>
            <a:r>
              <a:rPr lang="fi-FI" dirty="0" err="1"/>
              <a:t>Click</a:t>
            </a:r>
            <a:r>
              <a:rPr lang="fi-FI" dirty="0"/>
              <a:t> to </a:t>
            </a:r>
            <a:r>
              <a:rPr lang="fi-FI" dirty="0" err="1"/>
              <a:t>edit</a:t>
            </a:r>
            <a:r>
              <a:rPr lang="fi-FI" dirty="0"/>
              <a:t> Master </a:t>
            </a:r>
            <a:r>
              <a:rPr lang="fi-FI" dirty="0" err="1"/>
              <a:t>text</a:t>
            </a:r>
            <a:r>
              <a:rPr lang="fi-FI" dirty="0"/>
              <a:t> </a:t>
            </a:r>
            <a:r>
              <a:rPr lang="fi-FI" dirty="0" err="1"/>
              <a:t>styles</a:t>
            </a:r>
            <a:endParaRPr lang="fi-FI" dirty="0"/>
          </a:p>
          <a:p>
            <a:pPr lvl="1"/>
            <a:r>
              <a:rPr lang="fi-FI" dirty="0"/>
              <a:t>Second </a:t>
            </a:r>
            <a:r>
              <a:rPr lang="fi-FI" dirty="0" err="1"/>
              <a:t>level</a:t>
            </a:r>
            <a:endParaRPr lang="fi-FI" dirty="0"/>
          </a:p>
          <a:p>
            <a:pPr lvl="2"/>
            <a:r>
              <a:rPr lang="fi-FI" dirty="0"/>
              <a:t>Third </a:t>
            </a:r>
            <a:r>
              <a:rPr lang="fi-FI" dirty="0" err="1"/>
              <a:t>level</a:t>
            </a:r>
            <a:endParaRPr lang="fi-FI" dirty="0"/>
          </a:p>
          <a:p>
            <a:pPr lvl="3"/>
            <a:r>
              <a:rPr lang="fi-FI" dirty="0" err="1"/>
              <a:t>Fourth</a:t>
            </a:r>
            <a:r>
              <a:rPr lang="fi-FI" dirty="0"/>
              <a:t> </a:t>
            </a:r>
            <a:r>
              <a:rPr lang="fi-FI" dirty="0" err="1"/>
              <a:t>level</a:t>
            </a:r>
            <a:endParaRPr lang="fi-FI" dirty="0"/>
          </a:p>
          <a:p>
            <a:pPr lvl="4"/>
            <a:r>
              <a:rPr lang="fi-FI" dirty="0" err="1"/>
              <a:t>Fifth</a:t>
            </a:r>
            <a:r>
              <a:rPr lang="fi-FI" dirty="0"/>
              <a:t> </a:t>
            </a:r>
            <a:r>
              <a:rPr lang="fi-FI" dirty="0" err="1"/>
              <a:t>level</a:t>
            </a:r>
            <a:endParaRPr lang="en-US" dirty="0"/>
          </a:p>
        </p:txBody>
      </p:sp>
      <p:sp>
        <p:nvSpPr>
          <p:cNvPr id="4" name="Content Placeholder 3"/>
          <p:cNvSpPr>
            <a:spLocks noGrp="1"/>
          </p:cNvSpPr>
          <p:nvPr>
            <p:ph sz="half" idx="2"/>
          </p:nvPr>
        </p:nvSpPr>
        <p:spPr>
          <a:xfrm>
            <a:off x="6172200" y="1825625"/>
            <a:ext cx="5181600" cy="4351338"/>
          </a:xfrm>
        </p:spPr>
        <p:txBody>
          <a:bodyPr/>
          <a:lstStyle>
            <a:lvl1pPr>
              <a:defRPr sz="2400"/>
            </a:lvl1pPr>
            <a:lvl2pPr>
              <a:defRPr sz="2000"/>
            </a:lvl2pPr>
            <a:lvl3pPr>
              <a:defRPr sz="2000"/>
            </a:lvl3pPr>
            <a:lvl4pPr>
              <a:defRPr sz="2000"/>
            </a:lvl4pPr>
            <a:lvl5pPr>
              <a:defRPr sz="2000"/>
            </a:lvl5pPr>
          </a:lstStyle>
          <a:p>
            <a:pPr lvl="0"/>
            <a:r>
              <a:rPr lang="fi-FI" dirty="0" err="1"/>
              <a:t>Click</a:t>
            </a:r>
            <a:r>
              <a:rPr lang="fi-FI" dirty="0"/>
              <a:t> to </a:t>
            </a:r>
            <a:r>
              <a:rPr lang="fi-FI" dirty="0" err="1"/>
              <a:t>edit</a:t>
            </a:r>
            <a:r>
              <a:rPr lang="fi-FI" dirty="0"/>
              <a:t> Master </a:t>
            </a:r>
            <a:r>
              <a:rPr lang="fi-FI" dirty="0" err="1"/>
              <a:t>text</a:t>
            </a:r>
            <a:r>
              <a:rPr lang="fi-FI" dirty="0"/>
              <a:t> </a:t>
            </a:r>
            <a:r>
              <a:rPr lang="fi-FI" dirty="0" err="1"/>
              <a:t>styles</a:t>
            </a:r>
            <a:endParaRPr lang="fi-FI" dirty="0"/>
          </a:p>
          <a:p>
            <a:pPr lvl="1"/>
            <a:r>
              <a:rPr lang="fi-FI" dirty="0"/>
              <a:t>Second </a:t>
            </a:r>
            <a:r>
              <a:rPr lang="fi-FI" dirty="0" err="1"/>
              <a:t>level</a:t>
            </a:r>
            <a:endParaRPr lang="fi-FI" dirty="0"/>
          </a:p>
          <a:p>
            <a:pPr lvl="2"/>
            <a:r>
              <a:rPr lang="fi-FI" dirty="0"/>
              <a:t>Third </a:t>
            </a:r>
            <a:r>
              <a:rPr lang="fi-FI" dirty="0" err="1"/>
              <a:t>level</a:t>
            </a:r>
            <a:endParaRPr lang="fi-FI" dirty="0"/>
          </a:p>
          <a:p>
            <a:pPr lvl="3"/>
            <a:r>
              <a:rPr lang="fi-FI" dirty="0" err="1"/>
              <a:t>Fourth</a:t>
            </a:r>
            <a:r>
              <a:rPr lang="fi-FI" dirty="0"/>
              <a:t> </a:t>
            </a:r>
            <a:r>
              <a:rPr lang="fi-FI" dirty="0" err="1"/>
              <a:t>level</a:t>
            </a:r>
            <a:endParaRPr lang="fi-FI" dirty="0"/>
          </a:p>
          <a:p>
            <a:pPr lvl="4"/>
            <a:r>
              <a:rPr lang="fi-FI" dirty="0" err="1"/>
              <a:t>Fifth</a:t>
            </a:r>
            <a:r>
              <a:rPr lang="fi-FI" dirty="0"/>
              <a:t> </a:t>
            </a:r>
            <a:r>
              <a:rPr lang="fi-FI" dirty="0" err="1"/>
              <a:t>level</a:t>
            </a:r>
            <a:endParaRPr lang="en-US" dirty="0"/>
          </a:p>
        </p:txBody>
      </p:sp>
      <p:cxnSp>
        <p:nvCxnSpPr>
          <p:cNvPr id="9" name="Connettore 1 14"/>
          <p:cNvCxnSpPr/>
          <p:nvPr userDrawn="1"/>
        </p:nvCxnSpPr>
        <p:spPr>
          <a:xfrm>
            <a:off x="838200" y="966848"/>
            <a:ext cx="10477132" cy="33172"/>
          </a:xfrm>
          <a:prstGeom prst="line">
            <a:avLst/>
          </a:prstGeom>
          <a:ln w="28575">
            <a:solidFill>
              <a:srgbClr val="751D70"/>
            </a:solidFill>
          </a:ln>
        </p:spPr>
        <p:style>
          <a:lnRef idx="1">
            <a:schemeClr val="accent1"/>
          </a:lnRef>
          <a:fillRef idx="0">
            <a:schemeClr val="accent1"/>
          </a:fillRef>
          <a:effectRef idx="0">
            <a:schemeClr val="accent1"/>
          </a:effectRef>
          <a:fontRef idx="minor">
            <a:schemeClr val="tx1"/>
          </a:fontRef>
        </p:style>
      </p:cxnSp>
      <p:sp>
        <p:nvSpPr>
          <p:cNvPr id="19" name="Text Placeholder 8"/>
          <p:cNvSpPr>
            <a:spLocks noGrp="1"/>
          </p:cNvSpPr>
          <p:nvPr>
            <p:ph type="body" sz="quarter" idx="10"/>
          </p:nvPr>
        </p:nvSpPr>
        <p:spPr>
          <a:xfrm>
            <a:off x="838200" y="311099"/>
            <a:ext cx="8894763" cy="595983"/>
          </a:xfrm>
        </p:spPr>
        <p:txBody>
          <a:bodyPr>
            <a:normAutofit/>
          </a:bodyPr>
          <a:lstStyle>
            <a:lvl1pPr marL="0" indent="0" algn="just">
              <a:buNone/>
              <a:defRPr sz="2400">
                <a:solidFill>
                  <a:srgbClr val="751D70"/>
                </a:solidFill>
              </a:defRPr>
            </a:lvl1pPr>
          </a:lstStyle>
          <a:p>
            <a:pPr lvl="0"/>
            <a:r>
              <a:rPr lang="fi-FI" dirty="0" err="1"/>
              <a:t>Click</a:t>
            </a:r>
            <a:r>
              <a:rPr lang="fi-FI" dirty="0"/>
              <a:t> to </a:t>
            </a:r>
            <a:r>
              <a:rPr lang="fi-FI" dirty="0" err="1"/>
              <a:t>edit</a:t>
            </a:r>
            <a:r>
              <a:rPr lang="fi-FI" dirty="0"/>
              <a:t> Master </a:t>
            </a:r>
            <a:r>
              <a:rPr lang="fi-FI" dirty="0" err="1"/>
              <a:t>text</a:t>
            </a:r>
            <a:r>
              <a:rPr lang="fi-FI" dirty="0"/>
              <a:t> </a:t>
            </a:r>
            <a:r>
              <a:rPr lang="fi-FI" dirty="0" err="1"/>
              <a:t>styles</a:t>
            </a:r>
            <a:endParaRPr lang="fi-FI" dirty="0"/>
          </a:p>
        </p:txBody>
      </p:sp>
      <p:pic>
        <p:nvPicPr>
          <p:cNvPr id="11" name="Picture 1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341331" y="374725"/>
            <a:ext cx="1980874" cy="405894"/>
          </a:xfrm>
          <a:prstGeom prst="rect">
            <a:avLst/>
          </a:prstGeom>
        </p:spPr>
      </p:pic>
      <p:sp>
        <p:nvSpPr>
          <p:cNvPr id="13" name="Slide Number Placeholder 5"/>
          <p:cNvSpPr txBox="1">
            <a:spLocks/>
          </p:cNvSpPr>
          <p:nvPr userDrawn="1"/>
        </p:nvSpPr>
        <p:spPr>
          <a:xfrm>
            <a:off x="11615936" y="6156799"/>
            <a:ext cx="576064" cy="325466"/>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rgbClr val="07147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0DA9F56-95DC-464A-AE57-CB8978B1BFDB}" type="slidenum">
              <a:rPr lang="en-US" sz="1400" b="1" smtClean="0">
                <a:solidFill>
                  <a:srgbClr val="751D70"/>
                </a:solidFill>
                <a:latin typeface="Century Gothic" charset="0"/>
                <a:ea typeface="Century Gothic" charset="0"/>
                <a:cs typeface="Century Gothic" charset="0"/>
              </a:rPr>
              <a:pPr/>
              <a:t>‹#›</a:t>
            </a:fld>
            <a:endParaRPr lang="en-US" sz="1400" b="1" dirty="0">
              <a:solidFill>
                <a:srgbClr val="751D70"/>
              </a:solidFill>
              <a:latin typeface="Century Gothic" charset="0"/>
              <a:ea typeface="Century Gothic" charset="0"/>
              <a:cs typeface="Century Gothic" charset="0"/>
            </a:endParaRPr>
          </a:p>
        </p:txBody>
      </p:sp>
      <p:cxnSp>
        <p:nvCxnSpPr>
          <p:cNvPr id="17" name="Connettore 1 14"/>
          <p:cNvCxnSpPr/>
          <p:nvPr userDrawn="1"/>
        </p:nvCxnSpPr>
        <p:spPr>
          <a:xfrm>
            <a:off x="9157447" y="6486041"/>
            <a:ext cx="3051332" cy="3776"/>
          </a:xfrm>
          <a:prstGeom prst="line">
            <a:avLst/>
          </a:prstGeom>
          <a:ln w="28575">
            <a:solidFill>
              <a:srgbClr val="751D7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341417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4098" name="Picture 2" descr="C:\Users\Utente\Desktop\Map_reduced.png"/>
          <p:cNvPicPr>
            <a:picLocks noChangeAspect="1" noChangeArrowheads="1"/>
          </p:cNvPicPr>
          <p:nvPr userDrawn="1"/>
        </p:nvPicPr>
        <p:blipFill>
          <a:blip r:embed="rId2"/>
          <a:srcRect/>
          <a:stretch>
            <a:fillRect/>
          </a:stretch>
        </p:blipFill>
        <p:spPr bwMode="auto">
          <a:xfrm>
            <a:off x="10020300" y="5072565"/>
            <a:ext cx="2171700" cy="1400175"/>
          </a:xfrm>
          <a:prstGeom prst="rect">
            <a:avLst/>
          </a:prstGeom>
          <a:noFill/>
        </p:spPr>
      </p:pic>
      <p:sp>
        <p:nvSpPr>
          <p:cNvPr id="3" name="Text Placeholder 2"/>
          <p:cNvSpPr>
            <a:spLocks noGrp="1"/>
          </p:cNvSpPr>
          <p:nvPr>
            <p:ph type="body" idx="1"/>
          </p:nvPr>
        </p:nvSpPr>
        <p:spPr>
          <a:xfrm>
            <a:off x="839788" y="1681163"/>
            <a:ext cx="5157787" cy="823912"/>
          </a:xfrm>
        </p:spPr>
        <p:txBody>
          <a:bodyPr anchor="b">
            <a:noAutofit/>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dirty="0" err="1"/>
              <a:t>Click</a:t>
            </a:r>
            <a:r>
              <a:rPr lang="fi-FI" dirty="0"/>
              <a:t> to </a:t>
            </a:r>
            <a:r>
              <a:rPr lang="fi-FI" dirty="0" err="1"/>
              <a:t>edit</a:t>
            </a:r>
            <a:r>
              <a:rPr lang="fi-FI" dirty="0"/>
              <a:t> Master </a:t>
            </a:r>
            <a:r>
              <a:rPr lang="fi-FI" dirty="0" err="1"/>
              <a:t>text</a:t>
            </a:r>
            <a:r>
              <a:rPr lang="fi-FI" dirty="0"/>
              <a:t> </a:t>
            </a:r>
            <a:r>
              <a:rPr lang="fi-FI" dirty="0" err="1"/>
              <a:t>styles</a:t>
            </a:r>
            <a:endParaRPr lang="fi-FI" dirty="0"/>
          </a:p>
        </p:txBody>
      </p:sp>
      <p:sp>
        <p:nvSpPr>
          <p:cNvPr id="4" name="Content Placeholder 3"/>
          <p:cNvSpPr>
            <a:spLocks noGrp="1"/>
          </p:cNvSpPr>
          <p:nvPr>
            <p:ph sz="half" idx="2"/>
          </p:nvPr>
        </p:nvSpPr>
        <p:spPr>
          <a:xfrm>
            <a:off x="839788" y="2505075"/>
            <a:ext cx="5157787" cy="3684588"/>
          </a:xfrm>
        </p:spPr>
        <p:txBody>
          <a:bodyPr/>
          <a:lstStyle>
            <a:lvl1pPr>
              <a:defRPr sz="2000"/>
            </a:lvl1pPr>
            <a:lvl2pPr>
              <a:defRPr sz="1800"/>
            </a:lvl2pPr>
            <a:lvl3pPr>
              <a:defRPr sz="1800"/>
            </a:lvl3pPr>
            <a:lvl4pPr>
              <a:defRPr sz="1800"/>
            </a:lvl4pPr>
            <a:lvl5pPr>
              <a:defRPr sz="1800"/>
            </a:lvl5pPr>
          </a:lstStyle>
          <a:p>
            <a:pPr lvl="0"/>
            <a:r>
              <a:rPr lang="fi-FI" dirty="0" err="1"/>
              <a:t>Click</a:t>
            </a:r>
            <a:r>
              <a:rPr lang="fi-FI" dirty="0"/>
              <a:t> to </a:t>
            </a:r>
            <a:r>
              <a:rPr lang="fi-FI" dirty="0" err="1"/>
              <a:t>edit</a:t>
            </a:r>
            <a:r>
              <a:rPr lang="fi-FI" dirty="0"/>
              <a:t> Master </a:t>
            </a:r>
            <a:r>
              <a:rPr lang="fi-FI" dirty="0" err="1"/>
              <a:t>text</a:t>
            </a:r>
            <a:r>
              <a:rPr lang="fi-FI" dirty="0"/>
              <a:t> </a:t>
            </a:r>
            <a:r>
              <a:rPr lang="fi-FI" dirty="0" err="1"/>
              <a:t>styles</a:t>
            </a:r>
            <a:endParaRPr lang="fi-FI" dirty="0"/>
          </a:p>
          <a:p>
            <a:pPr lvl="1"/>
            <a:r>
              <a:rPr lang="fi-FI" dirty="0"/>
              <a:t>Second </a:t>
            </a:r>
            <a:r>
              <a:rPr lang="fi-FI" dirty="0" err="1"/>
              <a:t>level</a:t>
            </a:r>
            <a:endParaRPr lang="fi-FI" dirty="0"/>
          </a:p>
          <a:p>
            <a:pPr lvl="2"/>
            <a:r>
              <a:rPr lang="fi-FI" dirty="0"/>
              <a:t>Third </a:t>
            </a:r>
            <a:r>
              <a:rPr lang="fi-FI" dirty="0" err="1"/>
              <a:t>level</a:t>
            </a:r>
            <a:endParaRPr lang="fi-FI" dirty="0"/>
          </a:p>
          <a:p>
            <a:pPr lvl="3"/>
            <a:r>
              <a:rPr lang="fi-FI" dirty="0" err="1"/>
              <a:t>Fourth</a:t>
            </a:r>
            <a:r>
              <a:rPr lang="fi-FI" dirty="0"/>
              <a:t> </a:t>
            </a:r>
            <a:r>
              <a:rPr lang="fi-FI" dirty="0" err="1"/>
              <a:t>level</a:t>
            </a:r>
            <a:endParaRPr lang="fi-FI" dirty="0"/>
          </a:p>
          <a:p>
            <a:pPr lvl="4"/>
            <a:r>
              <a:rPr lang="fi-FI" dirty="0" err="1"/>
              <a:t>Fifth</a:t>
            </a:r>
            <a:r>
              <a:rPr lang="fi-FI" dirty="0"/>
              <a:t> </a:t>
            </a:r>
            <a:r>
              <a:rPr lang="fi-FI" dirty="0" err="1"/>
              <a:t>level</a:t>
            </a:r>
            <a:endParaRPr lang="en-US" dirty="0"/>
          </a:p>
        </p:txBody>
      </p:sp>
      <p:sp>
        <p:nvSpPr>
          <p:cNvPr id="5" name="Text Placeholder 4"/>
          <p:cNvSpPr>
            <a:spLocks noGrp="1"/>
          </p:cNvSpPr>
          <p:nvPr>
            <p:ph type="body" sz="quarter" idx="3"/>
          </p:nvPr>
        </p:nvSpPr>
        <p:spPr>
          <a:xfrm>
            <a:off x="6172200" y="1681163"/>
            <a:ext cx="5183188" cy="823912"/>
          </a:xfrm>
        </p:spPr>
        <p:txBody>
          <a:bodyPr anchor="b">
            <a:noAutofit/>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dirty="0" err="1"/>
              <a:t>Click</a:t>
            </a:r>
            <a:r>
              <a:rPr lang="fi-FI" dirty="0"/>
              <a:t> to </a:t>
            </a:r>
            <a:r>
              <a:rPr lang="fi-FI" dirty="0" err="1"/>
              <a:t>edit</a:t>
            </a:r>
            <a:r>
              <a:rPr lang="fi-FI" dirty="0"/>
              <a:t> Master </a:t>
            </a:r>
            <a:r>
              <a:rPr lang="fi-FI" dirty="0" err="1"/>
              <a:t>text</a:t>
            </a:r>
            <a:r>
              <a:rPr lang="fi-FI" dirty="0"/>
              <a:t> </a:t>
            </a:r>
            <a:r>
              <a:rPr lang="fi-FI" dirty="0" err="1"/>
              <a:t>styles</a:t>
            </a:r>
            <a:endParaRPr lang="fi-FI" dirty="0"/>
          </a:p>
        </p:txBody>
      </p:sp>
      <p:sp>
        <p:nvSpPr>
          <p:cNvPr id="6" name="Content Placeholder 5"/>
          <p:cNvSpPr>
            <a:spLocks noGrp="1"/>
          </p:cNvSpPr>
          <p:nvPr>
            <p:ph sz="quarter" idx="4"/>
          </p:nvPr>
        </p:nvSpPr>
        <p:spPr>
          <a:xfrm>
            <a:off x="6172200" y="2505075"/>
            <a:ext cx="5183188" cy="3684588"/>
          </a:xfrm>
        </p:spPr>
        <p:txBody>
          <a:bodyPr/>
          <a:lstStyle>
            <a:lvl1pPr>
              <a:defRPr sz="2000"/>
            </a:lvl1pPr>
            <a:lvl2pPr>
              <a:defRPr sz="1800"/>
            </a:lvl2pPr>
            <a:lvl3pPr>
              <a:defRPr sz="1800"/>
            </a:lvl3pPr>
            <a:lvl4pPr>
              <a:defRPr sz="1800"/>
            </a:lvl4pPr>
            <a:lvl5pPr>
              <a:defRPr sz="1800"/>
            </a:lvl5pPr>
          </a:lstStyle>
          <a:p>
            <a:pPr lvl="0"/>
            <a:r>
              <a:rPr lang="fi-FI" dirty="0" err="1"/>
              <a:t>Click</a:t>
            </a:r>
            <a:r>
              <a:rPr lang="fi-FI" dirty="0"/>
              <a:t> to </a:t>
            </a:r>
            <a:r>
              <a:rPr lang="fi-FI" dirty="0" err="1"/>
              <a:t>edit</a:t>
            </a:r>
            <a:r>
              <a:rPr lang="fi-FI" dirty="0"/>
              <a:t> Master </a:t>
            </a:r>
            <a:r>
              <a:rPr lang="fi-FI" dirty="0" err="1"/>
              <a:t>text</a:t>
            </a:r>
            <a:r>
              <a:rPr lang="fi-FI" dirty="0"/>
              <a:t> </a:t>
            </a:r>
            <a:r>
              <a:rPr lang="fi-FI" dirty="0" err="1"/>
              <a:t>styles</a:t>
            </a:r>
            <a:endParaRPr lang="fi-FI" dirty="0"/>
          </a:p>
          <a:p>
            <a:pPr lvl="1"/>
            <a:r>
              <a:rPr lang="fi-FI" dirty="0"/>
              <a:t>Second </a:t>
            </a:r>
            <a:r>
              <a:rPr lang="fi-FI" dirty="0" err="1"/>
              <a:t>level</a:t>
            </a:r>
            <a:endParaRPr lang="fi-FI" dirty="0"/>
          </a:p>
          <a:p>
            <a:pPr lvl="2"/>
            <a:r>
              <a:rPr lang="fi-FI" dirty="0"/>
              <a:t>Third </a:t>
            </a:r>
            <a:r>
              <a:rPr lang="fi-FI" dirty="0" err="1"/>
              <a:t>level</a:t>
            </a:r>
            <a:endParaRPr lang="fi-FI" dirty="0"/>
          </a:p>
          <a:p>
            <a:pPr lvl="3"/>
            <a:r>
              <a:rPr lang="fi-FI" dirty="0" err="1"/>
              <a:t>Fourth</a:t>
            </a:r>
            <a:r>
              <a:rPr lang="fi-FI" dirty="0"/>
              <a:t> </a:t>
            </a:r>
            <a:r>
              <a:rPr lang="fi-FI" dirty="0" err="1"/>
              <a:t>level</a:t>
            </a:r>
            <a:endParaRPr lang="fi-FI" dirty="0"/>
          </a:p>
          <a:p>
            <a:pPr lvl="4"/>
            <a:r>
              <a:rPr lang="fi-FI" dirty="0" err="1"/>
              <a:t>Fifth</a:t>
            </a:r>
            <a:r>
              <a:rPr lang="fi-FI" dirty="0"/>
              <a:t> </a:t>
            </a:r>
            <a:r>
              <a:rPr lang="fi-FI" dirty="0" err="1"/>
              <a:t>level</a:t>
            </a:r>
            <a:endParaRPr lang="en-US" dirty="0"/>
          </a:p>
        </p:txBody>
      </p:sp>
      <p:cxnSp>
        <p:nvCxnSpPr>
          <p:cNvPr id="11" name="Connettore 1 14"/>
          <p:cNvCxnSpPr/>
          <p:nvPr userDrawn="1"/>
        </p:nvCxnSpPr>
        <p:spPr>
          <a:xfrm>
            <a:off x="838200" y="966848"/>
            <a:ext cx="10477132" cy="33172"/>
          </a:xfrm>
          <a:prstGeom prst="line">
            <a:avLst/>
          </a:prstGeom>
          <a:ln w="28575">
            <a:solidFill>
              <a:srgbClr val="751D70"/>
            </a:solidFill>
          </a:ln>
        </p:spPr>
        <p:style>
          <a:lnRef idx="1">
            <a:schemeClr val="accent1"/>
          </a:lnRef>
          <a:fillRef idx="0">
            <a:schemeClr val="accent1"/>
          </a:fillRef>
          <a:effectRef idx="0">
            <a:schemeClr val="accent1"/>
          </a:effectRef>
          <a:fontRef idx="minor">
            <a:schemeClr val="tx1"/>
          </a:fontRef>
        </p:style>
      </p:cxnSp>
      <p:sp>
        <p:nvSpPr>
          <p:cNvPr id="18" name="Text Placeholder 8"/>
          <p:cNvSpPr>
            <a:spLocks noGrp="1"/>
          </p:cNvSpPr>
          <p:nvPr>
            <p:ph type="body" sz="quarter" idx="10"/>
          </p:nvPr>
        </p:nvSpPr>
        <p:spPr>
          <a:xfrm>
            <a:off x="838200" y="311099"/>
            <a:ext cx="8894763" cy="595983"/>
          </a:xfrm>
        </p:spPr>
        <p:txBody>
          <a:bodyPr>
            <a:normAutofit/>
          </a:bodyPr>
          <a:lstStyle>
            <a:lvl1pPr marL="0" indent="0">
              <a:buNone/>
              <a:defRPr sz="2400">
                <a:solidFill>
                  <a:srgbClr val="751D70"/>
                </a:solidFill>
              </a:defRPr>
            </a:lvl1pPr>
          </a:lstStyle>
          <a:p>
            <a:pPr lvl="0"/>
            <a:r>
              <a:rPr lang="fi-FI" dirty="0" err="1"/>
              <a:t>Click</a:t>
            </a:r>
            <a:r>
              <a:rPr lang="fi-FI" dirty="0"/>
              <a:t> to </a:t>
            </a:r>
            <a:r>
              <a:rPr lang="fi-FI" dirty="0" err="1"/>
              <a:t>edit</a:t>
            </a:r>
            <a:r>
              <a:rPr lang="fi-FI" dirty="0"/>
              <a:t> Master </a:t>
            </a:r>
            <a:r>
              <a:rPr lang="fi-FI" dirty="0" err="1"/>
              <a:t>text</a:t>
            </a:r>
            <a:r>
              <a:rPr lang="fi-FI" dirty="0"/>
              <a:t> </a:t>
            </a:r>
            <a:r>
              <a:rPr lang="fi-FI" dirty="0" err="1"/>
              <a:t>styles</a:t>
            </a:r>
            <a:endParaRPr lang="fi-FI" dirty="0"/>
          </a:p>
        </p:txBody>
      </p:sp>
      <p:pic>
        <p:nvPicPr>
          <p:cNvPr id="16" name="Picture 1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341331" y="374725"/>
            <a:ext cx="1980874" cy="405894"/>
          </a:xfrm>
          <a:prstGeom prst="rect">
            <a:avLst/>
          </a:prstGeom>
        </p:spPr>
      </p:pic>
      <p:sp>
        <p:nvSpPr>
          <p:cNvPr id="19" name="Slide Number Placeholder 5"/>
          <p:cNvSpPr txBox="1">
            <a:spLocks/>
          </p:cNvSpPr>
          <p:nvPr userDrawn="1"/>
        </p:nvSpPr>
        <p:spPr>
          <a:xfrm>
            <a:off x="11615936" y="6156799"/>
            <a:ext cx="576064" cy="325466"/>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rgbClr val="07147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0DA9F56-95DC-464A-AE57-CB8978B1BFDB}" type="slidenum">
              <a:rPr lang="en-US" sz="1400" b="1" smtClean="0">
                <a:solidFill>
                  <a:srgbClr val="751D70"/>
                </a:solidFill>
                <a:latin typeface="Century Gothic" charset="0"/>
                <a:ea typeface="Century Gothic" charset="0"/>
                <a:cs typeface="Century Gothic" charset="0"/>
              </a:rPr>
              <a:pPr/>
              <a:t>‹#›</a:t>
            </a:fld>
            <a:endParaRPr lang="en-US" sz="1400" b="1" dirty="0">
              <a:solidFill>
                <a:srgbClr val="751D70"/>
              </a:solidFill>
              <a:latin typeface="Century Gothic" charset="0"/>
              <a:ea typeface="Century Gothic" charset="0"/>
              <a:cs typeface="Century Gothic" charset="0"/>
            </a:endParaRPr>
          </a:p>
        </p:txBody>
      </p:sp>
      <p:cxnSp>
        <p:nvCxnSpPr>
          <p:cNvPr id="20" name="Connettore 1 14"/>
          <p:cNvCxnSpPr/>
          <p:nvPr userDrawn="1"/>
        </p:nvCxnSpPr>
        <p:spPr>
          <a:xfrm>
            <a:off x="9157447" y="6486041"/>
            <a:ext cx="3051332" cy="3776"/>
          </a:xfrm>
          <a:prstGeom prst="line">
            <a:avLst/>
          </a:prstGeom>
          <a:ln w="28575">
            <a:solidFill>
              <a:srgbClr val="751D7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610326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pic>
        <p:nvPicPr>
          <p:cNvPr id="8" name="Picture 2" descr="C:\Users\Utente\Desktop\Map_Reduced_Big.png"/>
          <p:cNvPicPr>
            <a:picLocks noChangeAspect="1" noChangeArrowheads="1"/>
          </p:cNvPicPr>
          <p:nvPr userDrawn="1"/>
        </p:nvPicPr>
        <p:blipFill>
          <a:blip r:embed="rId2"/>
          <a:srcRect/>
          <a:stretch>
            <a:fillRect/>
          </a:stretch>
        </p:blipFill>
        <p:spPr bwMode="auto">
          <a:xfrm>
            <a:off x="3495601" y="371790"/>
            <a:ext cx="8693380" cy="5499228"/>
          </a:xfrm>
          <a:prstGeom prst="rect">
            <a:avLst/>
          </a:prstGeom>
          <a:noFill/>
        </p:spPr>
      </p:pic>
      <p:sp>
        <p:nvSpPr>
          <p:cNvPr id="19" name="Title 1"/>
          <p:cNvSpPr>
            <a:spLocks noGrp="1"/>
          </p:cNvSpPr>
          <p:nvPr>
            <p:ph type="ctrTitle"/>
          </p:nvPr>
        </p:nvSpPr>
        <p:spPr>
          <a:xfrm>
            <a:off x="1607672" y="2235240"/>
            <a:ext cx="9144000" cy="2387600"/>
          </a:xfrm>
          <a:prstGeom prst="rect">
            <a:avLst/>
          </a:prstGeom>
        </p:spPr>
        <p:txBody>
          <a:bodyPr anchor="ctr"/>
          <a:lstStyle>
            <a:lvl1pPr algn="ctr">
              <a:defRPr sz="3200" baseline="0"/>
            </a:lvl1pPr>
          </a:lstStyle>
          <a:p>
            <a:r>
              <a:rPr lang="fi-FI" dirty="0" err="1"/>
              <a:t>Click</a:t>
            </a:r>
            <a:r>
              <a:rPr lang="fi-FI" dirty="0"/>
              <a:t> to </a:t>
            </a:r>
            <a:r>
              <a:rPr lang="fi-FI" dirty="0" err="1"/>
              <a:t>edit</a:t>
            </a:r>
            <a:r>
              <a:rPr lang="fi-FI" dirty="0"/>
              <a:t> Master </a:t>
            </a:r>
            <a:r>
              <a:rPr lang="fi-FI" dirty="0" err="1"/>
              <a:t>title</a:t>
            </a:r>
            <a:endParaRPr lang="en-US" dirty="0"/>
          </a:p>
        </p:txBody>
      </p:sp>
      <p:graphicFrame>
        <p:nvGraphicFramePr>
          <p:cNvPr id="3" name="Table 2"/>
          <p:cNvGraphicFramePr>
            <a:graphicFrameLocks noGrp="1"/>
          </p:cNvGraphicFramePr>
          <p:nvPr userDrawn="1">
            <p:extLst>
              <p:ext uri="{D42A27DB-BD31-4B8C-83A1-F6EECF244321}">
                <p14:modId xmlns:p14="http://schemas.microsoft.com/office/powerpoint/2010/main" val="1163763868"/>
              </p:ext>
            </p:extLst>
          </p:nvPr>
        </p:nvGraphicFramePr>
        <p:xfrm>
          <a:off x="0" y="5871018"/>
          <a:ext cx="12192000" cy="304800"/>
        </p:xfrm>
        <a:graphic>
          <a:graphicData uri="http://schemas.openxmlformats.org/drawingml/2006/table">
            <a:tbl>
              <a:tblPr firstRow="1" bandRow="1">
                <a:tableStyleId>{5C22544A-7EE6-4342-B048-85BDC9FD1C3A}</a:tableStyleId>
              </a:tblPr>
              <a:tblGrid>
                <a:gridCol w="6096000">
                  <a:extLst>
                    <a:ext uri="{9D8B030D-6E8A-4147-A177-3AD203B41FA5}">
                      <a16:colId xmlns:a16="http://schemas.microsoft.com/office/drawing/2014/main" val="20000"/>
                    </a:ext>
                  </a:extLst>
                </a:gridCol>
                <a:gridCol w="6096000">
                  <a:extLst>
                    <a:ext uri="{9D8B030D-6E8A-4147-A177-3AD203B41FA5}">
                      <a16:colId xmlns:a16="http://schemas.microsoft.com/office/drawing/2014/main" val="20001"/>
                    </a:ext>
                  </a:extLst>
                </a:gridCol>
              </a:tblGrid>
              <a:tr h="0">
                <a:tc>
                  <a:txBody>
                    <a:bodyPr/>
                    <a:lstStyle/>
                    <a:p>
                      <a:pPr algn="l"/>
                      <a:r>
                        <a:rPr lang="fr-BE" sz="1400" b="0" dirty="0">
                          <a:latin typeface="Century Gothic" pitchFamily="34" charset="0"/>
                        </a:rPr>
                        <a:t> A </a:t>
                      </a:r>
                      <a:r>
                        <a:rPr lang="fr-BE" sz="1400" b="0" dirty="0" err="1">
                          <a:latin typeface="Century Gothic" pitchFamily="34" charset="0"/>
                        </a:rPr>
                        <a:t>project</a:t>
                      </a:r>
                      <a:r>
                        <a:rPr lang="fr-BE" sz="1400" b="0" dirty="0">
                          <a:latin typeface="Century Gothic" pitchFamily="34" charset="0"/>
                        </a:rPr>
                        <a:t> </a:t>
                      </a:r>
                      <a:r>
                        <a:rPr lang="fr-BE" sz="1400" b="0" dirty="0" err="1">
                          <a:latin typeface="Century Gothic" pitchFamily="34" charset="0"/>
                        </a:rPr>
                        <a:t>funded</a:t>
                      </a:r>
                      <a:r>
                        <a:rPr lang="fr-BE" sz="1400" b="0" dirty="0">
                          <a:latin typeface="Century Gothic" pitchFamily="34" charset="0"/>
                        </a:rPr>
                        <a:t> by the </a:t>
                      </a:r>
                      <a:r>
                        <a:rPr lang="fr-BE" sz="1400" b="0" dirty="0" err="1">
                          <a:latin typeface="Century Gothic" pitchFamily="34" charset="0"/>
                        </a:rPr>
                        <a:t>European</a:t>
                      </a:r>
                      <a:r>
                        <a:rPr lang="fr-BE" sz="1400" b="0" dirty="0">
                          <a:latin typeface="Century Gothic" pitchFamily="34" charset="0"/>
                        </a:rPr>
                        <a:t> Union</a:t>
                      </a:r>
                      <a:endParaRPr lang="en-US" sz="1400" b="0" dirty="0"/>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751D70"/>
                    </a:solid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GB" sz="1400" b="0" dirty="0">
                          <a:solidFill>
                            <a:schemeClr val="bg1"/>
                          </a:solidFill>
                          <a:effectLst/>
                          <a:latin typeface="Century Gothic" charset="0"/>
                          <a:ea typeface="Century Gothic" charset="0"/>
                          <a:cs typeface="Century Gothic" charset="0"/>
                        </a:rPr>
                        <a:t>Implemented by a consortium led by:</a:t>
                      </a:r>
                      <a:endParaRPr lang="de-DE" sz="1400" b="0" dirty="0">
                        <a:solidFill>
                          <a:schemeClr val="bg1"/>
                        </a:solidFill>
                        <a:latin typeface="Century Gothic" charset="0"/>
                        <a:ea typeface="Century Gothic" charset="0"/>
                        <a:cs typeface="Century Gothic" charset="0"/>
                      </a:endParaRPr>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751D70"/>
                    </a:solidFill>
                  </a:tcPr>
                </a:tc>
                <a:extLst>
                  <a:ext uri="{0D108BD9-81ED-4DB2-BD59-A6C34878D82A}">
                    <a16:rowId xmlns:a16="http://schemas.microsoft.com/office/drawing/2014/main" val="10000"/>
                  </a:ext>
                </a:extLst>
              </a:tr>
            </a:tbl>
          </a:graphicData>
        </a:graphic>
      </p:graphicFrame>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57744" y="6276137"/>
            <a:ext cx="713232" cy="481584"/>
          </a:xfrm>
          <a:prstGeom prst="rect">
            <a:avLst/>
          </a:prstGeom>
        </p:spPr>
      </p:pic>
      <p:pic>
        <p:nvPicPr>
          <p:cNvPr id="5" name="Picture 4"/>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0751672" y="6329965"/>
            <a:ext cx="871728" cy="481584"/>
          </a:xfrm>
          <a:prstGeom prst="rect">
            <a:avLst/>
          </a:prstGeom>
        </p:spPr>
      </p:pic>
      <p:pic>
        <p:nvPicPr>
          <p:cNvPr id="18" name="Picture 17"/>
          <p:cNvPicPr>
            <a:picLocks noChangeAspect="1"/>
          </p:cNvPicPr>
          <p:nvPr userDrawn="1"/>
        </p:nvPicPr>
        <p:blipFill>
          <a:blip r:embed="rId5">
            <a:alphaModFix/>
            <a:extLst>
              <a:ext uri="{28A0092B-C50C-407E-A947-70E740481C1C}">
                <a14:useLocalDpi xmlns:a14="http://schemas.microsoft.com/office/drawing/2010/main" val="0"/>
              </a:ext>
            </a:extLst>
          </a:blip>
          <a:stretch>
            <a:fillRect/>
          </a:stretch>
        </p:blipFill>
        <p:spPr>
          <a:xfrm>
            <a:off x="757744" y="375174"/>
            <a:ext cx="2888706" cy="980991"/>
          </a:xfrm>
          <a:prstGeom prst="rect">
            <a:avLst/>
          </a:prstGeom>
        </p:spPr>
      </p:pic>
    </p:spTree>
    <p:extLst>
      <p:ext uri="{BB962C8B-B14F-4D97-AF65-F5344CB8AC3E}">
        <p14:creationId xmlns:p14="http://schemas.microsoft.com/office/powerpoint/2010/main" val="8190653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5122" name="Picture 2" descr="C:\Users\Utente\Desktop\Map_reduced.png"/>
          <p:cNvPicPr>
            <a:picLocks noChangeAspect="1" noChangeArrowheads="1"/>
          </p:cNvPicPr>
          <p:nvPr userDrawn="1"/>
        </p:nvPicPr>
        <p:blipFill>
          <a:blip r:embed="rId2"/>
          <a:srcRect/>
          <a:stretch>
            <a:fillRect/>
          </a:stretch>
        </p:blipFill>
        <p:spPr bwMode="auto">
          <a:xfrm>
            <a:off x="10020300" y="5072565"/>
            <a:ext cx="2171700" cy="1400175"/>
          </a:xfrm>
          <a:prstGeom prst="rect">
            <a:avLst/>
          </a:prstGeom>
          <a:noFill/>
        </p:spPr>
      </p:pic>
      <p:sp>
        <p:nvSpPr>
          <p:cNvPr id="2" name="Title 1"/>
          <p:cNvSpPr>
            <a:spLocks noGrp="1"/>
          </p:cNvSpPr>
          <p:nvPr>
            <p:ph type="title"/>
          </p:nvPr>
        </p:nvSpPr>
        <p:spPr>
          <a:xfrm>
            <a:off x="838200" y="1751308"/>
            <a:ext cx="3932237" cy="709047"/>
          </a:xfrm>
          <a:prstGeom prst="rect">
            <a:avLst/>
          </a:prstGeom>
        </p:spPr>
        <p:txBody>
          <a:bodyPr anchor="b"/>
          <a:lstStyle>
            <a:lvl1pPr>
              <a:defRPr sz="2800"/>
            </a:lvl1pPr>
          </a:lstStyle>
          <a:p>
            <a:r>
              <a:rPr lang="fi-FI" dirty="0" err="1"/>
              <a:t>Click</a:t>
            </a:r>
            <a:r>
              <a:rPr lang="fi-FI" dirty="0"/>
              <a:t> to </a:t>
            </a:r>
            <a:r>
              <a:rPr lang="fi-FI" dirty="0" err="1"/>
              <a:t>edit</a:t>
            </a:r>
            <a:r>
              <a:rPr lang="fi-FI" dirty="0"/>
              <a:t> Master </a:t>
            </a:r>
            <a:r>
              <a:rPr lang="fi-FI" dirty="0" err="1"/>
              <a:t>title</a:t>
            </a:r>
            <a:r>
              <a:rPr lang="fi-FI" dirty="0"/>
              <a:t> </a:t>
            </a:r>
            <a:r>
              <a:rPr lang="fi-FI" dirty="0" err="1"/>
              <a:t>style</a:t>
            </a:r>
            <a:endParaRPr lang="en-US" dirty="0"/>
          </a:p>
        </p:txBody>
      </p:sp>
      <p:sp>
        <p:nvSpPr>
          <p:cNvPr id="3" name="Content Placeholder 2"/>
          <p:cNvSpPr>
            <a:spLocks noGrp="1"/>
          </p:cNvSpPr>
          <p:nvPr>
            <p:ph idx="1"/>
          </p:nvPr>
        </p:nvSpPr>
        <p:spPr>
          <a:xfrm>
            <a:off x="5183188" y="1751308"/>
            <a:ext cx="6172200" cy="3719594"/>
          </a:xfrm>
        </p:spPr>
        <p:txBody>
          <a:bodyPr/>
          <a:lstStyle>
            <a:lvl1pPr>
              <a:defRPr sz="28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i-FI" dirty="0" err="1"/>
              <a:t>Click</a:t>
            </a:r>
            <a:r>
              <a:rPr lang="fi-FI" dirty="0"/>
              <a:t> to </a:t>
            </a:r>
            <a:r>
              <a:rPr lang="fi-FI" dirty="0" err="1"/>
              <a:t>edit</a:t>
            </a:r>
            <a:r>
              <a:rPr lang="fi-FI" dirty="0"/>
              <a:t> Master </a:t>
            </a:r>
            <a:r>
              <a:rPr lang="fi-FI" dirty="0" err="1"/>
              <a:t>text</a:t>
            </a:r>
            <a:r>
              <a:rPr lang="fi-FI" dirty="0"/>
              <a:t> </a:t>
            </a:r>
            <a:r>
              <a:rPr lang="fi-FI" dirty="0" err="1"/>
              <a:t>styles</a:t>
            </a:r>
            <a:endParaRPr lang="fi-FI" dirty="0"/>
          </a:p>
          <a:p>
            <a:pPr lvl="1"/>
            <a:r>
              <a:rPr lang="fi-FI" dirty="0"/>
              <a:t>Second </a:t>
            </a:r>
            <a:r>
              <a:rPr lang="fi-FI" dirty="0" err="1"/>
              <a:t>level</a:t>
            </a:r>
            <a:endParaRPr lang="fi-FI" dirty="0"/>
          </a:p>
          <a:p>
            <a:pPr lvl="2"/>
            <a:r>
              <a:rPr lang="fi-FI" dirty="0"/>
              <a:t>Third </a:t>
            </a:r>
            <a:r>
              <a:rPr lang="fi-FI" dirty="0" err="1"/>
              <a:t>level</a:t>
            </a:r>
            <a:endParaRPr lang="fi-FI" dirty="0"/>
          </a:p>
          <a:p>
            <a:pPr lvl="3"/>
            <a:r>
              <a:rPr lang="fi-FI" dirty="0" err="1"/>
              <a:t>Fourth</a:t>
            </a:r>
            <a:r>
              <a:rPr lang="fi-FI" dirty="0"/>
              <a:t> </a:t>
            </a:r>
            <a:r>
              <a:rPr lang="fi-FI" dirty="0" err="1"/>
              <a:t>level</a:t>
            </a:r>
            <a:endParaRPr lang="fi-FI" dirty="0"/>
          </a:p>
          <a:p>
            <a:pPr lvl="4"/>
            <a:r>
              <a:rPr lang="fi-FI" dirty="0" err="1"/>
              <a:t>Fifth</a:t>
            </a:r>
            <a:r>
              <a:rPr lang="fi-FI" dirty="0"/>
              <a:t> </a:t>
            </a:r>
            <a:r>
              <a:rPr lang="fi-FI" dirty="0" err="1"/>
              <a:t>level</a:t>
            </a:r>
            <a:endParaRPr lang="en-US" dirty="0"/>
          </a:p>
        </p:txBody>
      </p:sp>
      <p:sp>
        <p:nvSpPr>
          <p:cNvPr id="4" name="Text Placeholder 3"/>
          <p:cNvSpPr>
            <a:spLocks noGrp="1"/>
          </p:cNvSpPr>
          <p:nvPr>
            <p:ph type="body" sz="half" idx="2"/>
          </p:nvPr>
        </p:nvSpPr>
        <p:spPr>
          <a:xfrm>
            <a:off x="838200" y="2460356"/>
            <a:ext cx="3932237" cy="3010546"/>
          </a:xfrm>
        </p:spPr>
        <p:txBody>
          <a:bodyPr>
            <a:normAutofit/>
          </a:bodyPr>
          <a:lstStyle>
            <a:lvl1pPr marL="0" indent="0">
              <a:buNone/>
              <a:defRPr sz="2400" b="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i-FI" dirty="0" err="1"/>
              <a:t>Click</a:t>
            </a:r>
            <a:r>
              <a:rPr lang="fi-FI" dirty="0"/>
              <a:t> to </a:t>
            </a:r>
            <a:r>
              <a:rPr lang="fi-FI" dirty="0" err="1"/>
              <a:t>edit</a:t>
            </a:r>
            <a:r>
              <a:rPr lang="fi-FI" dirty="0"/>
              <a:t> Master </a:t>
            </a:r>
            <a:r>
              <a:rPr lang="fi-FI" dirty="0" err="1"/>
              <a:t>text</a:t>
            </a:r>
            <a:r>
              <a:rPr lang="fi-FI" dirty="0"/>
              <a:t> </a:t>
            </a:r>
            <a:r>
              <a:rPr lang="fi-FI" dirty="0" err="1"/>
              <a:t>styles</a:t>
            </a:r>
            <a:endParaRPr lang="fi-FI" dirty="0"/>
          </a:p>
        </p:txBody>
      </p:sp>
      <p:cxnSp>
        <p:nvCxnSpPr>
          <p:cNvPr id="10" name="Connettore 1 14"/>
          <p:cNvCxnSpPr/>
          <p:nvPr userDrawn="1"/>
        </p:nvCxnSpPr>
        <p:spPr>
          <a:xfrm>
            <a:off x="838200" y="966848"/>
            <a:ext cx="10477132" cy="33172"/>
          </a:xfrm>
          <a:prstGeom prst="line">
            <a:avLst/>
          </a:prstGeom>
          <a:ln w="28575">
            <a:solidFill>
              <a:srgbClr val="751D70"/>
            </a:solidFill>
          </a:ln>
        </p:spPr>
        <p:style>
          <a:lnRef idx="1">
            <a:schemeClr val="accent1"/>
          </a:lnRef>
          <a:fillRef idx="0">
            <a:schemeClr val="accent1"/>
          </a:fillRef>
          <a:effectRef idx="0">
            <a:schemeClr val="accent1"/>
          </a:effectRef>
          <a:fontRef idx="minor">
            <a:schemeClr val="tx1"/>
          </a:fontRef>
        </p:style>
      </p:cxnSp>
      <p:sp>
        <p:nvSpPr>
          <p:cNvPr id="17" name="Text Placeholder 8"/>
          <p:cNvSpPr>
            <a:spLocks noGrp="1"/>
          </p:cNvSpPr>
          <p:nvPr>
            <p:ph type="body" sz="quarter" idx="10"/>
          </p:nvPr>
        </p:nvSpPr>
        <p:spPr>
          <a:xfrm>
            <a:off x="838200" y="311099"/>
            <a:ext cx="8894763" cy="595983"/>
          </a:xfrm>
        </p:spPr>
        <p:txBody>
          <a:bodyPr>
            <a:normAutofit/>
          </a:bodyPr>
          <a:lstStyle>
            <a:lvl1pPr marL="0" indent="0">
              <a:buNone/>
              <a:defRPr sz="3600">
                <a:solidFill>
                  <a:srgbClr val="07147A"/>
                </a:solidFill>
              </a:defRPr>
            </a:lvl1pPr>
          </a:lstStyle>
          <a:p>
            <a:pPr lvl="0"/>
            <a:r>
              <a:rPr lang="fi-FI" dirty="0" err="1"/>
              <a:t>Click</a:t>
            </a:r>
            <a:r>
              <a:rPr lang="fi-FI" dirty="0"/>
              <a:t> to </a:t>
            </a:r>
            <a:r>
              <a:rPr lang="fi-FI" dirty="0" err="1"/>
              <a:t>edit</a:t>
            </a:r>
            <a:r>
              <a:rPr lang="fi-FI" dirty="0"/>
              <a:t> Master </a:t>
            </a:r>
            <a:r>
              <a:rPr lang="fi-FI" dirty="0" err="1"/>
              <a:t>text</a:t>
            </a:r>
            <a:r>
              <a:rPr lang="fi-FI" dirty="0"/>
              <a:t> </a:t>
            </a:r>
            <a:r>
              <a:rPr lang="fi-FI" dirty="0" err="1"/>
              <a:t>styles</a:t>
            </a:r>
            <a:endParaRPr lang="fi-FI" dirty="0"/>
          </a:p>
        </p:txBody>
      </p:sp>
      <p:pic>
        <p:nvPicPr>
          <p:cNvPr id="15" name="Picture 1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341331" y="374725"/>
            <a:ext cx="1980874" cy="405894"/>
          </a:xfrm>
          <a:prstGeom prst="rect">
            <a:avLst/>
          </a:prstGeom>
        </p:spPr>
      </p:pic>
      <p:sp>
        <p:nvSpPr>
          <p:cNvPr id="18" name="Slide Number Placeholder 5"/>
          <p:cNvSpPr txBox="1">
            <a:spLocks/>
          </p:cNvSpPr>
          <p:nvPr userDrawn="1"/>
        </p:nvSpPr>
        <p:spPr>
          <a:xfrm>
            <a:off x="11615936" y="6156799"/>
            <a:ext cx="576064" cy="325466"/>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rgbClr val="07147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0DA9F56-95DC-464A-AE57-CB8978B1BFDB}" type="slidenum">
              <a:rPr lang="en-US" sz="1400" b="1" smtClean="0">
                <a:solidFill>
                  <a:srgbClr val="751D70"/>
                </a:solidFill>
                <a:latin typeface="Century Gothic" charset="0"/>
                <a:ea typeface="Century Gothic" charset="0"/>
                <a:cs typeface="Century Gothic" charset="0"/>
              </a:rPr>
              <a:pPr/>
              <a:t>‹#›</a:t>
            </a:fld>
            <a:endParaRPr lang="en-US" sz="1400" b="1" dirty="0">
              <a:solidFill>
                <a:srgbClr val="751D70"/>
              </a:solidFill>
              <a:latin typeface="Century Gothic" charset="0"/>
              <a:ea typeface="Century Gothic" charset="0"/>
              <a:cs typeface="Century Gothic" charset="0"/>
            </a:endParaRPr>
          </a:p>
        </p:txBody>
      </p:sp>
      <p:cxnSp>
        <p:nvCxnSpPr>
          <p:cNvPr id="19" name="Connettore 1 14"/>
          <p:cNvCxnSpPr/>
          <p:nvPr userDrawn="1"/>
        </p:nvCxnSpPr>
        <p:spPr>
          <a:xfrm>
            <a:off x="9157447" y="6486041"/>
            <a:ext cx="3051332" cy="3776"/>
          </a:xfrm>
          <a:prstGeom prst="line">
            <a:avLst/>
          </a:prstGeom>
          <a:ln w="28575">
            <a:solidFill>
              <a:srgbClr val="751D7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604710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pic>
        <p:nvPicPr>
          <p:cNvPr id="6146" name="Picture 2" descr="C:\Users\Utente\Desktop\Map_reduced.png"/>
          <p:cNvPicPr>
            <a:picLocks noChangeAspect="1" noChangeArrowheads="1"/>
          </p:cNvPicPr>
          <p:nvPr userDrawn="1"/>
        </p:nvPicPr>
        <p:blipFill>
          <a:blip r:embed="rId2"/>
          <a:srcRect/>
          <a:stretch>
            <a:fillRect/>
          </a:stretch>
        </p:blipFill>
        <p:spPr bwMode="auto">
          <a:xfrm>
            <a:off x="10020300" y="5072565"/>
            <a:ext cx="2171700" cy="1400175"/>
          </a:xfrm>
          <a:prstGeom prst="rect">
            <a:avLst/>
          </a:prstGeom>
          <a:noFill/>
        </p:spPr>
      </p:pic>
      <p:sp>
        <p:nvSpPr>
          <p:cNvPr id="3" name="Picture Placeholder 2"/>
          <p:cNvSpPr>
            <a:spLocks noGrp="1"/>
          </p:cNvSpPr>
          <p:nvPr>
            <p:ph type="pic" idx="1"/>
          </p:nvPr>
        </p:nvSpPr>
        <p:spPr>
          <a:xfrm>
            <a:off x="5183188" y="1751308"/>
            <a:ext cx="6172200" cy="371959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10" name="Title 1"/>
          <p:cNvSpPr>
            <a:spLocks noGrp="1"/>
          </p:cNvSpPr>
          <p:nvPr>
            <p:ph type="title"/>
          </p:nvPr>
        </p:nvSpPr>
        <p:spPr>
          <a:xfrm>
            <a:off x="838200" y="1751308"/>
            <a:ext cx="3932237" cy="709047"/>
          </a:xfrm>
          <a:prstGeom prst="rect">
            <a:avLst/>
          </a:prstGeom>
        </p:spPr>
        <p:txBody>
          <a:bodyPr anchor="b"/>
          <a:lstStyle>
            <a:lvl1pPr>
              <a:defRPr sz="2800"/>
            </a:lvl1pPr>
          </a:lstStyle>
          <a:p>
            <a:r>
              <a:rPr lang="fi-FI" dirty="0" err="1"/>
              <a:t>Click</a:t>
            </a:r>
            <a:r>
              <a:rPr lang="fi-FI" dirty="0"/>
              <a:t> to </a:t>
            </a:r>
            <a:r>
              <a:rPr lang="fi-FI" dirty="0" err="1"/>
              <a:t>edit</a:t>
            </a:r>
            <a:r>
              <a:rPr lang="fi-FI" dirty="0"/>
              <a:t> Master </a:t>
            </a:r>
            <a:r>
              <a:rPr lang="fi-FI" dirty="0" err="1"/>
              <a:t>title</a:t>
            </a:r>
            <a:r>
              <a:rPr lang="fi-FI" dirty="0"/>
              <a:t> </a:t>
            </a:r>
            <a:r>
              <a:rPr lang="fi-FI" dirty="0" err="1"/>
              <a:t>style</a:t>
            </a:r>
            <a:endParaRPr lang="en-US" dirty="0"/>
          </a:p>
        </p:txBody>
      </p:sp>
      <p:sp>
        <p:nvSpPr>
          <p:cNvPr id="11" name="Text Placeholder 3"/>
          <p:cNvSpPr>
            <a:spLocks noGrp="1"/>
          </p:cNvSpPr>
          <p:nvPr>
            <p:ph type="body" sz="half" idx="2"/>
          </p:nvPr>
        </p:nvSpPr>
        <p:spPr>
          <a:xfrm>
            <a:off x="838200" y="2460356"/>
            <a:ext cx="3932237" cy="3010546"/>
          </a:xfrm>
        </p:spPr>
        <p:txBody>
          <a:bodyPr>
            <a:normAutofit/>
          </a:bodyPr>
          <a:lstStyle>
            <a:lvl1pPr marL="0" indent="0">
              <a:buNone/>
              <a:defRPr sz="2400" b="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i-FI" dirty="0" err="1"/>
              <a:t>Click</a:t>
            </a:r>
            <a:r>
              <a:rPr lang="fi-FI" dirty="0"/>
              <a:t> to </a:t>
            </a:r>
            <a:r>
              <a:rPr lang="fi-FI" dirty="0" err="1"/>
              <a:t>edit</a:t>
            </a:r>
            <a:r>
              <a:rPr lang="fi-FI" dirty="0"/>
              <a:t> Master </a:t>
            </a:r>
            <a:r>
              <a:rPr lang="fi-FI" dirty="0" err="1"/>
              <a:t>text</a:t>
            </a:r>
            <a:r>
              <a:rPr lang="fi-FI" dirty="0"/>
              <a:t> </a:t>
            </a:r>
            <a:r>
              <a:rPr lang="fi-FI" dirty="0" err="1"/>
              <a:t>styles</a:t>
            </a:r>
            <a:endParaRPr lang="fi-FI" dirty="0"/>
          </a:p>
        </p:txBody>
      </p:sp>
      <p:cxnSp>
        <p:nvCxnSpPr>
          <p:cNvPr id="12" name="Connettore 1 14"/>
          <p:cNvCxnSpPr/>
          <p:nvPr userDrawn="1"/>
        </p:nvCxnSpPr>
        <p:spPr>
          <a:xfrm>
            <a:off x="838200" y="966848"/>
            <a:ext cx="10477132" cy="33172"/>
          </a:xfrm>
          <a:prstGeom prst="line">
            <a:avLst/>
          </a:prstGeom>
          <a:ln w="28575">
            <a:solidFill>
              <a:srgbClr val="751D70"/>
            </a:solidFill>
          </a:ln>
        </p:spPr>
        <p:style>
          <a:lnRef idx="1">
            <a:schemeClr val="accent1"/>
          </a:lnRef>
          <a:fillRef idx="0">
            <a:schemeClr val="accent1"/>
          </a:fillRef>
          <a:effectRef idx="0">
            <a:schemeClr val="accent1"/>
          </a:effectRef>
          <a:fontRef idx="minor">
            <a:schemeClr val="tx1"/>
          </a:fontRef>
        </p:style>
      </p:cxnSp>
      <p:sp>
        <p:nvSpPr>
          <p:cNvPr id="26" name="Text Placeholder 8"/>
          <p:cNvSpPr>
            <a:spLocks noGrp="1"/>
          </p:cNvSpPr>
          <p:nvPr>
            <p:ph type="body" sz="quarter" idx="10"/>
          </p:nvPr>
        </p:nvSpPr>
        <p:spPr>
          <a:xfrm>
            <a:off x="838200" y="311099"/>
            <a:ext cx="8894763" cy="595983"/>
          </a:xfrm>
        </p:spPr>
        <p:txBody>
          <a:bodyPr>
            <a:normAutofit/>
          </a:bodyPr>
          <a:lstStyle>
            <a:lvl1pPr marL="0" indent="0">
              <a:buNone/>
              <a:defRPr sz="3600">
                <a:solidFill>
                  <a:srgbClr val="07147A"/>
                </a:solidFill>
              </a:defRPr>
            </a:lvl1pPr>
          </a:lstStyle>
          <a:p>
            <a:pPr lvl="0"/>
            <a:r>
              <a:rPr lang="fi-FI" dirty="0" err="1"/>
              <a:t>Click</a:t>
            </a:r>
            <a:r>
              <a:rPr lang="fi-FI" dirty="0"/>
              <a:t> to </a:t>
            </a:r>
            <a:r>
              <a:rPr lang="fi-FI" dirty="0" err="1"/>
              <a:t>edit</a:t>
            </a:r>
            <a:r>
              <a:rPr lang="fi-FI" dirty="0"/>
              <a:t> Master </a:t>
            </a:r>
            <a:r>
              <a:rPr lang="fi-FI" dirty="0" err="1"/>
              <a:t>text</a:t>
            </a:r>
            <a:r>
              <a:rPr lang="fi-FI" dirty="0"/>
              <a:t> </a:t>
            </a:r>
            <a:r>
              <a:rPr lang="fi-FI" dirty="0" err="1"/>
              <a:t>styles</a:t>
            </a:r>
            <a:endParaRPr lang="fi-FI" dirty="0"/>
          </a:p>
        </p:txBody>
      </p:sp>
      <p:pic>
        <p:nvPicPr>
          <p:cNvPr id="17" name="Picture 1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341331" y="374725"/>
            <a:ext cx="1980874" cy="405894"/>
          </a:xfrm>
          <a:prstGeom prst="rect">
            <a:avLst/>
          </a:prstGeom>
        </p:spPr>
      </p:pic>
      <p:sp>
        <p:nvSpPr>
          <p:cNvPr id="19" name="Slide Number Placeholder 5"/>
          <p:cNvSpPr txBox="1">
            <a:spLocks/>
          </p:cNvSpPr>
          <p:nvPr userDrawn="1"/>
        </p:nvSpPr>
        <p:spPr>
          <a:xfrm>
            <a:off x="11615936" y="6156799"/>
            <a:ext cx="576064" cy="325466"/>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rgbClr val="07147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0DA9F56-95DC-464A-AE57-CB8978B1BFDB}" type="slidenum">
              <a:rPr lang="en-US" sz="1400" b="1" smtClean="0">
                <a:solidFill>
                  <a:srgbClr val="751D70"/>
                </a:solidFill>
                <a:latin typeface="Century Gothic" charset="0"/>
                <a:ea typeface="Century Gothic" charset="0"/>
                <a:cs typeface="Century Gothic" charset="0"/>
              </a:rPr>
              <a:pPr/>
              <a:t>‹#›</a:t>
            </a:fld>
            <a:endParaRPr lang="en-US" sz="1400" b="1" dirty="0">
              <a:solidFill>
                <a:srgbClr val="751D70"/>
              </a:solidFill>
              <a:latin typeface="Century Gothic" charset="0"/>
              <a:ea typeface="Century Gothic" charset="0"/>
              <a:cs typeface="Century Gothic" charset="0"/>
            </a:endParaRPr>
          </a:p>
        </p:txBody>
      </p:sp>
      <p:cxnSp>
        <p:nvCxnSpPr>
          <p:cNvPr id="20" name="Connettore 1 14"/>
          <p:cNvCxnSpPr/>
          <p:nvPr userDrawn="1"/>
        </p:nvCxnSpPr>
        <p:spPr>
          <a:xfrm>
            <a:off x="9157447" y="6486041"/>
            <a:ext cx="3051332" cy="3776"/>
          </a:xfrm>
          <a:prstGeom prst="line">
            <a:avLst/>
          </a:prstGeom>
          <a:ln w="28575">
            <a:solidFill>
              <a:srgbClr val="751D7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46887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7170" name="Picture 2" descr="C:\Users\Utente\Desktop\Map_reduced.png"/>
          <p:cNvPicPr>
            <a:picLocks noChangeAspect="1" noChangeArrowheads="1"/>
          </p:cNvPicPr>
          <p:nvPr userDrawn="1"/>
        </p:nvPicPr>
        <p:blipFill>
          <a:blip r:embed="rId2"/>
          <a:srcRect/>
          <a:stretch>
            <a:fillRect/>
          </a:stretch>
        </p:blipFill>
        <p:spPr bwMode="auto">
          <a:xfrm>
            <a:off x="10020300" y="5072565"/>
            <a:ext cx="2171700" cy="1400175"/>
          </a:xfrm>
          <a:prstGeom prst="rect">
            <a:avLst/>
          </a:prstGeom>
          <a:noFill/>
        </p:spPr>
      </p:pic>
      <p:cxnSp>
        <p:nvCxnSpPr>
          <p:cNvPr id="6" name="Connettore 1 14"/>
          <p:cNvCxnSpPr/>
          <p:nvPr userDrawn="1"/>
        </p:nvCxnSpPr>
        <p:spPr>
          <a:xfrm>
            <a:off x="838200" y="966848"/>
            <a:ext cx="10477132" cy="33172"/>
          </a:xfrm>
          <a:prstGeom prst="line">
            <a:avLst/>
          </a:prstGeom>
          <a:ln w="28575">
            <a:solidFill>
              <a:srgbClr val="751D70"/>
            </a:solidFill>
          </a:ln>
        </p:spPr>
        <p:style>
          <a:lnRef idx="1">
            <a:schemeClr val="accent1"/>
          </a:lnRef>
          <a:fillRef idx="0">
            <a:schemeClr val="accent1"/>
          </a:fillRef>
          <a:effectRef idx="0">
            <a:schemeClr val="accent1"/>
          </a:effectRef>
          <a:fontRef idx="minor">
            <a:schemeClr val="tx1"/>
          </a:fontRef>
        </p:style>
      </p:cxnSp>
      <p:sp>
        <p:nvSpPr>
          <p:cNvPr id="13" name="Text Placeholder 8"/>
          <p:cNvSpPr>
            <a:spLocks noGrp="1"/>
          </p:cNvSpPr>
          <p:nvPr>
            <p:ph type="body" sz="quarter" idx="10"/>
          </p:nvPr>
        </p:nvSpPr>
        <p:spPr>
          <a:xfrm>
            <a:off x="838200" y="311099"/>
            <a:ext cx="8894763" cy="595983"/>
          </a:xfrm>
        </p:spPr>
        <p:txBody>
          <a:bodyPr>
            <a:normAutofit/>
          </a:bodyPr>
          <a:lstStyle>
            <a:lvl1pPr marL="0" indent="0">
              <a:buNone/>
              <a:defRPr sz="3600">
                <a:solidFill>
                  <a:srgbClr val="07147A"/>
                </a:solidFill>
              </a:defRPr>
            </a:lvl1pPr>
          </a:lstStyle>
          <a:p>
            <a:pPr lvl="0"/>
            <a:r>
              <a:rPr lang="fi-FI" dirty="0" err="1"/>
              <a:t>Click</a:t>
            </a:r>
            <a:r>
              <a:rPr lang="fi-FI" dirty="0"/>
              <a:t> to </a:t>
            </a:r>
            <a:r>
              <a:rPr lang="fi-FI" dirty="0" err="1"/>
              <a:t>edit</a:t>
            </a:r>
            <a:r>
              <a:rPr lang="fi-FI" dirty="0"/>
              <a:t> Master </a:t>
            </a:r>
            <a:r>
              <a:rPr lang="fi-FI" dirty="0" err="1"/>
              <a:t>text</a:t>
            </a:r>
            <a:r>
              <a:rPr lang="fi-FI" dirty="0"/>
              <a:t> </a:t>
            </a:r>
            <a:r>
              <a:rPr lang="fi-FI" dirty="0" err="1"/>
              <a:t>styles</a:t>
            </a:r>
            <a:endParaRPr lang="fi-FI" dirty="0"/>
          </a:p>
        </p:txBody>
      </p:sp>
      <p:pic>
        <p:nvPicPr>
          <p:cNvPr id="11" name="Picture 1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341331" y="374725"/>
            <a:ext cx="1980874" cy="405894"/>
          </a:xfrm>
          <a:prstGeom prst="rect">
            <a:avLst/>
          </a:prstGeom>
        </p:spPr>
      </p:pic>
      <p:sp>
        <p:nvSpPr>
          <p:cNvPr id="14" name="Slide Number Placeholder 5"/>
          <p:cNvSpPr txBox="1">
            <a:spLocks/>
          </p:cNvSpPr>
          <p:nvPr userDrawn="1"/>
        </p:nvSpPr>
        <p:spPr>
          <a:xfrm>
            <a:off x="11615936" y="6156799"/>
            <a:ext cx="576064" cy="325466"/>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rgbClr val="07147A"/>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0DA9F56-95DC-464A-AE57-CB8978B1BFDB}" type="slidenum">
              <a:rPr lang="en-US" sz="1400" b="1" smtClean="0">
                <a:solidFill>
                  <a:srgbClr val="751D70"/>
                </a:solidFill>
                <a:latin typeface="Century Gothic" charset="0"/>
                <a:ea typeface="Century Gothic" charset="0"/>
                <a:cs typeface="Century Gothic" charset="0"/>
              </a:rPr>
              <a:pPr/>
              <a:t>‹#›</a:t>
            </a:fld>
            <a:endParaRPr lang="en-US" sz="1400" b="1" dirty="0">
              <a:solidFill>
                <a:srgbClr val="751D70"/>
              </a:solidFill>
              <a:latin typeface="Century Gothic" charset="0"/>
              <a:ea typeface="Century Gothic" charset="0"/>
              <a:cs typeface="Century Gothic" charset="0"/>
            </a:endParaRPr>
          </a:p>
        </p:txBody>
      </p:sp>
      <p:cxnSp>
        <p:nvCxnSpPr>
          <p:cNvPr id="15" name="Connettore 1 14"/>
          <p:cNvCxnSpPr/>
          <p:nvPr userDrawn="1"/>
        </p:nvCxnSpPr>
        <p:spPr>
          <a:xfrm>
            <a:off x="9157447" y="6486041"/>
            <a:ext cx="3051332" cy="3776"/>
          </a:xfrm>
          <a:prstGeom prst="line">
            <a:avLst/>
          </a:prstGeom>
          <a:ln w="28575">
            <a:solidFill>
              <a:srgbClr val="751D7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083244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i-FI" dirty="0" err="1"/>
              <a:t>Click</a:t>
            </a:r>
            <a:r>
              <a:rPr lang="fi-FI" dirty="0"/>
              <a:t> to </a:t>
            </a:r>
            <a:r>
              <a:rPr lang="fi-FI" dirty="0" err="1"/>
              <a:t>edit</a:t>
            </a:r>
            <a:r>
              <a:rPr lang="fi-FI" dirty="0"/>
              <a:t> Master </a:t>
            </a:r>
            <a:r>
              <a:rPr lang="fi-FI" dirty="0" err="1"/>
              <a:t>text</a:t>
            </a:r>
            <a:r>
              <a:rPr lang="fi-FI" dirty="0"/>
              <a:t> </a:t>
            </a:r>
            <a:r>
              <a:rPr lang="fi-FI" dirty="0" err="1"/>
              <a:t>styles</a:t>
            </a:r>
            <a:endParaRPr lang="fi-FI" dirty="0"/>
          </a:p>
          <a:p>
            <a:pPr lvl="1"/>
            <a:r>
              <a:rPr lang="fi-FI" dirty="0"/>
              <a:t>Second </a:t>
            </a:r>
            <a:r>
              <a:rPr lang="fi-FI" dirty="0" err="1"/>
              <a:t>level</a:t>
            </a:r>
            <a:endParaRPr lang="fi-FI" dirty="0"/>
          </a:p>
          <a:p>
            <a:pPr lvl="2"/>
            <a:r>
              <a:rPr lang="fi-FI" dirty="0"/>
              <a:t>Third </a:t>
            </a:r>
            <a:r>
              <a:rPr lang="fi-FI" dirty="0" err="1"/>
              <a:t>level</a:t>
            </a:r>
            <a:endParaRPr lang="fi-FI" dirty="0"/>
          </a:p>
          <a:p>
            <a:pPr lvl="3"/>
            <a:r>
              <a:rPr lang="fi-FI" dirty="0" err="1"/>
              <a:t>Fourth</a:t>
            </a:r>
            <a:r>
              <a:rPr lang="fi-FI" dirty="0"/>
              <a:t> </a:t>
            </a:r>
            <a:r>
              <a:rPr lang="fi-FI" dirty="0" err="1"/>
              <a:t>level</a:t>
            </a:r>
            <a:endParaRPr lang="fi-FI" dirty="0"/>
          </a:p>
          <a:p>
            <a:pPr lvl="4"/>
            <a:r>
              <a:rPr lang="fi-FI" dirty="0" err="1"/>
              <a:t>Fifth</a:t>
            </a:r>
            <a:r>
              <a:rPr lang="fi-FI" dirty="0"/>
              <a:t> </a:t>
            </a:r>
            <a:r>
              <a:rPr lang="fi-FI" dirty="0" err="1"/>
              <a:t>level</a:t>
            </a:r>
            <a:endParaRPr lang="en-US" dirty="0"/>
          </a:p>
        </p:txBody>
      </p:sp>
    </p:spTree>
    <p:extLst>
      <p:ext uri="{BB962C8B-B14F-4D97-AF65-F5344CB8AC3E}">
        <p14:creationId xmlns:p14="http://schemas.microsoft.com/office/powerpoint/2010/main" val="6707296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2" r:id="rId4"/>
    <p:sldLayoutId id="2147483653" r:id="rId5"/>
    <p:sldLayoutId id="2147483655" r:id="rId6"/>
    <p:sldLayoutId id="2147483656" r:id="rId7"/>
    <p:sldLayoutId id="2147483657" r:id="rId8"/>
    <p:sldLayoutId id="2147483661" r:id="rId9"/>
  </p:sldLayoutIdLst>
  <p:hf sldNum="0" hdr="0" dt="0"/>
  <p:txStyles>
    <p:titleStyle>
      <a:lvl1pPr algn="l" defTabSz="914400" rtl="0" eaLnBrk="1" latinLnBrk="0" hangingPunct="1">
        <a:lnSpc>
          <a:spcPct val="90000"/>
        </a:lnSpc>
        <a:spcBef>
          <a:spcPct val="0"/>
        </a:spcBef>
        <a:buNone/>
        <a:defRPr sz="4400" b="1" kern="1200">
          <a:solidFill>
            <a:srgbClr val="07147A"/>
          </a:solidFill>
          <a:latin typeface="Century Gothic" charset="0"/>
          <a:ea typeface="Century Gothic" charset="0"/>
          <a:cs typeface="Century Gothic" charset="0"/>
        </a:defRPr>
      </a:lvl1pPr>
    </p:titleStyle>
    <p:bodyStyle>
      <a:lvl1pPr marL="228600" indent="-228600" algn="l" defTabSz="914400" rtl="0" eaLnBrk="1" latinLnBrk="0" hangingPunct="1">
        <a:lnSpc>
          <a:spcPct val="90000"/>
        </a:lnSpc>
        <a:spcBef>
          <a:spcPts val="1000"/>
        </a:spcBef>
        <a:buClr>
          <a:srgbClr val="751D70"/>
        </a:buClr>
        <a:buFont typeface="Arial" charset="0"/>
        <a:buChar char="•"/>
        <a:defRPr sz="2800" b="1" kern="1200">
          <a:solidFill>
            <a:srgbClr val="07147A"/>
          </a:solidFill>
          <a:latin typeface="Century Gothic" charset="0"/>
          <a:ea typeface="Century Gothic" charset="0"/>
          <a:cs typeface="Century Gothic" charset="0"/>
        </a:defRPr>
      </a:lvl1pPr>
      <a:lvl2pPr marL="914400" indent="-457200" algn="l" defTabSz="914400" rtl="0" eaLnBrk="1" latinLnBrk="0" hangingPunct="1">
        <a:lnSpc>
          <a:spcPct val="90000"/>
        </a:lnSpc>
        <a:spcBef>
          <a:spcPts val="500"/>
        </a:spcBef>
        <a:buClr>
          <a:srgbClr val="751D70"/>
        </a:buClr>
        <a:buFont typeface="Arial" charset="0"/>
        <a:buChar char="•"/>
        <a:defRPr sz="2400" b="0" kern="1200">
          <a:solidFill>
            <a:srgbClr val="07147A"/>
          </a:solidFill>
          <a:latin typeface="Century Gothic" charset="0"/>
          <a:ea typeface="Century Gothic" charset="0"/>
          <a:cs typeface="Century Gothic" charset="0"/>
        </a:defRPr>
      </a:lvl2pPr>
      <a:lvl3pPr marL="1371600" indent="-457200" algn="l" defTabSz="914400" rtl="0" eaLnBrk="1" latinLnBrk="0" hangingPunct="1">
        <a:lnSpc>
          <a:spcPct val="90000"/>
        </a:lnSpc>
        <a:spcBef>
          <a:spcPts val="500"/>
        </a:spcBef>
        <a:buClr>
          <a:srgbClr val="751D70"/>
        </a:buClr>
        <a:buFont typeface="Arial" charset="0"/>
        <a:buChar char="•"/>
        <a:defRPr sz="2000" kern="1200">
          <a:solidFill>
            <a:srgbClr val="07147A"/>
          </a:solidFill>
          <a:latin typeface="Century Gothic" charset="0"/>
          <a:ea typeface="Century Gothic" charset="0"/>
          <a:cs typeface="Century Gothic" charset="0"/>
        </a:defRPr>
      </a:lvl3pPr>
      <a:lvl4pPr marL="1714500" indent="-342900" algn="l" defTabSz="914400" rtl="0" eaLnBrk="1" latinLnBrk="0" hangingPunct="1">
        <a:lnSpc>
          <a:spcPct val="90000"/>
        </a:lnSpc>
        <a:spcBef>
          <a:spcPts val="500"/>
        </a:spcBef>
        <a:buClr>
          <a:srgbClr val="751D70"/>
        </a:buClr>
        <a:buFont typeface="Arial" charset="0"/>
        <a:buChar char="•"/>
        <a:defRPr sz="2000" kern="1200">
          <a:solidFill>
            <a:srgbClr val="07147A"/>
          </a:solidFill>
          <a:latin typeface="Century Gothic" charset="0"/>
          <a:ea typeface="Century Gothic" charset="0"/>
          <a:cs typeface="Century Gothic" charset="0"/>
        </a:defRPr>
      </a:lvl4pPr>
      <a:lvl5pPr marL="2171700" indent="-342900" algn="l" defTabSz="914400" rtl="0" eaLnBrk="1" latinLnBrk="0" hangingPunct="1">
        <a:lnSpc>
          <a:spcPct val="90000"/>
        </a:lnSpc>
        <a:spcBef>
          <a:spcPts val="500"/>
        </a:spcBef>
        <a:buClr>
          <a:srgbClr val="751D70"/>
        </a:buClr>
        <a:buFont typeface="Arial" charset="0"/>
        <a:buChar char="•"/>
        <a:defRPr sz="2000" kern="1200">
          <a:solidFill>
            <a:srgbClr val="07147A"/>
          </a:solidFill>
          <a:latin typeface="Century Gothic" charset="0"/>
          <a:ea typeface="Century Gothic" charset="0"/>
          <a:cs typeface="Century Gothic"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9.xml"/><Relationship Id="rId1" Type="http://schemas.openxmlformats.org/officeDocument/2006/relationships/slideLayout" Target="../slideLayouts/slideLayout3.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57744" y="3330179"/>
            <a:ext cx="6154044" cy="792424"/>
          </a:xfrm>
        </p:spPr>
        <p:txBody>
          <a:bodyPr/>
          <a:lstStyle/>
          <a:p>
            <a:pPr>
              <a:lnSpc>
                <a:spcPct val="120000"/>
              </a:lnSpc>
            </a:pPr>
            <a:r>
              <a:rPr lang="en-US" dirty="0"/>
              <a:t>Being a lead applicant (lead beneficiary) or a project applicant (beneficiary)</a:t>
            </a:r>
          </a:p>
        </p:txBody>
      </p:sp>
      <p:sp>
        <p:nvSpPr>
          <p:cNvPr id="4" name="Subtitle 2">
            <a:extLst>
              <a:ext uri="{FF2B5EF4-FFF2-40B4-BE49-F238E27FC236}">
                <a16:creationId xmlns:a16="http://schemas.microsoft.com/office/drawing/2014/main" id="{551D8857-DE82-4DA9-BF2B-C118596F1610}"/>
              </a:ext>
            </a:extLst>
          </p:cNvPr>
          <p:cNvSpPr>
            <a:spLocks noGrp="1"/>
          </p:cNvSpPr>
          <p:nvPr>
            <p:ph type="subTitle" idx="1"/>
          </p:nvPr>
        </p:nvSpPr>
        <p:spPr>
          <a:xfrm>
            <a:off x="757744" y="4264502"/>
            <a:ext cx="6154044" cy="791543"/>
          </a:xfrm>
        </p:spPr>
        <p:txBody>
          <a:bodyPr>
            <a:normAutofit/>
          </a:bodyPr>
          <a:lstStyle/>
          <a:p>
            <a:r>
              <a:rPr lang="en-US" sz="1600" dirty="0" err="1">
                <a:solidFill>
                  <a:schemeClr val="bg1">
                    <a:lumMod val="50000"/>
                  </a:schemeClr>
                </a:solidFill>
              </a:rPr>
              <a:t>Uzhgorod</a:t>
            </a:r>
            <a:r>
              <a:rPr lang="en-US" sz="1600" dirty="0">
                <a:solidFill>
                  <a:schemeClr val="bg1">
                    <a:lumMod val="50000"/>
                  </a:schemeClr>
                </a:solidFill>
              </a:rPr>
              <a:t> &amp; Satu Mare (6</a:t>
            </a:r>
            <a:r>
              <a:rPr lang="en-US" sz="1600" baseline="30000" dirty="0">
                <a:solidFill>
                  <a:schemeClr val="bg1">
                    <a:lumMod val="50000"/>
                  </a:schemeClr>
                </a:solidFill>
              </a:rPr>
              <a:t>th</a:t>
            </a:r>
            <a:r>
              <a:rPr lang="en-US" sz="1600" dirty="0">
                <a:solidFill>
                  <a:schemeClr val="bg1">
                    <a:lumMod val="50000"/>
                  </a:schemeClr>
                </a:solidFill>
              </a:rPr>
              <a:t> &amp; 7</a:t>
            </a:r>
            <a:r>
              <a:rPr lang="en-US" sz="1600" baseline="30000" dirty="0">
                <a:solidFill>
                  <a:schemeClr val="bg1">
                    <a:lumMod val="50000"/>
                  </a:schemeClr>
                </a:solidFill>
              </a:rPr>
              <a:t>th</a:t>
            </a:r>
            <a:r>
              <a:rPr lang="en-US" sz="1600" dirty="0">
                <a:solidFill>
                  <a:schemeClr val="bg1">
                    <a:lumMod val="50000"/>
                  </a:schemeClr>
                </a:solidFill>
              </a:rPr>
              <a:t> July 2017)</a:t>
            </a:r>
          </a:p>
        </p:txBody>
      </p:sp>
    </p:spTree>
    <p:extLst>
      <p:ext uri="{BB962C8B-B14F-4D97-AF65-F5344CB8AC3E}">
        <p14:creationId xmlns:p14="http://schemas.microsoft.com/office/powerpoint/2010/main" val="7071083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nSpc>
                <a:spcPct val="110000"/>
              </a:lnSpc>
            </a:pPr>
            <a:r>
              <a:rPr lang="en-US" sz="3600" dirty="0"/>
              <a:t>Working together</a:t>
            </a:r>
          </a:p>
        </p:txBody>
      </p:sp>
    </p:spTree>
    <p:extLst>
      <p:ext uri="{BB962C8B-B14F-4D97-AF65-F5344CB8AC3E}">
        <p14:creationId xmlns:p14="http://schemas.microsoft.com/office/powerpoint/2010/main" val="103502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en-US" dirty="0"/>
              <a:t>Partnership in practice</a:t>
            </a:r>
          </a:p>
        </p:txBody>
      </p:sp>
      <p:sp>
        <p:nvSpPr>
          <p:cNvPr id="7" name="Content Placeholder 6"/>
          <p:cNvSpPr>
            <a:spLocks noGrp="1"/>
          </p:cNvSpPr>
          <p:nvPr>
            <p:ph idx="1"/>
          </p:nvPr>
        </p:nvSpPr>
        <p:spPr>
          <a:xfrm>
            <a:off x="838200" y="1312436"/>
            <a:ext cx="9614648" cy="4517985"/>
          </a:xfrm>
        </p:spPr>
        <p:txBody>
          <a:bodyPr>
            <a:normAutofit/>
          </a:bodyPr>
          <a:lstStyle/>
          <a:p>
            <a:r>
              <a:rPr lang="en-US" dirty="0"/>
              <a:t>How to work together?</a:t>
            </a:r>
          </a:p>
          <a:p>
            <a:endParaRPr lang="en-US" sz="3600" dirty="0"/>
          </a:p>
          <a:p>
            <a:pPr algn="just"/>
            <a:endParaRPr lang="en-US" sz="2000" b="0" dirty="0"/>
          </a:p>
          <a:p>
            <a:pPr algn="just"/>
            <a:r>
              <a:rPr lang="en-US" sz="2000" b="0" dirty="0"/>
              <a:t> </a:t>
            </a:r>
          </a:p>
        </p:txBody>
      </p:sp>
      <p:sp>
        <p:nvSpPr>
          <p:cNvPr id="4" name="Oval Callout 3"/>
          <p:cNvSpPr/>
          <p:nvPr/>
        </p:nvSpPr>
        <p:spPr>
          <a:xfrm>
            <a:off x="651935" y="2112433"/>
            <a:ext cx="3428999" cy="1405466"/>
          </a:xfrm>
          <a:prstGeom prst="wedgeEllipseCallout">
            <a:avLst/>
          </a:prstGeom>
          <a:solidFill>
            <a:schemeClr val="accent1">
              <a:lumMod val="20000"/>
              <a:lumOff val="80000"/>
            </a:schemeClr>
          </a:solidFill>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spcAft>
                <a:spcPts val="0"/>
              </a:spcAft>
            </a:pPr>
            <a:r>
              <a:rPr lang="en-GB" b="1" dirty="0">
                <a:solidFill>
                  <a:srgbClr val="000090"/>
                </a:solidFill>
                <a:effectLst/>
                <a:latin typeface="Century Gothic"/>
                <a:ea typeface="Calibri"/>
                <a:cs typeface="Times New Roman"/>
              </a:rPr>
              <a:t>Project development is a joint effort, so is its implementation</a:t>
            </a:r>
            <a:endParaRPr lang="en-US" dirty="0">
              <a:solidFill>
                <a:srgbClr val="000090"/>
              </a:solidFill>
              <a:effectLst/>
              <a:latin typeface="Century Gothic"/>
              <a:ea typeface="Calibri"/>
              <a:cs typeface="Times New Roman"/>
            </a:endParaRPr>
          </a:p>
        </p:txBody>
      </p:sp>
      <p:sp>
        <p:nvSpPr>
          <p:cNvPr id="5" name="Oval Callout 4"/>
          <p:cNvSpPr/>
          <p:nvPr/>
        </p:nvSpPr>
        <p:spPr>
          <a:xfrm>
            <a:off x="4080934" y="2815166"/>
            <a:ext cx="3428999" cy="1405466"/>
          </a:xfrm>
          <a:prstGeom prst="wedgeEllipseCallout">
            <a:avLst/>
          </a:prstGeom>
          <a:solidFill>
            <a:schemeClr val="accent1">
              <a:lumMod val="20000"/>
              <a:lumOff val="80000"/>
            </a:schemeClr>
          </a:solidFill>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spcAft>
                <a:spcPts val="0"/>
              </a:spcAft>
            </a:pPr>
            <a:r>
              <a:rPr lang="en-GB" b="1" dirty="0">
                <a:solidFill>
                  <a:srgbClr val="751D70"/>
                </a:solidFill>
                <a:effectLst/>
                <a:latin typeface="Century Gothic"/>
                <a:ea typeface="Calibri"/>
                <a:cs typeface="Times New Roman"/>
              </a:rPr>
              <a:t>Each opinion counts in the partnership, everyone has to be heard</a:t>
            </a:r>
            <a:endParaRPr lang="en-US" dirty="0">
              <a:solidFill>
                <a:srgbClr val="751D70"/>
              </a:solidFill>
              <a:effectLst/>
              <a:latin typeface="Century Gothic"/>
              <a:ea typeface="Calibri"/>
              <a:cs typeface="Times New Roman"/>
            </a:endParaRPr>
          </a:p>
        </p:txBody>
      </p:sp>
      <p:sp>
        <p:nvSpPr>
          <p:cNvPr id="6" name="Oval Callout 5"/>
          <p:cNvSpPr/>
          <p:nvPr/>
        </p:nvSpPr>
        <p:spPr>
          <a:xfrm>
            <a:off x="6815669" y="3822699"/>
            <a:ext cx="3428999" cy="1405466"/>
          </a:xfrm>
          <a:prstGeom prst="wedgeEllipseCallout">
            <a:avLst/>
          </a:prstGeom>
          <a:solidFill>
            <a:schemeClr val="accent1">
              <a:lumMod val="20000"/>
              <a:lumOff val="80000"/>
            </a:schemeClr>
          </a:solidFill>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spcAft>
                <a:spcPts val="0"/>
              </a:spcAft>
            </a:pPr>
            <a:r>
              <a:rPr lang="en-GB" b="1" dirty="0">
                <a:solidFill>
                  <a:srgbClr val="000090"/>
                </a:solidFill>
                <a:effectLst/>
                <a:latin typeface="Century Gothic"/>
                <a:ea typeface="Calibri"/>
                <a:cs typeface="Times New Roman"/>
              </a:rPr>
              <a:t>Agreement on working principles and procedures</a:t>
            </a:r>
            <a:endParaRPr lang="en-US" dirty="0">
              <a:solidFill>
                <a:srgbClr val="000090"/>
              </a:solidFill>
              <a:effectLst/>
              <a:latin typeface="Century Gothic"/>
              <a:ea typeface="Calibri"/>
              <a:cs typeface="Times New Roman"/>
            </a:endParaRPr>
          </a:p>
        </p:txBody>
      </p:sp>
      <p:sp>
        <p:nvSpPr>
          <p:cNvPr id="8" name="Oval Callout 7"/>
          <p:cNvSpPr/>
          <p:nvPr/>
        </p:nvSpPr>
        <p:spPr>
          <a:xfrm>
            <a:off x="7023849" y="1968499"/>
            <a:ext cx="3428999" cy="1405466"/>
          </a:xfrm>
          <a:prstGeom prst="wedgeEllipseCallout">
            <a:avLst/>
          </a:prstGeom>
          <a:solidFill>
            <a:schemeClr val="accent1">
              <a:lumMod val="20000"/>
              <a:lumOff val="80000"/>
            </a:schemeClr>
          </a:solidFill>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spcAft>
                <a:spcPts val="0"/>
              </a:spcAft>
            </a:pPr>
            <a:r>
              <a:rPr lang="en-GB" b="1" dirty="0">
                <a:solidFill>
                  <a:srgbClr val="751D70"/>
                </a:solidFill>
                <a:effectLst/>
                <a:latin typeface="Century Gothic"/>
                <a:ea typeface="Calibri"/>
                <a:cs typeface="Times New Roman"/>
              </a:rPr>
              <a:t>Joint efforts = common benefits</a:t>
            </a:r>
            <a:endParaRPr lang="en-US" dirty="0">
              <a:solidFill>
                <a:srgbClr val="751D70"/>
              </a:solidFill>
              <a:effectLst/>
              <a:latin typeface="Century Gothic"/>
              <a:ea typeface="Calibri"/>
              <a:cs typeface="Times New Roman"/>
            </a:endParaRPr>
          </a:p>
        </p:txBody>
      </p:sp>
      <p:sp>
        <p:nvSpPr>
          <p:cNvPr id="9" name="Oval Callout 8"/>
          <p:cNvSpPr/>
          <p:nvPr/>
        </p:nvSpPr>
        <p:spPr>
          <a:xfrm>
            <a:off x="1557868" y="3822699"/>
            <a:ext cx="3428999" cy="1405466"/>
          </a:xfrm>
          <a:prstGeom prst="wedgeEllipseCallout">
            <a:avLst/>
          </a:prstGeom>
          <a:solidFill>
            <a:schemeClr val="accent1">
              <a:lumMod val="20000"/>
              <a:lumOff val="80000"/>
            </a:schemeClr>
          </a:solidFill>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spcAft>
                <a:spcPts val="0"/>
              </a:spcAft>
            </a:pPr>
            <a:r>
              <a:rPr lang="en-GB" b="1" dirty="0">
                <a:solidFill>
                  <a:srgbClr val="751D70"/>
                </a:solidFill>
                <a:effectLst/>
                <a:latin typeface="Century Gothic"/>
                <a:ea typeface="Calibri"/>
                <a:cs typeface="Times New Roman"/>
              </a:rPr>
              <a:t>Being a partner is a commitment</a:t>
            </a:r>
            <a:endParaRPr lang="en-US" dirty="0">
              <a:solidFill>
                <a:srgbClr val="751D70"/>
              </a:solidFill>
              <a:effectLst/>
              <a:latin typeface="Century Gothic"/>
              <a:ea typeface="Calibri"/>
              <a:cs typeface="Times New Roman"/>
            </a:endParaRPr>
          </a:p>
        </p:txBody>
      </p:sp>
    </p:spTree>
    <p:extLst>
      <p:ext uri="{BB962C8B-B14F-4D97-AF65-F5344CB8AC3E}">
        <p14:creationId xmlns:p14="http://schemas.microsoft.com/office/powerpoint/2010/main" val="10298063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en-US" dirty="0"/>
              <a:t>Lead partner principle</a:t>
            </a:r>
          </a:p>
        </p:txBody>
      </p:sp>
      <p:sp>
        <p:nvSpPr>
          <p:cNvPr id="7" name="Content Placeholder 6"/>
          <p:cNvSpPr>
            <a:spLocks noGrp="1"/>
          </p:cNvSpPr>
          <p:nvPr>
            <p:ph idx="1"/>
          </p:nvPr>
        </p:nvSpPr>
        <p:spPr>
          <a:xfrm>
            <a:off x="838200" y="1312436"/>
            <a:ext cx="9614648" cy="4517985"/>
          </a:xfrm>
        </p:spPr>
        <p:txBody>
          <a:bodyPr>
            <a:normAutofit fontScale="47500" lnSpcReduction="20000"/>
          </a:bodyPr>
          <a:lstStyle/>
          <a:p>
            <a:r>
              <a:rPr lang="en-US" sz="4200" dirty="0"/>
              <a:t>How does it translate into practice?</a:t>
            </a:r>
          </a:p>
          <a:p>
            <a:endParaRPr lang="en-US" sz="3600" dirty="0"/>
          </a:p>
          <a:p>
            <a:pPr algn="just"/>
            <a:r>
              <a:rPr lang="en-US" sz="3800" dirty="0">
                <a:latin typeface="Century Gothic" pitchFamily="34" charset="0"/>
              </a:rPr>
              <a:t>Project partners (beneficiaries)</a:t>
            </a:r>
          </a:p>
          <a:p>
            <a:pPr marL="342900" indent="-342900" algn="just">
              <a:buFont typeface="Wingdings" charset="2"/>
              <a:buChar char="q"/>
            </a:pPr>
            <a:r>
              <a:rPr lang="en-US" sz="3800" b="0" dirty="0"/>
              <a:t>actively cooperate in the development and implementation of projects </a:t>
            </a:r>
          </a:p>
          <a:p>
            <a:pPr marL="342900" indent="-342900" algn="just">
              <a:buFont typeface="Wingdings" charset="2"/>
              <a:buChar char="q"/>
            </a:pPr>
            <a:r>
              <a:rPr lang="en-US" sz="3800" b="0" dirty="0"/>
              <a:t>cooperate in the staffing and/or financing of projects </a:t>
            </a:r>
          </a:p>
          <a:p>
            <a:pPr marL="342900" indent="-342900" algn="just">
              <a:lnSpc>
                <a:spcPct val="120000"/>
              </a:lnSpc>
              <a:buFont typeface="Wingdings" charset="2"/>
              <a:buChar char="q"/>
            </a:pPr>
            <a:r>
              <a:rPr lang="en-US" sz="3800" b="0" dirty="0"/>
              <a:t>are legally and financially responsible for the activities that they are implementing and for the share of the funds that they receive</a:t>
            </a:r>
            <a:endParaRPr lang="en-US" sz="3800" b="0" dirty="0">
              <a:latin typeface="Century Gothic" pitchFamily="34" charset="0"/>
            </a:endParaRPr>
          </a:p>
          <a:p>
            <a:pPr algn="just"/>
            <a:endParaRPr lang="en-US" sz="3800" b="0" dirty="0"/>
          </a:p>
          <a:p>
            <a:pPr algn="just"/>
            <a:r>
              <a:rPr lang="en-US" sz="3800" dirty="0"/>
              <a:t>Lead partner (lead beneficiary)</a:t>
            </a:r>
          </a:p>
          <a:p>
            <a:pPr marL="457200" indent="-457200" algn="just">
              <a:buFont typeface="Wingdings" charset="2"/>
              <a:buChar char="q"/>
            </a:pPr>
            <a:r>
              <a:rPr lang="en-US" sz="3800" b="0" dirty="0"/>
              <a:t>is representing the partnership </a:t>
            </a:r>
          </a:p>
          <a:p>
            <a:pPr marL="457200" indent="-457200" algn="just">
              <a:lnSpc>
                <a:spcPct val="120000"/>
              </a:lnSpc>
              <a:buFont typeface="Wingdings" charset="2"/>
              <a:buChar char="q"/>
            </a:pPr>
            <a:r>
              <a:rPr lang="en-US" sz="3800" b="0" dirty="0"/>
              <a:t>is legally acting on behalf of the partnership (e.g. submitting the application, signing the grant contract, submitting project reports, requesting and receiving project payments)</a:t>
            </a:r>
          </a:p>
          <a:p>
            <a:pPr algn="just"/>
            <a:endParaRPr lang="en-US" sz="2000" b="0" dirty="0"/>
          </a:p>
        </p:txBody>
      </p:sp>
    </p:spTree>
    <p:extLst>
      <p:ext uri="{BB962C8B-B14F-4D97-AF65-F5344CB8AC3E}">
        <p14:creationId xmlns:p14="http://schemas.microsoft.com/office/powerpoint/2010/main" val="34773647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r>
              <a:rPr lang="en-US" dirty="0"/>
              <a:t>Documents regulating relations</a:t>
            </a:r>
          </a:p>
        </p:txBody>
      </p:sp>
      <p:sp>
        <p:nvSpPr>
          <p:cNvPr id="9" name="Rettangolo 12"/>
          <p:cNvSpPr/>
          <p:nvPr/>
        </p:nvSpPr>
        <p:spPr>
          <a:xfrm>
            <a:off x="4258777" y="1462598"/>
            <a:ext cx="3312368" cy="1047370"/>
          </a:xfrm>
          <a:prstGeom prst="rect">
            <a:avLst/>
          </a:prstGeom>
          <a:solidFill>
            <a:schemeClr val="accent2">
              <a:lumMod val="20000"/>
              <a:lumOff val="80000"/>
            </a:schemeClr>
          </a:solidFill>
          <a:ln w="28575">
            <a:solidFill>
              <a:srgbClr val="993366"/>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a:endParaRPr lang="fr-BE" sz="2000" b="1" dirty="0">
              <a:solidFill>
                <a:schemeClr val="tx1"/>
              </a:solidFill>
              <a:latin typeface="Century Gothic" pitchFamily="34" charset="0"/>
            </a:endParaRPr>
          </a:p>
          <a:p>
            <a:pPr algn="ctr"/>
            <a:r>
              <a:rPr lang="fr-BE" b="1" dirty="0">
                <a:solidFill>
                  <a:srgbClr val="751D70"/>
                </a:solidFill>
                <a:latin typeface="Century Gothic" pitchFamily="34" charset="0"/>
              </a:rPr>
              <a:t>MANAGING AUTHORITY OF THE PROGRAMME</a:t>
            </a:r>
          </a:p>
          <a:p>
            <a:pPr algn="just"/>
            <a:endParaRPr lang="fr-BE" sz="2000" b="1" dirty="0">
              <a:solidFill>
                <a:schemeClr val="tx1"/>
              </a:solidFill>
              <a:latin typeface="Century Gothic" pitchFamily="34" charset="0"/>
            </a:endParaRPr>
          </a:p>
          <a:p>
            <a:pPr algn="just"/>
            <a:endParaRPr lang="fr-BE" sz="2000" b="1" dirty="0">
              <a:solidFill>
                <a:schemeClr val="tx1"/>
              </a:solidFill>
              <a:latin typeface="Century Gothic" pitchFamily="34" charset="0"/>
            </a:endParaRPr>
          </a:p>
        </p:txBody>
      </p:sp>
      <p:sp>
        <p:nvSpPr>
          <p:cNvPr id="10" name="Ovale 15"/>
          <p:cNvSpPr/>
          <p:nvPr/>
        </p:nvSpPr>
        <p:spPr>
          <a:xfrm>
            <a:off x="4471518" y="2509968"/>
            <a:ext cx="3096344" cy="690432"/>
          </a:xfrm>
          <a:prstGeom prst="ellipse">
            <a:avLst/>
          </a:prstGeom>
          <a:solidFill>
            <a:schemeClr val="accent1">
              <a:lumMod val="20000"/>
              <a:lumOff val="80000"/>
            </a:schemeClr>
          </a:solidFill>
          <a:ln w="28575">
            <a:solidFill>
              <a:srgbClr val="07147A"/>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fr-BE" b="1" dirty="0">
                <a:solidFill>
                  <a:srgbClr val="07146F"/>
                </a:solidFill>
                <a:latin typeface="Century Gothic" pitchFamily="34" charset="0"/>
              </a:rPr>
              <a:t>Grant Contract</a:t>
            </a:r>
            <a:endParaRPr lang="it-IT" b="1" dirty="0">
              <a:solidFill>
                <a:schemeClr val="tx1"/>
              </a:solidFill>
              <a:latin typeface="Century Gothic" pitchFamily="34" charset="0"/>
            </a:endParaRPr>
          </a:p>
        </p:txBody>
      </p:sp>
      <p:sp>
        <p:nvSpPr>
          <p:cNvPr id="8" name="Rettangolo 12"/>
          <p:cNvSpPr/>
          <p:nvPr/>
        </p:nvSpPr>
        <p:spPr>
          <a:xfrm>
            <a:off x="4332363" y="3349836"/>
            <a:ext cx="3312368" cy="1047370"/>
          </a:xfrm>
          <a:prstGeom prst="rect">
            <a:avLst/>
          </a:prstGeom>
          <a:solidFill>
            <a:schemeClr val="accent2">
              <a:lumMod val="20000"/>
              <a:lumOff val="80000"/>
            </a:schemeClr>
          </a:solidFill>
          <a:ln w="28575">
            <a:solidFill>
              <a:srgbClr val="993366"/>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a:endParaRPr lang="fr-BE" sz="2000" b="1" dirty="0">
              <a:solidFill>
                <a:schemeClr val="tx1"/>
              </a:solidFill>
              <a:latin typeface="Century Gothic" pitchFamily="34" charset="0"/>
            </a:endParaRPr>
          </a:p>
          <a:p>
            <a:pPr algn="ctr"/>
            <a:r>
              <a:rPr lang="fr-BE" b="1" dirty="0">
                <a:solidFill>
                  <a:srgbClr val="751D70"/>
                </a:solidFill>
                <a:latin typeface="Century Gothic" pitchFamily="34" charset="0"/>
              </a:rPr>
              <a:t>LEAD PARTNER</a:t>
            </a:r>
          </a:p>
          <a:p>
            <a:pPr algn="just"/>
            <a:endParaRPr lang="fr-BE" sz="2000" b="1" dirty="0">
              <a:solidFill>
                <a:schemeClr val="tx1"/>
              </a:solidFill>
              <a:latin typeface="Century Gothic" pitchFamily="34" charset="0"/>
            </a:endParaRPr>
          </a:p>
          <a:p>
            <a:pPr algn="just"/>
            <a:endParaRPr lang="fr-BE" sz="2000" b="1" dirty="0">
              <a:solidFill>
                <a:schemeClr val="tx1"/>
              </a:solidFill>
              <a:latin typeface="Century Gothic" pitchFamily="34" charset="0"/>
            </a:endParaRPr>
          </a:p>
        </p:txBody>
      </p:sp>
      <p:sp>
        <p:nvSpPr>
          <p:cNvPr id="15" name="Rettangolo 12"/>
          <p:cNvSpPr/>
          <p:nvPr/>
        </p:nvSpPr>
        <p:spPr>
          <a:xfrm>
            <a:off x="6420595" y="5119469"/>
            <a:ext cx="3312368" cy="1047370"/>
          </a:xfrm>
          <a:prstGeom prst="rect">
            <a:avLst/>
          </a:prstGeom>
          <a:solidFill>
            <a:schemeClr val="accent2">
              <a:lumMod val="20000"/>
              <a:lumOff val="80000"/>
            </a:schemeClr>
          </a:solidFill>
          <a:ln w="28575">
            <a:solidFill>
              <a:srgbClr val="993366"/>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a:endParaRPr lang="fr-BE" sz="2000" b="1" dirty="0">
              <a:solidFill>
                <a:schemeClr val="tx1"/>
              </a:solidFill>
              <a:latin typeface="Century Gothic" pitchFamily="34" charset="0"/>
            </a:endParaRPr>
          </a:p>
          <a:p>
            <a:pPr algn="ctr"/>
            <a:r>
              <a:rPr lang="fr-BE" b="1" dirty="0">
                <a:solidFill>
                  <a:srgbClr val="751D70"/>
                </a:solidFill>
                <a:latin typeface="Century Gothic" pitchFamily="34" charset="0"/>
              </a:rPr>
              <a:t>PARTNER</a:t>
            </a:r>
          </a:p>
          <a:p>
            <a:pPr algn="just"/>
            <a:endParaRPr lang="fr-BE" sz="2000" b="1" dirty="0">
              <a:solidFill>
                <a:schemeClr val="tx1"/>
              </a:solidFill>
              <a:latin typeface="Century Gothic" pitchFamily="34" charset="0"/>
            </a:endParaRPr>
          </a:p>
          <a:p>
            <a:pPr algn="just"/>
            <a:endParaRPr lang="fr-BE" sz="2000" b="1" dirty="0">
              <a:solidFill>
                <a:schemeClr val="tx1"/>
              </a:solidFill>
              <a:latin typeface="Century Gothic" pitchFamily="34" charset="0"/>
            </a:endParaRPr>
          </a:p>
        </p:txBody>
      </p:sp>
      <p:sp>
        <p:nvSpPr>
          <p:cNvPr id="16" name="Rettangolo 12"/>
          <p:cNvSpPr/>
          <p:nvPr/>
        </p:nvSpPr>
        <p:spPr>
          <a:xfrm>
            <a:off x="1724630" y="5106403"/>
            <a:ext cx="3312368" cy="1047370"/>
          </a:xfrm>
          <a:prstGeom prst="rect">
            <a:avLst/>
          </a:prstGeom>
          <a:solidFill>
            <a:schemeClr val="accent2">
              <a:lumMod val="20000"/>
              <a:lumOff val="80000"/>
            </a:schemeClr>
          </a:solidFill>
          <a:ln w="28575">
            <a:solidFill>
              <a:srgbClr val="993366"/>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a:endParaRPr lang="fr-BE" sz="2000" b="1" dirty="0">
              <a:solidFill>
                <a:schemeClr val="tx1"/>
              </a:solidFill>
              <a:latin typeface="Century Gothic" pitchFamily="34" charset="0"/>
            </a:endParaRPr>
          </a:p>
          <a:p>
            <a:pPr algn="ctr"/>
            <a:r>
              <a:rPr lang="fr-BE" b="1" dirty="0">
                <a:solidFill>
                  <a:srgbClr val="751D70"/>
                </a:solidFill>
                <a:latin typeface="Century Gothic" pitchFamily="34" charset="0"/>
              </a:rPr>
              <a:t>PARTNER</a:t>
            </a:r>
          </a:p>
          <a:p>
            <a:pPr algn="just"/>
            <a:endParaRPr lang="fr-BE" sz="2000" b="1" dirty="0">
              <a:solidFill>
                <a:schemeClr val="tx1"/>
              </a:solidFill>
              <a:latin typeface="Century Gothic" pitchFamily="34" charset="0"/>
            </a:endParaRPr>
          </a:p>
          <a:p>
            <a:pPr algn="just"/>
            <a:endParaRPr lang="fr-BE" sz="2000" b="1" dirty="0">
              <a:solidFill>
                <a:schemeClr val="tx1"/>
              </a:solidFill>
              <a:latin typeface="Century Gothic" pitchFamily="34" charset="0"/>
            </a:endParaRPr>
          </a:p>
        </p:txBody>
      </p:sp>
      <p:sp>
        <p:nvSpPr>
          <p:cNvPr id="17" name="Ovale 15"/>
          <p:cNvSpPr/>
          <p:nvPr/>
        </p:nvSpPr>
        <p:spPr>
          <a:xfrm>
            <a:off x="3722999" y="4397205"/>
            <a:ext cx="4181194" cy="709197"/>
          </a:xfrm>
          <a:prstGeom prst="ellipse">
            <a:avLst/>
          </a:prstGeom>
          <a:solidFill>
            <a:schemeClr val="accent1">
              <a:lumMod val="20000"/>
              <a:lumOff val="80000"/>
            </a:schemeClr>
          </a:solidFill>
          <a:ln w="28575">
            <a:solidFill>
              <a:srgbClr val="07147A"/>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fr-BE" b="1" dirty="0">
                <a:solidFill>
                  <a:srgbClr val="07146F"/>
                </a:solidFill>
                <a:latin typeface="Century Gothic" pitchFamily="34" charset="0"/>
              </a:rPr>
              <a:t>Partnership Agreement</a:t>
            </a:r>
            <a:endParaRPr lang="it-IT" b="1" dirty="0">
              <a:solidFill>
                <a:schemeClr val="tx1"/>
              </a:solidFill>
              <a:latin typeface="Century Gothic" pitchFamily="34" charset="0"/>
            </a:endParaRPr>
          </a:p>
        </p:txBody>
      </p:sp>
    </p:spTree>
    <p:extLst>
      <p:ext uri="{BB962C8B-B14F-4D97-AF65-F5344CB8AC3E}">
        <p14:creationId xmlns:p14="http://schemas.microsoft.com/office/powerpoint/2010/main" val="1734720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Now, a well </a:t>
            </a:r>
            <a:r>
              <a:rPr lang="en-US"/>
              <a:t>deserved lunch</a:t>
            </a:r>
            <a:r>
              <a:rPr lang="en-US" dirty="0"/>
              <a:t>! </a:t>
            </a:r>
          </a:p>
        </p:txBody>
      </p:sp>
    </p:spTree>
    <p:extLst>
      <p:ext uri="{BB962C8B-B14F-4D97-AF65-F5344CB8AC3E}">
        <p14:creationId xmlns:p14="http://schemas.microsoft.com/office/powerpoint/2010/main" val="21334854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3600" dirty="0"/>
              <a:t>Why a partnership?</a:t>
            </a:r>
          </a:p>
        </p:txBody>
      </p:sp>
    </p:spTree>
    <p:extLst>
      <p:ext uri="{BB962C8B-B14F-4D97-AF65-F5344CB8AC3E}">
        <p14:creationId xmlns:p14="http://schemas.microsoft.com/office/powerpoint/2010/main" val="21317828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en-US" dirty="0"/>
              <a:t>Partnership is a requirement</a:t>
            </a:r>
          </a:p>
        </p:txBody>
      </p:sp>
      <p:sp>
        <p:nvSpPr>
          <p:cNvPr id="7" name="Content Placeholder 6"/>
          <p:cNvSpPr>
            <a:spLocks noGrp="1"/>
          </p:cNvSpPr>
          <p:nvPr>
            <p:ph idx="1"/>
          </p:nvPr>
        </p:nvSpPr>
        <p:spPr>
          <a:xfrm>
            <a:off x="838199" y="1312436"/>
            <a:ext cx="10483921" cy="4517985"/>
          </a:xfrm>
        </p:spPr>
        <p:txBody>
          <a:bodyPr>
            <a:normAutofit/>
          </a:bodyPr>
          <a:lstStyle/>
          <a:p>
            <a:pPr algn="just">
              <a:spcAft>
                <a:spcPts val="1000"/>
              </a:spcAft>
            </a:pPr>
            <a:r>
              <a:rPr lang="en-US" sz="2000" b="0" dirty="0">
                <a:latin typeface="Century Gothic" pitchFamily="34" charset="0"/>
              </a:rPr>
              <a:t>Each cross-border cooperation project has to be implemented in partnership:</a:t>
            </a:r>
            <a:endParaRPr lang="en-US" sz="2000" b="0" dirty="0">
              <a:solidFill>
                <a:srgbClr val="751D70"/>
              </a:solidFill>
              <a:latin typeface="Century Gothic" pitchFamily="34" charset="0"/>
            </a:endParaRPr>
          </a:p>
          <a:p>
            <a:pPr marL="342900" indent="-342900" algn="just">
              <a:lnSpc>
                <a:spcPct val="100000"/>
              </a:lnSpc>
              <a:buFont typeface="Wingdings" charset="2"/>
              <a:buChar char="q"/>
            </a:pPr>
            <a:r>
              <a:rPr lang="en-US" sz="2000" b="0" dirty="0">
                <a:latin typeface="Century Gothic" pitchFamily="34" charset="0"/>
              </a:rPr>
              <a:t>It is a </a:t>
            </a:r>
            <a:r>
              <a:rPr lang="en-US" sz="2000" dirty="0">
                <a:latin typeface="Century Gothic" pitchFamily="34" charset="0"/>
              </a:rPr>
              <a:t>legal requirement </a:t>
            </a:r>
            <a:r>
              <a:rPr lang="en-US" sz="2000" b="0" dirty="0">
                <a:latin typeface="Century Gothic" pitchFamily="34" charset="0"/>
              </a:rPr>
              <a:t>that </a:t>
            </a:r>
            <a:endParaRPr lang="en-US" sz="2000" dirty="0">
              <a:latin typeface="Century Gothic" pitchFamily="34" charset="0"/>
            </a:endParaRPr>
          </a:p>
          <a:p>
            <a:pPr marL="893763" lvl="1" indent="-441325" algn="just">
              <a:lnSpc>
                <a:spcPct val="100000"/>
              </a:lnSpc>
              <a:buFont typeface="Wingdings" charset="2"/>
              <a:buChar char="v"/>
              <a:tabLst>
                <a:tab pos="893763" algn="l"/>
              </a:tabLst>
            </a:pPr>
            <a:r>
              <a:rPr lang="en-US" sz="1800" dirty="0">
                <a:latin typeface="Century Gothic" pitchFamily="34" charset="0"/>
              </a:rPr>
              <a:t>at least 1 partner from EU and 1 from Partner country have to participate in a project in ENI CBC</a:t>
            </a:r>
          </a:p>
          <a:p>
            <a:pPr marL="1257300" lvl="1" indent="-342900" algn="just">
              <a:buFont typeface="Wingdings" charset="2"/>
              <a:buChar char="v"/>
            </a:pPr>
            <a:endParaRPr lang="fr-BE" sz="1800" dirty="0">
              <a:latin typeface="Century Gothic" pitchFamily="34" charset="0"/>
            </a:endParaRPr>
          </a:p>
          <a:p>
            <a:pPr lvl="1" indent="0" algn="ctr">
              <a:buNone/>
            </a:pPr>
            <a:r>
              <a:rPr lang="fr-BE" b="1" dirty="0">
                <a:solidFill>
                  <a:srgbClr val="751D70"/>
                </a:solidFill>
                <a:latin typeface="Century Gothic" pitchFamily="34" charset="0"/>
              </a:rPr>
              <a:t>BUT PARTNERSHIP IS MORE THAN A MERE REQUIREMENT!</a:t>
            </a:r>
          </a:p>
          <a:p>
            <a:pPr lvl="1" indent="0" algn="just">
              <a:buNone/>
            </a:pPr>
            <a:endParaRPr lang="fr-BE" sz="1600" b="0" dirty="0">
              <a:latin typeface="Century Gothic" pitchFamily="34" charset="0"/>
            </a:endParaRPr>
          </a:p>
          <a:p>
            <a:pPr marL="342900" indent="-342900" algn="just">
              <a:buFont typeface="Wingdings" charset="2"/>
              <a:buChar char="q"/>
            </a:pPr>
            <a:r>
              <a:rPr lang="fr-BE" sz="2000" b="0" dirty="0">
                <a:latin typeface="Century Gothic" pitchFamily="34" charset="0"/>
              </a:rPr>
              <a:t>It also ensures that project </a:t>
            </a:r>
            <a:r>
              <a:rPr lang="fr-BE" sz="2000" dirty="0">
                <a:latin typeface="Century Gothic" pitchFamily="34" charset="0"/>
              </a:rPr>
              <a:t>benefits from the joint work of the partners:</a:t>
            </a:r>
            <a:endParaRPr lang="fr-BE" sz="1800" dirty="0">
              <a:latin typeface="Century Gothic" pitchFamily="34" charset="0"/>
            </a:endParaRPr>
          </a:p>
          <a:p>
            <a:pPr marL="893763" lvl="3" indent="-358775" algn="just">
              <a:spcBef>
                <a:spcPts val="1000"/>
              </a:spcBef>
              <a:buFont typeface="Wingdings" charset="2"/>
              <a:buChar char="v"/>
            </a:pPr>
            <a:r>
              <a:rPr lang="fr-BE" sz="1800" dirty="0">
                <a:latin typeface="Century Gothic" pitchFamily="34" charset="0"/>
              </a:rPr>
              <a:t>addressing joint challenges and solving common problems</a:t>
            </a:r>
          </a:p>
          <a:p>
            <a:pPr marL="893763" lvl="3" indent="-358775" algn="just">
              <a:spcBef>
                <a:spcPts val="1000"/>
              </a:spcBef>
              <a:buFont typeface="Wingdings" charset="2"/>
              <a:buChar char="v"/>
            </a:pPr>
            <a:r>
              <a:rPr lang="fr-BE" sz="1800" dirty="0">
                <a:latin typeface="Century Gothic" pitchFamily="34" charset="0"/>
              </a:rPr>
              <a:t>exploiting joint opportunities and looking for common solutions</a:t>
            </a:r>
          </a:p>
          <a:p>
            <a:pPr marL="893763" lvl="3" indent="-358775" algn="just">
              <a:spcBef>
                <a:spcPts val="1000"/>
              </a:spcBef>
              <a:buFont typeface="Wingdings" charset="2"/>
              <a:buChar char="v"/>
            </a:pPr>
            <a:r>
              <a:rPr lang="fr-BE" sz="1800" dirty="0">
                <a:latin typeface="Century Gothic" pitchFamily="34" charset="0"/>
              </a:rPr>
              <a:t>exchanging and learning from each other</a:t>
            </a:r>
          </a:p>
          <a:p>
            <a:pPr marL="1143000" lvl="3" algn="just">
              <a:spcBef>
                <a:spcPts val="1000"/>
              </a:spcBef>
              <a:buFont typeface="Wingdings" charset="2"/>
              <a:buChar char="v"/>
            </a:pPr>
            <a:endParaRPr lang="fr-BE" sz="1800" dirty="0">
              <a:latin typeface="Century Gothic" pitchFamily="34" charset="0"/>
            </a:endParaRPr>
          </a:p>
          <a:p>
            <a:pPr marL="1143000" lvl="3" algn="just">
              <a:spcBef>
                <a:spcPts val="1000"/>
              </a:spcBef>
              <a:buFont typeface="Wingdings" charset="2"/>
              <a:buChar char="v"/>
            </a:pPr>
            <a:endParaRPr lang="fr-BE" sz="1800" dirty="0">
              <a:latin typeface="Century Gothic" pitchFamily="34" charset="0"/>
            </a:endParaRPr>
          </a:p>
          <a:p>
            <a:pPr marL="1143000" lvl="3" algn="just">
              <a:spcBef>
                <a:spcPts val="1000"/>
              </a:spcBef>
              <a:buFont typeface="Wingdings" charset="2"/>
              <a:buChar char="v"/>
            </a:pPr>
            <a:endParaRPr lang="fr-BE" sz="1800" dirty="0">
              <a:latin typeface="Century Gothic" pitchFamily="34" charset="0"/>
            </a:endParaRPr>
          </a:p>
          <a:p>
            <a:pPr marL="342900" indent="-342900" algn="just">
              <a:buFont typeface="Wingdings" charset="2"/>
              <a:buChar char="q"/>
            </a:pPr>
            <a:endParaRPr lang="fr-BE" sz="2000" b="0" dirty="0">
              <a:latin typeface="Century Gothic" pitchFamily="34" charset="0"/>
            </a:endParaRPr>
          </a:p>
        </p:txBody>
      </p:sp>
    </p:spTree>
    <p:extLst>
      <p:ext uri="{BB962C8B-B14F-4D97-AF65-F5344CB8AC3E}">
        <p14:creationId xmlns:p14="http://schemas.microsoft.com/office/powerpoint/2010/main" val="10329742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en-US" dirty="0"/>
              <a:t>Project partnership</a:t>
            </a:r>
          </a:p>
        </p:txBody>
      </p:sp>
      <p:sp>
        <p:nvSpPr>
          <p:cNvPr id="7" name="Content Placeholder 6"/>
          <p:cNvSpPr>
            <a:spLocks noGrp="1"/>
          </p:cNvSpPr>
          <p:nvPr>
            <p:ph idx="1"/>
          </p:nvPr>
        </p:nvSpPr>
        <p:spPr>
          <a:xfrm>
            <a:off x="838200" y="1312436"/>
            <a:ext cx="9614648" cy="4517985"/>
          </a:xfrm>
        </p:spPr>
        <p:txBody>
          <a:bodyPr>
            <a:normAutofit/>
          </a:bodyPr>
          <a:lstStyle/>
          <a:p>
            <a:r>
              <a:rPr lang="en-US" dirty="0"/>
              <a:t>Opportunities and challenges of working together</a:t>
            </a:r>
          </a:p>
          <a:p>
            <a:endParaRPr lang="en-US" dirty="0"/>
          </a:p>
          <a:p>
            <a:pPr algn="just"/>
            <a:endParaRPr lang="en-US" sz="2000" b="0" dirty="0"/>
          </a:p>
          <a:p>
            <a:pPr algn="just"/>
            <a:r>
              <a:rPr lang="en-US" sz="2000" b="0" dirty="0"/>
              <a:t> </a:t>
            </a:r>
          </a:p>
        </p:txBody>
      </p:sp>
      <p:graphicFrame>
        <p:nvGraphicFramePr>
          <p:cNvPr id="4" name="Diagramma 10"/>
          <p:cNvGraphicFramePr/>
          <p:nvPr>
            <p:extLst>
              <p:ext uri="{D42A27DB-BD31-4B8C-83A1-F6EECF244321}">
                <p14:modId xmlns:p14="http://schemas.microsoft.com/office/powerpoint/2010/main" val="40423036"/>
              </p:ext>
            </p:extLst>
          </p:nvPr>
        </p:nvGraphicFramePr>
        <p:xfrm>
          <a:off x="0" y="1964267"/>
          <a:ext cx="12530667" cy="4521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1583990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nSpc>
                <a:spcPct val="110000"/>
              </a:lnSpc>
            </a:pPr>
            <a:r>
              <a:rPr lang="en-US" sz="3600" dirty="0"/>
              <a:t>OK, I need partners. </a:t>
            </a:r>
            <a:br>
              <a:rPr lang="en-US" sz="3600" dirty="0"/>
            </a:br>
            <a:r>
              <a:rPr lang="en-US" sz="3600" dirty="0"/>
              <a:t>But where and how to find them?</a:t>
            </a:r>
          </a:p>
        </p:txBody>
      </p:sp>
    </p:spTree>
    <p:extLst>
      <p:ext uri="{BB962C8B-B14F-4D97-AF65-F5344CB8AC3E}">
        <p14:creationId xmlns:p14="http://schemas.microsoft.com/office/powerpoint/2010/main" val="38699589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r>
              <a:rPr lang="en-US" dirty="0"/>
              <a:t>Partner search</a:t>
            </a:r>
          </a:p>
        </p:txBody>
      </p:sp>
      <p:graphicFrame>
        <p:nvGraphicFramePr>
          <p:cNvPr id="12" name="Diagramma 13"/>
          <p:cNvGraphicFramePr/>
          <p:nvPr>
            <p:extLst>
              <p:ext uri="{D42A27DB-BD31-4B8C-83A1-F6EECF244321}">
                <p14:modId xmlns:p14="http://schemas.microsoft.com/office/powerpoint/2010/main" val="390246553"/>
              </p:ext>
            </p:extLst>
          </p:nvPr>
        </p:nvGraphicFramePr>
        <p:xfrm>
          <a:off x="1023134" y="1136830"/>
          <a:ext cx="9906000" cy="515095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6193539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en-US" dirty="0"/>
              <a:t>What to look for?</a:t>
            </a:r>
          </a:p>
        </p:txBody>
      </p:sp>
      <p:sp>
        <p:nvSpPr>
          <p:cNvPr id="4" name="Oval Callout 3"/>
          <p:cNvSpPr/>
          <p:nvPr/>
        </p:nvSpPr>
        <p:spPr>
          <a:xfrm>
            <a:off x="905934" y="1564217"/>
            <a:ext cx="2590799" cy="1405466"/>
          </a:xfrm>
          <a:prstGeom prst="wedgeEllipseCallout">
            <a:avLst/>
          </a:prstGeom>
          <a:solidFill>
            <a:schemeClr val="accent1">
              <a:lumMod val="20000"/>
              <a:lumOff val="80000"/>
            </a:schemeClr>
          </a:solidFill>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spcAft>
                <a:spcPts val="0"/>
              </a:spcAft>
            </a:pPr>
            <a:r>
              <a:rPr lang="en-GB" b="1" dirty="0">
                <a:solidFill>
                  <a:srgbClr val="000000"/>
                </a:solidFill>
                <a:effectLst/>
                <a:latin typeface="Century Gothic"/>
                <a:ea typeface="Calibri"/>
                <a:cs typeface="Times New Roman"/>
              </a:rPr>
              <a:t>Experience</a:t>
            </a:r>
            <a:endParaRPr lang="en-US" dirty="0">
              <a:effectLst/>
              <a:latin typeface="Century Gothic"/>
              <a:ea typeface="Calibri"/>
              <a:cs typeface="Times New Roman"/>
            </a:endParaRPr>
          </a:p>
        </p:txBody>
      </p:sp>
      <p:sp>
        <p:nvSpPr>
          <p:cNvPr id="5" name="Oval Callout 4"/>
          <p:cNvSpPr/>
          <p:nvPr/>
        </p:nvSpPr>
        <p:spPr>
          <a:xfrm>
            <a:off x="3585633" y="1792816"/>
            <a:ext cx="2290234" cy="1405466"/>
          </a:xfrm>
          <a:prstGeom prst="wedgeEllipseCallout">
            <a:avLst/>
          </a:prstGeom>
          <a:solidFill>
            <a:srgbClr val="FFB6F4"/>
          </a:solidFill>
          <a:ln>
            <a:solidFill>
              <a:srgbClr val="660066"/>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spcAft>
                <a:spcPts val="0"/>
              </a:spcAft>
            </a:pPr>
            <a:r>
              <a:rPr lang="en-GB" b="1" dirty="0">
                <a:solidFill>
                  <a:srgbClr val="000000"/>
                </a:solidFill>
                <a:effectLst/>
                <a:latin typeface="Century Gothic"/>
                <a:ea typeface="Calibri"/>
                <a:cs typeface="Times New Roman"/>
              </a:rPr>
              <a:t>Legal status</a:t>
            </a:r>
            <a:endParaRPr lang="en-US" dirty="0">
              <a:effectLst/>
              <a:latin typeface="Century Gothic"/>
              <a:ea typeface="Calibri"/>
              <a:cs typeface="Times New Roman"/>
            </a:endParaRPr>
          </a:p>
        </p:txBody>
      </p:sp>
      <p:sp>
        <p:nvSpPr>
          <p:cNvPr id="6" name="Oval Callout 5"/>
          <p:cNvSpPr/>
          <p:nvPr/>
        </p:nvSpPr>
        <p:spPr>
          <a:xfrm>
            <a:off x="5786967" y="1225551"/>
            <a:ext cx="2319867" cy="1405466"/>
          </a:xfrm>
          <a:prstGeom prst="wedgeEllipseCallout">
            <a:avLst/>
          </a:prstGeom>
          <a:solidFill>
            <a:schemeClr val="accent1">
              <a:lumMod val="20000"/>
              <a:lumOff val="80000"/>
            </a:schemeClr>
          </a:solidFill>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spcAft>
                <a:spcPts val="0"/>
              </a:spcAft>
            </a:pPr>
            <a:r>
              <a:rPr lang="en-GB" b="1" dirty="0">
                <a:solidFill>
                  <a:srgbClr val="000000"/>
                </a:solidFill>
                <a:effectLst/>
                <a:latin typeface="Century Gothic"/>
                <a:ea typeface="Calibri"/>
                <a:cs typeface="Times New Roman"/>
              </a:rPr>
              <a:t>Financial capabilities</a:t>
            </a:r>
            <a:endParaRPr lang="en-US" dirty="0">
              <a:effectLst/>
              <a:latin typeface="Century Gothic"/>
              <a:ea typeface="Calibri"/>
              <a:cs typeface="Times New Roman"/>
            </a:endParaRPr>
          </a:p>
        </p:txBody>
      </p:sp>
      <p:sp>
        <p:nvSpPr>
          <p:cNvPr id="8" name="Oval Callout 7"/>
          <p:cNvSpPr/>
          <p:nvPr/>
        </p:nvSpPr>
        <p:spPr>
          <a:xfrm>
            <a:off x="7789333" y="2495549"/>
            <a:ext cx="2324100" cy="1178983"/>
          </a:xfrm>
          <a:prstGeom prst="wedgeEllipseCallout">
            <a:avLst/>
          </a:prstGeom>
          <a:solidFill>
            <a:srgbClr val="FFB6F4"/>
          </a:solidFill>
          <a:ln>
            <a:solidFill>
              <a:srgbClr val="660066"/>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spcAft>
                <a:spcPts val="0"/>
              </a:spcAft>
            </a:pPr>
            <a:r>
              <a:rPr lang="en-GB" b="1" dirty="0">
                <a:solidFill>
                  <a:srgbClr val="000000"/>
                </a:solidFill>
                <a:effectLst/>
                <a:latin typeface="Century Gothic"/>
                <a:ea typeface="Calibri"/>
                <a:cs typeface="Times New Roman"/>
              </a:rPr>
              <a:t>Reputation</a:t>
            </a:r>
            <a:endParaRPr lang="en-US" dirty="0">
              <a:effectLst/>
              <a:latin typeface="Century Gothic"/>
              <a:ea typeface="Calibri"/>
              <a:cs typeface="Times New Roman"/>
            </a:endParaRPr>
          </a:p>
        </p:txBody>
      </p:sp>
      <p:sp>
        <p:nvSpPr>
          <p:cNvPr id="9" name="Oval Callout 8"/>
          <p:cNvSpPr/>
          <p:nvPr/>
        </p:nvSpPr>
        <p:spPr>
          <a:xfrm>
            <a:off x="5113867" y="2969683"/>
            <a:ext cx="2273300" cy="1219200"/>
          </a:xfrm>
          <a:prstGeom prst="wedgeEllipseCallout">
            <a:avLst/>
          </a:prstGeom>
          <a:solidFill>
            <a:schemeClr val="accent1">
              <a:lumMod val="20000"/>
              <a:lumOff val="80000"/>
            </a:schemeClr>
          </a:solidFill>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spcAft>
                <a:spcPts val="0"/>
              </a:spcAft>
            </a:pPr>
            <a:r>
              <a:rPr lang="en-GB" b="1" dirty="0">
                <a:solidFill>
                  <a:srgbClr val="000000"/>
                </a:solidFill>
                <a:effectLst/>
                <a:latin typeface="Century Gothic"/>
                <a:ea typeface="Calibri"/>
                <a:cs typeface="Times New Roman"/>
              </a:rPr>
              <a:t>Influence</a:t>
            </a:r>
            <a:endParaRPr lang="en-US" dirty="0">
              <a:effectLst/>
              <a:latin typeface="Century Gothic"/>
              <a:ea typeface="Calibri"/>
              <a:cs typeface="Times New Roman"/>
            </a:endParaRPr>
          </a:p>
        </p:txBody>
      </p:sp>
      <p:sp>
        <p:nvSpPr>
          <p:cNvPr id="10" name="Oval Callout 9"/>
          <p:cNvSpPr/>
          <p:nvPr/>
        </p:nvSpPr>
        <p:spPr>
          <a:xfrm>
            <a:off x="2252133" y="3579283"/>
            <a:ext cx="2256367" cy="1212850"/>
          </a:xfrm>
          <a:prstGeom prst="wedgeEllipseCallout">
            <a:avLst/>
          </a:prstGeom>
          <a:solidFill>
            <a:srgbClr val="FFB6F4"/>
          </a:solidFill>
          <a:ln>
            <a:solidFill>
              <a:srgbClr val="660066"/>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spcAft>
                <a:spcPts val="0"/>
              </a:spcAft>
            </a:pPr>
            <a:r>
              <a:rPr lang="en-GB" b="1" dirty="0">
                <a:solidFill>
                  <a:srgbClr val="000000"/>
                </a:solidFill>
                <a:effectLst/>
                <a:latin typeface="Century Gothic"/>
                <a:ea typeface="Calibri"/>
                <a:cs typeface="Times New Roman"/>
              </a:rPr>
              <a:t>Available expertise</a:t>
            </a:r>
            <a:endParaRPr lang="en-US" dirty="0">
              <a:effectLst/>
              <a:latin typeface="Century Gothic"/>
              <a:ea typeface="Calibri"/>
              <a:cs typeface="Times New Roman"/>
            </a:endParaRPr>
          </a:p>
        </p:txBody>
      </p:sp>
      <p:sp>
        <p:nvSpPr>
          <p:cNvPr id="11" name="Oval Callout 10"/>
          <p:cNvSpPr/>
          <p:nvPr/>
        </p:nvSpPr>
        <p:spPr>
          <a:xfrm>
            <a:off x="643466" y="4612217"/>
            <a:ext cx="2252133" cy="1348316"/>
          </a:xfrm>
          <a:prstGeom prst="wedgeEllipseCallout">
            <a:avLst/>
          </a:prstGeom>
          <a:solidFill>
            <a:schemeClr val="accent1">
              <a:lumMod val="20000"/>
              <a:lumOff val="80000"/>
            </a:schemeClr>
          </a:solidFill>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spcAft>
                <a:spcPts val="0"/>
              </a:spcAft>
            </a:pPr>
            <a:r>
              <a:rPr lang="en-GB" b="1" dirty="0">
                <a:solidFill>
                  <a:srgbClr val="000000"/>
                </a:solidFill>
                <a:effectLst/>
                <a:latin typeface="Century Gothic"/>
                <a:ea typeface="Calibri"/>
                <a:cs typeface="Times New Roman"/>
              </a:rPr>
              <a:t>Previous cooperation</a:t>
            </a:r>
            <a:endParaRPr lang="en-US" dirty="0">
              <a:effectLst/>
              <a:latin typeface="Century Gothic"/>
              <a:ea typeface="Calibri"/>
              <a:cs typeface="Times New Roman"/>
            </a:endParaRPr>
          </a:p>
        </p:txBody>
      </p:sp>
      <p:sp>
        <p:nvSpPr>
          <p:cNvPr id="12" name="Oval Callout 11"/>
          <p:cNvSpPr/>
          <p:nvPr/>
        </p:nvSpPr>
        <p:spPr>
          <a:xfrm>
            <a:off x="3968750" y="4358217"/>
            <a:ext cx="2290234" cy="1223434"/>
          </a:xfrm>
          <a:prstGeom prst="wedgeEllipseCallout">
            <a:avLst/>
          </a:prstGeom>
          <a:solidFill>
            <a:schemeClr val="accent1">
              <a:lumMod val="20000"/>
              <a:lumOff val="80000"/>
            </a:schemeClr>
          </a:solidFill>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spcAft>
                <a:spcPts val="0"/>
              </a:spcAft>
            </a:pPr>
            <a:r>
              <a:rPr lang="en-GB" b="1" dirty="0">
                <a:solidFill>
                  <a:srgbClr val="000000"/>
                </a:solidFill>
                <a:effectLst/>
                <a:latin typeface="Century Gothic"/>
                <a:ea typeface="Calibri"/>
                <a:cs typeface="Times New Roman"/>
              </a:rPr>
              <a:t>Relevance</a:t>
            </a:r>
            <a:endParaRPr lang="en-US" dirty="0">
              <a:effectLst/>
              <a:latin typeface="Century Gothic"/>
              <a:ea typeface="Calibri"/>
              <a:cs typeface="Times New Roman"/>
            </a:endParaRPr>
          </a:p>
        </p:txBody>
      </p:sp>
      <p:sp>
        <p:nvSpPr>
          <p:cNvPr id="13" name="Oval Callout 12"/>
          <p:cNvSpPr/>
          <p:nvPr/>
        </p:nvSpPr>
        <p:spPr>
          <a:xfrm>
            <a:off x="6807200" y="4070349"/>
            <a:ext cx="2398183" cy="1341967"/>
          </a:xfrm>
          <a:prstGeom prst="wedgeEllipseCallout">
            <a:avLst/>
          </a:prstGeom>
          <a:solidFill>
            <a:srgbClr val="FFB6F4"/>
          </a:solidFill>
          <a:ln>
            <a:solidFill>
              <a:srgbClr val="660066"/>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spcAft>
                <a:spcPts val="0"/>
              </a:spcAft>
            </a:pPr>
            <a:r>
              <a:rPr lang="en-GB" b="1" dirty="0">
                <a:solidFill>
                  <a:srgbClr val="000000"/>
                </a:solidFill>
                <a:effectLst/>
                <a:latin typeface="Century Gothic"/>
                <a:ea typeface="Calibri"/>
                <a:cs typeface="Times New Roman"/>
              </a:rPr>
              <a:t>Competence</a:t>
            </a:r>
            <a:endParaRPr lang="en-US" dirty="0">
              <a:effectLst/>
              <a:latin typeface="Century Gothic"/>
              <a:ea typeface="Calibri"/>
              <a:cs typeface="Times New Roman"/>
            </a:endParaRPr>
          </a:p>
        </p:txBody>
      </p:sp>
    </p:spTree>
    <p:extLst>
      <p:ext uri="{BB962C8B-B14F-4D97-AF65-F5344CB8AC3E}">
        <p14:creationId xmlns:p14="http://schemas.microsoft.com/office/powerpoint/2010/main" val="21481999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nSpc>
                <a:spcPct val="110000"/>
              </a:lnSpc>
            </a:pPr>
            <a:r>
              <a:rPr lang="en-US" sz="3600" dirty="0"/>
              <a:t>I have found partners. </a:t>
            </a:r>
            <a:br>
              <a:rPr lang="en-US" sz="3600" dirty="0"/>
            </a:br>
            <a:r>
              <a:rPr lang="en-US" sz="3600" dirty="0"/>
              <a:t>But is it enough?</a:t>
            </a:r>
          </a:p>
        </p:txBody>
      </p:sp>
    </p:spTree>
    <p:extLst>
      <p:ext uri="{BB962C8B-B14F-4D97-AF65-F5344CB8AC3E}">
        <p14:creationId xmlns:p14="http://schemas.microsoft.com/office/powerpoint/2010/main" val="37300072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en-US" dirty="0"/>
              <a:t>Evaluate your partnership</a:t>
            </a:r>
          </a:p>
        </p:txBody>
      </p:sp>
      <p:graphicFrame>
        <p:nvGraphicFramePr>
          <p:cNvPr id="5" name="Diagram 4"/>
          <p:cNvGraphicFramePr/>
          <p:nvPr>
            <p:extLst>
              <p:ext uri="{D42A27DB-BD31-4B8C-83A1-F6EECF244321}">
                <p14:modId xmlns:p14="http://schemas.microsoft.com/office/powerpoint/2010/main" val="1766879173"/>
              </p:ext>
            </p:extLst>
          </p:nvPr>
        </p:nvGraphicFramePr>
        <p:xfrm>
          <a:off x="1151465" y="1405466"/>
          <a:ext cx="9364135" cy="47074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417213777"/>
      </p:ext>
    </p:extLst>
  </p:cSld>
  <p:clrMapOvr>
    <a:masterClrMapping/>
  </p:clrMapOvr>
</p:sld>
</file>

<file path=ppt/theme/theme1.xml><?xml version="1.0" encoding="utf-8"?>
<a:theme xmlns:a="http://schemas.openxmlformats.org/drawingml/2006/main" name="Office Theme">
  <a:themeElements>
    <a:clrScheme name="TESIM COLOURS">
      <a:dk1>
        <a:srgbClr val="07147A"/>
      </a:dk1>
      <a:lt1>
        <a:srgbClr val="FFFFFF"/>
      </a:lt1>
      <a:dk2>
        <a:srgbClr val="751D70"/>
      </a:dk2>
      <a:lt2>
        <a:srgbClr val="FFFFFF"/>
      </a:lt2>
      <a:accent1>
        <a:srgbClr val="5B9BD5"/>
      </a:accent1>
      <a:accent2>
        <a:srgbClr val="5A1BAD"/>
      </a:accent2>
      <a:accent3>
        <a:srgbClr val="A5A5A5"/>
      </a:accent3>
      <a:accent4>
        <a:srgbClr val="9B66E0"/>
      </a:accent4>
      <a:accent5>
        <a:srgbClr val="4472C4"/>
      </a:accent5>
      <a:accent6>
        <a:srgbClr val="07147A"/>
      </a:accent6>
      <a:hlink>
        <a:srgbClr val="4755C6"/>
      </a:hlink>
      <a:folHlink>
        <a:srgbClr val="42103F"/>
      </a:folHlink>
    </a:clrScheme>
    <a:fontScheme name="Century Gothic-Palatino Linotyp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anchor="b"/>
      <a:lstStyle>
        <a:defPPr>
          <a:defRPr sz="3600" dirty="0" err="1" smtClean="0">
            <a:solidFill>
              <a:srgbClr val="07147A"/>
            </a:solidFill>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2535</TotalTime>
  <Words>895</Words>
  <Application>Microsoft Office PowerPoint</Application>
  <PresentationFormat>Pantalla panoràmica</PresentationFormat>
  <Paragraphs>110</Paragraphs>
  <Slides>14</Slides>
  <Notes>14</Notes>
  <HiddenSlides>0</HiddenSlides>
  <MMClips>0</MMClips>
  <ScaleCrop>false</ScaleCrop>
  <HeadingPairs>
    <vt:vector size="6" baseType="variant">
      <vt:variant>
        <vt:lpstr>Tipus de lletra utilitzats</vt:lpstr>
      </vt:variant>
      <vt:variant>
        <vt:i4>6</vt:i4>
      </vt:variant>
      <vt:variant>
        <vt:lpstr>Tema</vt:lpstr>
      </vt:variant>
      <vt:variant>
        <vt:i4>1</vt:i4>
      </vt:variant>
      <vt:variant>
        <vt:lpstr>Títols de les diapositives</vt:lpstr>
      </vt:variant>
      <vt:variant>
        <vt:i4>14</vt:i4>
      </vt:variant>
    </vt:vector>
  </HeadingPairs>
  <TitlesOfParts>
    <vt:vector size="21" baseType="lpstr">
      <vt:lpstr>Arial</vt:lpstr>
      <vt:lpstr>Calibri</vt:lpstr>
      <vt:lpstr>Century Gothic</vt:lpstr>
      <vt:lpstr>Palatino Linotype</vt:lpstr>
      <vt:lpstr>Times New Roman</vt:lpstr>
      <vt:lpstr>Wingdings</vt:lpstr>
      <vt:lpstr>Office Theme</vt:lpstr>
      <vt:lpstr>Being a lead applicant (lead beneficiary) or a project applicant (beneficiary)</vt:lpstr>
      <vt:lpstr>Why a partnership?</vt:lpstr>
      <vt:lpstr>Presentació del PowerPoint</vt:lpstr>
      <vt:lpstr>Presentació del PowerPoint</vt:lpstr>
      <vt:lpstr>OK, I need partners.  But where and how to find them?</vt:lpstr>
      <vt:lpstr>Presentació del PowerPoint</vt:lpstr>
      <vt:lpstr>Presentació del PowerPoint</vt:lpstr>
      <vt:lpstr>I have found partners.  But is it enough?</vt:lpstr>
      <vt:lpstr>Presentació del PowerPoint</vt:lpstr>
      <vt:lpstr>Working together</vt:lpstr>
      <vt:lpstr>Presentació del PowerPoint</vt:lpstr>
      <vt:lpstr>Presentació del PowerPoint</vt:lpstr>
      <vt:lpstr>Presentació del PowerPoint</vt:lpstr>
      <vt:lpstr>Now, a well deserved lunch!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Aisling Walsh</dc:creator>
  <cp:lastModifiedBy>Albert Sorrosal</cp:lastModifiedBy>
  <cp:revision>101</cp:revision>
  <dcterms:created xsi:type="dcterms:W3CDTF">2016-05-03T14:42:57Z</dcterms:created>
  <dcterms:modified xsi:type="dcterms:W3CDTF">2017-06-23T14:52:39Z</dcterms:modified>
</cp:coreProperties>
</file>