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61" r:id="rId4"/>
    <p:sldId id="303" r:id="rId5"/>
    <p:sldId id="263" r:id="rId6"/>
    <p:sldId id="273" r:id="rId7"/>
    <p:sldId id="288" r:id="rId8"/>
    <p:sldId id="289" r:id="rId9"/>
    <p:sldId id="290" r:id="rId10"/>
    <p:sldId id="291" r:id="rId11"/>
    <p:sldId id="292" r:id="rId12"/>
    <p:sldId id="265" r:id="rId13"/>
    <p:sldId id="267" r:id="rId14"/>
    <p:sldId id="266" r:id="rId15"/>
    <p:sldId id="269" r:id="rId16"/>
    <p:sldId id="270" r:id="rId17"/>
    <p:sldId id="268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7" r:id="rId28"/>
    <p:sldId id="293" r:id="rId29"/>
    <p:sldId id="281" r:id="rId30"/>
    <p:sldId id="305" r:id="rId31"/>
    <p:sldId id="306" r:id="rId32"/>
    <p:sldId id="282" r:id="rId33"/>
    <p:sldId id="283" r:id="rId34"/>
    <p:sldId id="294" r:id="rId35"/>
    <p:sldId id="295" r:id="rId36"/>
    <p:sldId id="284" r:id="rId37"/>
    <p:sldId id="286" r:id="rId38"/>
    <p:sldId id="296" r:id="rId39"/>
    <p:sldId id="297" r:id="rId40"/>
    <p:sldId id="285" r:id="rId41"/>
    <p:sldId id="308" r:id="rId42"/>
    <p:sldId id="309" r:id="rId43"/>
    <p:sldId id="299" r:id="rId44"/>
    <p:sldId id="300" r:id="rId45"/>
    <p:sldId id="301" r:id="rId46"/>
    <p:sldId id="302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5" autoAdjust="0"/>
    <p:restoredTop sz="94660"/>
  </p:normalViewPr>
  <p:slideViewPr>
    <p:cSldViewPr>
      <p:cViewPr>
        <p:scale>
          <a:sx n="114" d="100"/>
          <a:sy n="114" d="100"/>
        </p:scale>
        <p:origin x="-151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53393-FBB9-48DF-A1BB-C70AAD93874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9BC080B-E5C5-47F4-8760-2D9DD2BF5922}">
      <dgm:prSet phldrT="[Text]" custT="1"/>
      <dgm:spPr/>
      <dgm:t>
        <a:bodyPr/>
        <a:lstStyle/>
        <a:p>
          <a:pPr algn="just" rtl="0"/>
          <a:r>
            <a:rPr lang="hu-HU" sz="1600" dirty="0" smtClean="0"/>
            <a:t>V </a:t>
          </a:r>
          <a:r>
            <a:rPr lang="hu-HU" sz="1600" dirty="0" err="1" smtClean="0"/>
            <a:t>roku</a:t>
          </a:r>
          <a:r>
            <a:rPr lang="en-GB" sz="1600" dirty="0" smtClean="0"/>
            <a:t> 2014</a:t>
          </a:r>
          <a:r>
            <a:rPr lang="hu-HU" sz="1600" dirty="0" smtClean="0"/>
            <a:t> </a:t>
          </a:r>
          <a:r>
            <a:rPr lang="hu-HU" sz="1600" dirty="0" err="1" smtClean="0"/>
            <a:t>sa</a:t>
          </a:r>
          <a:r>
            <a:rPr lang="hu-HU" sz="1600" dirty="0" smtClean="0"/>
            <a:t> </a:t>
          </a:r>
          <a:r>
            <a:rPr lang="hu-HU" sz="1600" u="sng" dirty="0" err="1" smtClean="0">
              <a:solidFill>
                <a:srgbClr val="0000CC"/>
              </a:solidFill>
            </a:rPr>
            <a:t>Nástroj</a:t>
          </a:r>
          <a:r>
            <a:rPr lang="hu-HU" sz="1600" u="sng" dirty="0" smtClean="0">
              <a:solidFill>
                <a:srgbClr val="0000CC"/>
              </a:solidFill>
            </a:rPr>
            <a:t> </a:t>
          </a:r>
          <a:r>
            <a:rPr lang="hu-HU" sz="1600" u="sng" dirty="0" err="1" smtClean="0">
              <a:solidFill>
                <a:srgbClr val="0000CC"/>
              </a:solidFill>
            </a:rPr>
            <a:t>európskeho</a:t>
          </a:r>
          <a:r>
            <a:rPr lang="hu-HU" sz="1600" u="sng" dirty="0" smtClean="0">
              <a:solidFill>
                <a:srgbClr val="0000CC"/>
              </a:solidFill>
            </a:rPr>
            <a:t> </a:t>
          </a:r>
          <a:r>
            <a:rPr lang="hu-HU" sz="1600" u="sng" dirty="0" err="1" smtClean="0">
              <a:solidFill>
                <a:srgbClr val="0000CC"/>
              </a:solidFill>
            </a:rPr>
            <a:t>susedstva</a:t>
          </a:r>
          <a:r>
            <a:rPr lang="hu-HU" sz="1600" u="sng" dirty="0" smtClean="0">
              <a:solidFill>
                <a:srgbClr val="0000CC"/>
              </a:solidFill>
            </a:rPr>
            <a:t> a </a:t>
          </a:r>
          <a:r>
            <a:rPr lang="hu-HU" sz="1600" u="sng" dirty="0" err="1" smtClean="0">
              <a:solidFill>
                <a:srgbClr val="0000CC"/>
              </a:solidFill>
            </a:rPr>
            <a:t>partnerstva</a:t>
          </a:r>
          <a:r>
            <a:rPr lang="hu-HU" sz="1600" u="none" dirty="0" smtClean="0">
              <a:solidFill>
                <a:srgbClr val="0000CC"/>
              </a:solidFill>
            </a:rPr>
            <a:t> </a:t>
          </a:r>
          <a:r>
            <a:rPr lang="en-GB" sz="1600" dirty="0" smtClean="0"/>
            <a:t>(ENPI)</a:t>
          </a:r>
          <a:r>
            <a:rPr lang="hu-HU" sz="1600" dirty="0" smtClean="0"/>
            <a:t> </a:t>
          </a:r>
          <a:r>
            <a:rPr lang="hu-HU" sz="1600" dirty="0" err="1" smtClean="0"/>
            <a:t>zmenil</a:t>
          </a:r>
          <a:r>
            <a:rPr lang="hu-HU" sz="1600" dirty="0" smtClean="0"/>
            <a:t> na </a:t>
          </a:r>
          <a:r>
            <a:rPr lang="hu-HU" sz="1600" u="sng" dirty="0" err="1" smtClean="0">
              <a:solidFill>
                <a:srgbClr val="0000CC"/>
              </a:solidFill>
            </a:rPr>
            <a:t>Nástroj</a:t>
          </a:r>
          <a:r>
            <a:rPr lang="hu-HU" sz="1600" u="sng" dirty="0" smtClean="0">
              <a:solidFill>
                <a:srgbClr val="0000CC"/>
              </a:solidFill>
            </a:rPr>
            <a:t> </a:t>
          </a:r>
          <a:r>
            <a:rPr lang="hu-HU" sz="1600" u="sng" dirty="0" err="1" smtClean="0">
              <a:solidFill>
                <a:srgbClr val="0000CC"/>
              </a:solidFill>
            </a:rPr>
            <a:t>európskeho</a:t>
          </a:r>
          <a:r>
            <a:rPr lang="hu-HU" sz="1600" u="sng" dirty="0" smtClean="0">
              <a:solidFill>
                <a:srgbClr val="0000CC"/>
              </a:solidFill>
            </a:rPr>
            <a:t> </a:t>
          </a:r>
          <a:r>
            <a:rPr lang="hu-HU" sz="1600" u="sng" dirty="0" err="1" smtClean="0">
              <a:solidFill>
                <a:srgbClr val="0000CC"/>
              </a:solidFill>
            </a:rPr>
            <a:t>susedstva</a:t>
          </a:r>
          <a:r>
            <a:rPr lang="hu-HU" sz="1600" u="none" dirty="0" smtClean="0">
              <a:solidFill>
                <a:srgbClr val="0000CC"/>
              </a:solidFill>
            </a:rPr>
            <a:t> </a:t>
          </a:r>
          <a:r>
            <a:rPr lang="en-GB" sz="1600" u="none" dirty="0" smtClean="0"/>
            <a:t> </a:t>
          </a:r>
          <a:r>
            <a:rPr lang="en-GB" sz="1600" dirty="0" smtClean="0"/>
            <a:t>(ENI), </a:t>
          </a:r>
          <a:r>
            <a:rPr lang="hu-HU" sz="1600" dirty="0" smtClean="0"/>
            <a:t>s </a:t>
          </a:r>
          <a:r>
            <a:rPr lang="hu-HU" sz="1600" dirty="0" err="1" smtClean="0"/>
            <a:t>celkovou</a:t>
          </a:r>
          <a:r>
            <a:rPr lang="hu-HU" sz="1600" dirty="0" smtClean="0"/>
            <a:t> </a:t>
          </a:r>
          <a:r>
            <a:rPr lang="hu-HU" sz="1600" dirty="0" err="1" smtClean="0"/>
            <a:t>hodnotou</a:t>
          </a:r>
          <a:r>
            <a:rPr lang="hu-HU" sz="1600" dirty="0" smtClean="0"/>
            <a:t> </a:t>
          </a:r>
          <a:r>
            <a:rPr lang="hu-HU" sz="1600" dirty="0" err="1" smtClean="0"/>
            <a:t>viac</a:t>
          </a:r>
          <a:r>
            <a:rPr lang="hu-HU" sz="1600" dirty="0" smtClean="0"/>
            <a:t> </a:t>
          </a:r>
          <a:r>
            <a:rPr lang="hu-HU" sz="1600" dirty="0" err="1" smtClean="0"/>
            <a:t>než</a:t>
          </a:r>
          <a:r>
            <a:rPr lang="en-GB" sz="1600" dirty="0" smtClean="0"/>
            <a:t> </a:t>
          </a:r>
          <a:r>
            <a:rPr lang="en-GB" sz="1600" b="1" dirty="0" smtClean="0"/>
            <a:t>15 </a:t>
          </a:r>
          <a:r>
            <a:rPr lang="hu-HU" sz="1600" b="1" dirty="0" err="1" smtClean="0"/>
            <a:t>miliárd</a:t>
          </a:r>
          <a:r>
            <a:rPr lang="en-GB" sz="1600" b="1" dirty="0" smtClean="0"/>
            <a:t> €</a:t>
          </a:r>
          <a:r>
            <a:rPr lang="hu-HU" sz="1600" b="1" dirty="0" smtClean="0"/>
            <a:t> </a:t>
          </a:r>
          <a:r>
            <a:rPr lang="hu-HU" sz="1600" b="0" dirty="0" smtClean="0"/>
            <a:t>v </a:t>
          </a:r>
          <a:r>
            <a:rPr lang="hu-HU" sz="1600" b="0" dirty="0" err="1" smtClean="0"/>
            <a:t>programovom</a:t>
          </a:r>
          <a:r>
            <a:rPr lang="hu-HU" sz="1600" b="0" dirty="0" smtClean="0"/>
            <a:t> </a:t>
          </a:r>
          <a:r>
            <a:rPr lang="hu-HU" sz="1600" b="0" dirty="0" err="1" smtClean="0"/>
            <a:t>obdob</a:t>
          </a:r>
          <a:r>
            <a:rPr lang="hu-HU" sz="1600" b="0" dirty="0" err="1" smtClean="0">
              <a:latin typeface="Calibri"/>
            </a:rPr>
            <a:t>í</a:t>
          </a:r>
          <a:r>
            <a:rPr lang="hu-HU" sz="1600" b="0" dirty="0" smtClean="0">
              <a:latin typeface="Calibri"/>
            </a:rPr>
            <a:t> </a:t>
          </a:r>
          <a:r>
            <a:rPr lang="en-GB" sz="1600" dirty="0" smtClean="0"/>
            <a:t>2014-2020</a:t>
          </a:r>
          <a:endParaRPr lang="en-US" sz="1600" dirty="0"/>
        </a:p>
      </dgm:t>
    </dgm:pt>
    <dgm:pt modelId="{4566ACA0-5157-4553-8D83-4A7764A0605E}" type="parTrans" cxnId="{D5DF09D9-66B6-4A77-9625-B5158F03CE8D}">
      <dgm:prSet/>
      <dgm:spPr/>
      <dgm:t>
        <a:bodyPr/>
        <a:lstStyle/>
        <a:p>
          <a:endParaRPr lang="en-US"/>
        </a:p>
      </dgm:t>
    </dgm:pt>
    <dgm:pt modelId="{B142A6FE-46A4-4F46-B982-D59B3CCA0604}" type="sibTrans" cxnId="{D5DF09D9-66B6-4A77-9625-B5158F03CE8D}">
      <dgm:prSet/>
      <dgm:spPr/>
      <dgm:t>
        <a:bodyPr/>
        <a:lstStyle/>
        <a:p>
          <a:endParaRPr lang="en-US"/>
        </a:p>
      </dgm:t>
    </dgm:pt>
    <dgm:pt modelId="{82B5D247-8A7C-417C-9108-2C344B4C688E}">
      <dgm:prSet phldrT="[Text]" custT="1"/>
      <dgm:spPr/>
      <dgm:t>
        <a:bodyPr/>
        <a:lstStyle/>
        <a:p>
          <a:pPr algn="just" rtl="0"/>
          <a:r>
            <a:rPr lang="hu-HU" sz="1600" dirty="0" err="1" smtClean="0"/>
            <a:t>Rozdiel</a:t>
          </a:r>
          <a:r>
            <a:rPr lang="en-GB" sz="1600" dirty="0" smtClean="0"/>
            <a:t> ENI/ ENPI: </a:t>
          </a:r>
          <a:r>
            <a:rPr lang="hu-HU" sz="1600" dirty="0" err="1" smtClean="0"/>
            <a:t>väčší</a:t>
          </a:r>
          <a:r>
            <a:rPr lang="hu-HU" sz="1600" dirty="0" smtClean="0"/>
            <a:t> </a:t>
          </a:r>
          <a:r>
            <a:rPr lang="hu-HU" sz="1600" dirty="0" err="1" smtClean="0"/>
            <a:t>rozdiel</a:t>
          </a:r>
          <a:r>
            <a:rPr lang="hu-HU" sz="1600" dirty="0" smtClean="0"/>
            <a:t> </a:t>
          </a:r>
          <a:r>
            <a:rPr lang="hu-HU" sz="1600" dirty="0" err="1" smtClean="0"/>
            <a:t>medzi</a:t>
          </a:r>
          <a:r>
            <a:rPr lang="hu-HU" sz="1600" dirty="0" smtClean="0"/>
            <a:t> </a:t>
          </a:r>
          <a:r>
            <a:rPr lang="hu-HU" sz="1600" dirty="0" err="1" smtClean="0"/>
            <a:t>jednotlivými</a:t>
          </a:r>
          <a:r>
            <a:rPr lang="hu-HU" sz="1600" dirty="0" smtClean="0"/>
            <a:t> </a:t>
          </a:r>
          <a:r>
            <a:rPr lang="hu-HU" sz="1600" dirty="0" err="1" smtClean="0"/>
            <a:t>programami</a:t>
          </a:r>
          <a:r>
            <a:rPr lang="en-GB" sz="1600" dirty="0" smtClean="0"/>
            <a:t>, </a:t>
          </a:r>
          <a:r>
            <a:rPr lang="hu-HU" sz="1600" dirty="0" err="1" smtClean="0"/>
            <a:t>viac</a:t>
          </a:r>
          <a:r>
            <a:rPr lang="hu-HU" sz="1600" dirty="0" smtClean="0"/>
            <a:t> </a:t>
          </a:r>
          <a:r>
            <a:rPr lang="hu-HU" sz="1600" dirty="0" err="1" smtClean="0"/>
            <a:t>pružnosti</a:t>
          </a:r>
          <a:r>
            <a:rPr lang="en-GB" sz="1600" dirty="0" smtClean="0"/>
            <a:t>, </a:t>
          </a:r>
          <a:r>
            <a:rPr lang="sk-SK" sz="1600" dirty="0" smtClean="0"/>
            <a:t>prísnejšie podmienky</a:t>
          </a:r>
          <a:r>
            <a:rPr lang="en-GB" sz="1600" dirty="0" smtClean="0"/>
            <a:t> a</a:t>
          </a:r>
          <a:r>
            <a:rPr lang="sk-SK" sz="1600" dirty="0" smtClean="0"/>
            <a:t> stimuly pre </a:t>
          </a:r>
          <a:r>
            <a:rPr lang="en-GB" sz="1600" dirty="0" smtClean="0"/>
            <a:t> </a:t>
          </a:r>
          <a:r>
            <a:rPr lang="sk-SK" sz="1600" dirty="0" smtClean="0"/>
            <a:t>aktérov</a:t>
          </a:r>
          <a:r>
            <a:rPr lang="en-GB" sz="1600" dirty="0" smtClean="0"/>
            <a:t>; </a:t>
          </a:r>
          <a:r>
            <a:rPr lang="sk-SK" sz="1600" dirty="0" smtClean="0"/>
            <a:t>alokácia zvýšená o </a:t>
          </a:r>
          <a:r>
            <a:rPr lang="en-GB" sz="1600" dirty="0" smtClean="0"/>
            <a:t>11.2 </a:t>
          </a:r>
          <a:r>
            <a:rPr lang="sk-SK" sz="1600" dirty="0" smtClean="0"/>
            <a:t>miliardy </a:t>
          </a:r>
          <a:r>
            <a:rPr lang="en-GB" sz="1600" dirty="0" smtClean="0"/>
            <a:t>€;</a:t>
          </a:r>
          <a:endParaRPr lang="en-US" sz="1600" dirty="0"/>
        </a:p>
      </dgm:t>
    </dgm:pt>
    <dgm:pt modelId="{35C280D3-5005-4157-8674-7827F16C9146}" type="parTrans" cxnId="{82C0E26E-DF3C-48C4-ACDC-962F28B05F96}">
      <dgm:prSet/>
      <dgm:spPr/>
      <dgm:t>
        <a:bodyPr/>
        <a:lstStyle/>
        <a:p>
          <a:endParaRPr lang="en-US"/>
        </a:p>
      </dgm:t>
    </dgm:pt>
    <dgm:pt modelId="{EFB9AF8F-8EA2-4254-9987-D9F9700C6CB7}" type="sibTrans" cxnId="{82C0E26E-DF3C-48C4-ACDC-962F28B05F96}">
      <dgm:prSet/>
      <dgm:spPr/>
      <dgm:t>
        <a:bodyPr/>
        <a:lstStyle/>
        <a:p>
          <a:endParaRPr lang="en-US"/>
        </a:p>
      </dgm:t>
    </dgm:pt>
    <dgm:pt modelId="{EB7BDE1D-A8E5-4C6B-A1F3-ACD010DB1105}">
      <dgm:prSet phldrT="[Text]" custT="1"/>
      <dgm:spPr/>
      <dgm:t>
        <a:bodyPr/>
        <a:lstStyle/>
        <a:p>
          <a:r>
            <a:rPr lang="sk-SK" sz="1600" b="1" dirty="0" smtClean="0"/>
            <a:t>Na </a:t>
          </a:r>
          <a:r>
            <a:rPr lang="en-GB" sz="1600" b="1" dirty="0" smtClean="0"/>
            <a:t>Program</a:t>
          </a:r>
          <a:r>
            <a:rPr lang="sk-SK" sz="1600" b="1" dirty="0" smtClean="0"/>
            <a:t>ovej úrovni</a:t>
          </a:r>
          <a:r>
            <a:rPr lang="en-GB" sz="1600" b="1" dirty="0" smtClean="0"/>
            <a:t> (HUSKROUA)</a:t>
          </a:r>
          <a:endParaRPr lang="en-US" sz="1600" dirty="0"/>
        </a:p>
      </dgm:t>
    </dgm:pt>
    <dgm:pt modelId="{7324E040-819C-4C1E-867B-673C96EA4EC4}" type="parTrans" cxnId="{49BA13D7-D2CC-402F-8126-D0D80680DB32}">
      <dgm:prSet/>
      <dgm:spPr/>
      <dgm:t>
        <a:bodyPr/>
        <a:lstStyle/>
        <a:p>
          <a:endParaRPr lang="en-US"/>
        </a:p>
      </dgm:t>
    </dgm:pt>
    <dgm:pt modelId="{EFCE1138-AB26-4B0F-B809-3F42FD6D1937}" type="sibTrans" cxnId="{49BA13D7-D2CC-402F-8126-D0D80680DB32}">
      <dgm:prSet/>
      <dgm:spPr/>
      <dgm:t>
        <a:bodyPr/>
        <a:lstStyle/>
        <a:p>
          <a:endParaRPr lang="en-US"/>
        </a:p>
      </dgm:t>
    </dgm:pt>
    <dgm:pt modelId="{4AE48DAA-8741-4986-A091-93DBCCA17C86}">
      <dgm:prSet phldrT="[Text]" custT="1"/>
      <dgm:spPr/>
      <dgm:t>
        <a:bodyPr/>
        <a:lstStyle/>
        <a:p>
          <a:pPr rtl="0"/>
          <a:r>
            <a:rPr lang="sk-SK" sz="1600" dirty="0" smtClean="0"/>
            <a:t>Zvýšenie</a:t>
          </a:r>
          <a:r>
            <a:rPr lang="en-GB" sz="1600" dirty="0" smtClean="0"/>
            <a:t> </a:t>
          </a:r>
          <a:r>
            <a:rPr lang="sk-SK" sz="1600" dirty="0" smtClean="0"/>
            <a:t>alokácie zo </a:t>
          </a:r>
          <a:r>
            <a:rPr lang="en-GB" sz="1600" dirty="0" smtClean="0"/>
            <a:t>68,6 </a:t>
          </a:r>
          <a:r>
            <a:rPr lang="en-GB" sz="1600" dirty="0" err="1" smtClean="0"/>
            <a:t>mili</a:t>
          </a:r>
          <a:r>
            <a:rPr lang="sk-SK" sz="1600" dirty="0" smtClean="0"/>
            <a:t>ó</a:t>
          </a:r>
          <a:r>
            <a:rPr lang="en-GB" sz="1600" dirty="0" smtClean="0"/>
            <a:t>n € </a:t>
          </a:r>
          <a:r>
            <a:rPr lang="sk-SK" sz="1600" dirty="0" smtClean="0"/>
            <a:t>(</a:t>
          </a:r>
          <a:r>
            <a:rPr lang="en-GB" sz="1600" dirty="0" smtClean="0"/>
            <a:t>ENPI</a:t>
          </a:r>
          <a:r>
            <a:rPr lang="sk-SK" sz="1600" dirty="0" smtClean="0"/>
            <a:t>)</a:t>
          </a:r>
          <a:r>
            <a:rPr lang="en-GB" sz="1600" dirty="0" smtClean="0"/>
            <a:t> </a:t>
          </a:r>
          <a:r>
            <a:rPr lang="sk-SK" sz="1600" dirty="0" smtClean="0"/>
            <a:t>na</a:t>
          </a:r>
          <a:r>
            <a:rPr lang="en-GB" sz="1600" dirty="0" smtClean="0"/>
            <a:t> 78,9 </a:t>
          </a:r>
          <a:r>
            <a:rPr lang="en-GB" sz="1600" dirty="0" err="1" smtClean="0"/>
            <a:t>mili</a:t>
          </a:r>
          <a:r>
            <a:rPr lang="sk-SK" sz="1600" dirty="0" smtClean="0"/>
            <a:t>ó</a:t>
          </a:r>
          <a:r>
            <a:rPr lang="en-GB" sz="1600" dirty="0" smtClean="0"/>
            <a:t>n</a:t>
          </a:r>
          <a:r>
            <a:rPr lang="sk-SK" sz="1600" dirty="0" smtClean="0"/>
            <a:t>a</a:t>
          </a:r>
          <a:r>
            <a:rPr lang="en-GB" sz="1600" dirty="0" smtClean="0"/>
            <a:t>  € </a:t>
          </a:r>
          <a:r>
            <a:rPr lang="sk-SK" sz="1600" dirty="0" smtClean="0"/>
            <a:t>(</a:t>
          </a:r>
          <a:r>
            <a:rPr lang="en-GB" sz="1600" dirty="0" smtClean="0"/>
            <a:t>ENI</a:t>
          </a:r>
          <a:r>
            <a:rPr lang="sk-SK" sz="1600" dirty="0" smtClean="0"/>
            <a:t>)</a:t>
          </a:r>
          <a:r>
            <a:rPr lang="en-GB" sz="1600" dirty="0" smtClean="0"/>
            <a:t>;</a:t>
          </a:r>
          <a:endParaRPr lang="en-US" sz="1600" dirty="0"/>
        </a:p>
      </dgm:t>
    </dgm:pt>
    <dgm:pt modelId="{C77B9DC3-CB68-44E4-9180-D40B31B7F84A}" type="parTrans" cxnId="{A561EFB6-78E2-469C-8DFE-C2E1BE922171}">
      <dgm:prSet/>
      <dgm:spPr/>
      <dgm:t>
        <a:bodyPr/>
        <a:lstStyle/>
        <a:p>
          <a:endParaRPr lang="en-US"/>
        </a:p>
      </dgm:t>
    </dgm:pt>
    <dgm:pt modelId="{14FC83BA-49B9-412F-86A0-89BBB9754D57}" type="sibTrans" cxnId="{A561EFB6-78E2-469C-8DFE-C2E1BE922171}">
      <dgm:prSet/>
      <dgm:spPr/>
      <dgm:t>
        <a:bodyPr/>
        <a:lstStyle/>
        <a:p>
          <a:endParaRPr lang="en-US"/>
        </a:p>
      </dgm:t>
    </dgm:pt>
    <dgm:pt modelId="{BA499736-371D-4CDD-B17C-0775DB57F6A0}">
      <dgm:prSet phldrT="[Text]" custT="1"/>
      <dgm:spPr/>
      <dgm:t>
        <a:bodyPr/>
        <a:lstStyle/>
        <a:p>
          <a:pPr rtl="0"/>
          <a:r>
            <a:rPr lang="sk-SK" sz="1600" dirty="0" smtClean="0"/>
            <a:t>Nezmenené</a:t>
          </a:r>
          <a:r>
            <a:rPr lang="en-GB" sz="1600" dirty="0" smtClean="0"/>
            <a:t> </a:t>
          </a:r>
          <a:r>
            <a:rPr lang="sk-SK" sz="1600" dirty="0" smtClean="0"/>
            <a:t>p</a:t>
          </a:r>
          <a:r>
            <a:rPr lang="en-GB" sz="1600" dirty="0" err="1" smtClean="0"/>
            <a:t>rogram</a:t>
          </a:r>
          <a:r>
            <a:rPr lang="sk-SK" sz="1600" dirty="0" smtClean="0"/>
            <a:t>ové územie</a:t>
          </a:r>
          <a:r>
            <a:rPr lang="en-GB" sz="1600" dirty="0" smtClean="0"/>
            <a:t>;</a:t>
          </a:r>
          <a:endParaRPr lang="en-US" sz="1600" dirty="0"/>
        </a:p>
      </dgm:t>
    </dgm:pt>
    <dgm:pt modelId="{E7EA4CD2-2A62-4287-B0EB-B25D112A5153}" type="parTrans" cxnId="{2D39883E-8E2B-497A-9B7D-20240E8319B1}">
      <dgm:prSet/>
      <dgm:spPr/>
      <dgm:t>
        <a:bodyPr/>
        <a:lstStyle/>
        <a:p>
          <a:endParaRPr lang="en-US"/>
        </a:p>
      </dgm:t>
    </dgm:pt>
    <dgm:pt modelId="{33E005A9-1E79-4BE6-98E8-30A03ED393E6}" type="sibTrans" cxnId="{2D39883E-8E2B-497A-9B7D-20240E8319B1}">
      <dgm:prSet/>
      <dgm:spPr/>
      <dgm:t>
        <a:bodyPr/>
        <a:lstStyle/>
        <a:p>
          <a:endParaRPr lang="en-US"/>
        </a:p>
      </dgm:t>
    </dgm:pt>
    <dgm:pt modelId="{2055FE04-7448-4A64-AC40-F8E7706AA929}">
      <dgm:prSet phldrT="[Text]" custT="1"/>
      <dgm:spPr/>
      <dgm:t>
        <a:bodyPr/>
        <a:lstStyle/>
        <a:p>
          <a:pPr rtl="0"/>
          <a:r>
            <a:rPr lang="sk-SK" sz="1600" dirty="0" smtClean="0"/>
            <a:t>Zmeny v programovom tematickom prístupe</a:t>
          </a:r>
          <a:r>
            <a:rPr lang="en-GB" sz="1600" dirty="0" smtClean="0"/>
            <a:t>:</a:t>
          </a:r>
          <a:endParaRPr lang="en-US" sz="1600" dirty="0"/>
        </a:p>
      </dgm:t>
    </dgm:pt>
    <dgm:pt modelId="{643628CC-72E0-430E-BCD3-14D4AB947CEF}" type="parTrans" cxnId="{F89640F1-5E0B-4F8A-9FE8-B9AEC5EF8438}">
      <dgm:prSet/>
      <dgm:spPr/>
      <dgm:t>
        <a:bodyPr/>
        <a:lstStyle/>
        <a:p>
          <a:endParaRPr lang="en-US"/>
        </a:p>
      </dgm:t>
    </dgm:pt>
    <dgm:pt modelId="{33D46426-632E-4A5D-96D9-191945958E1F}" type="sibTrans" cxnId="{F89640F1-5E0B-4F8A-9FE8-B9AEC5EF8438}">
      <dgm:prSet/>
      <dgm:spPr/>
      <dgm:t>
        <a:bodyPr/>
        <a:lstStyle/>
        <a:p>
          <a:endParaRPr lang="en-US"/>
        </a:p>
      </dgm:t>
    </dgm:pt>
    <dgm:pt modelId="{5152C535-2023-4F62-B9FF-E090566606E7}">
      <dgm:prSet phldrT="[Text]" custT="1"/>
      <dgm:spPr/>
      <dgm:t>
        <a:bodyPr/>
        <a:lstStyle/>
        <a:p>
          <a:pPr rtl="0"/>
          <a:endParaRPr lang="en-US" sz="2000" dirty="0"/>
        </a:p>
      </dgm:t>
    </dgm:pt>
    <dgm:pt modelId="{70AC4F04-D4EE-4694-A421-2E229E5C0A39}" type="parTrans" cxnId="{1F0E4290-2ACD-47B9-913A-29000A6A051B}">
      <dgm:prSet/>
      <dgm:spPr/>
      <dgm:t>
        <a:bodyPr/>
        <a:lstStyle/>
        <a:p>
          <a:endParaRPr lang="en-US"/>
        </a:p>
      </dgm:t>
    </dgm:pt>
    <dgm:pt modelId="{E800B21D-CA0E-402D-B92C-4E6CAEF66B04}" type="sibTrans" cxnId="{1F0E4290-2ACD-47B9-913A-29000A6A051B}">
      <dgm:prSet/>
      <dgm:spPr/>
      <dgm:t>
        <a:bodyPr/>
        <a:lstStyle/>
        <a:p>
          <a:endParaRPr lang="en-US"/>
        </a:p>
      </dgm:t>
    </dgm:pt>
    <dgm:pt modelId="{53CAED85-2803-480E-9332-CCF8A73FD1AB}">
      <dgm:prSet phldrT="[Text]" custT="1"/>
      <dgm:spPr/>
      <dgm:t>
        <a:bodyPr/>
        <a:lstStyle/>
        <a:p>
          <a:pPr rtl="0"/>
          <a:r>
            <a:rPr lang="sk-SK" sz="1600" dirty="0" smtClean="0"/>
            <a:t>Zmena legislatívy</a:t>
          </a:r>
          <a:r>
            <a:rPr lang="en-GB" sz="1600" dirty="0" smtClean="0"/>
            <a:t>: </a:t>
          </a:r>
          <a:r>
            <a:rPr lang="sk-SK" sz="1600" dirty="0" smtClean="0"/>
            <a:t>žiaden </a:t>
          </a:r>
          <a:r>
            <a:rPr lang="en-GB" sz="1600" dirty="0" smtClean="0"/>
            <a:t>PRAG </a:t>
          </a:r>
          <a:r>
            <a:rPr lang="sk-SK" sz="1600" dirty="0" smtClean="0"/>
            <a:t>avšak nové nariadenia </a:t>
          </a:r>
          <a:r>
            <a:rPr lang="en-GB" sz="1600" dirty="0" smtClean="0"/>
            <a:t>E</a:t>
          </a:r>
          <a:r>
            <a:rPr lang="sk-SK" sz="1600" dirty="0" smtClean="0"/>
            <a:t>K v platnosti (Nariadenie EK 897/2014)</a:t>
          </a:r>
          <a:r>
            <a:rPr lang="en-GB" sz="1600" dirty="0" smtClean="0"/>
            <a:t>; </a:t>
          </a:r>
          <a:endParaRPr lang="en-US" sz="1600" dirty="0"/>
        </a:p>
      </dgm:t>
    </dgm:pt>
    <dgm:pt modelId="{E62F7942-2F13-4E12-A087-00534E50C0AE}" type="parTrans" cxnId="{D9663826-5B4A-440A-86E2-FFFF485D086D}">
      <dgm:prSet/>
      <dgm:spPr/>
      <dgm:t>
        <a:bodyPr/>
        <a:lstStyle/>
        <a:p>
          <a:endParaRPr lang="en-US"/>
        </a:p>
      </dgm:t>
    </dgm:pt>
    <dgm:pt modelId="{191448CC-9C68-49F7-B3EC-32A010426805}" type="sibTrans" cxnId="{D9663826-5B4A-440A-86E2-FFFF485D086D}">
      <dgm:prSet/>
      <dgm:spPr/>
      <dgm:t>
        <a:bodyPr/>
        <a:lstStyle/>
        <a:p>
          <a:endParaRPr lang="en-US"/>
        </a:p>
      </dgm:t>
    </dgm:pt>
    <dgm:pt modelId="{EC1CEA98-56BA-4D65-B196-7D89DDE6745F}">
      <dgm:prSet phldrT="[Text]" custT="1"/>
      <dgm:spPr/>
      <dgm:t>
        <a:bodyPr/>
        <a:lstStyle/>
        <a:p>
          <a:pPr rtl="0"/>
          <a:endParaRPr lang="en-US" sz="1600" dirty="0"/>
        </a:p>
      </dgm:t>
    </dgm:pt>
    <dgm:pt modelId="{5638DC5D-8BC6-4D59-BC5A-D16D2DE0E6C2}" type="parTrans" cxnId="{D8722ECC-1ABF-48FF-BC55-08A4105C2EDC}">
      <dgm:prSet/>
      <dgm:spPr/>
      <dgm:t>
        <a:bodyPr/>
        <a:lstStyle/>
        <a:p>
          <a:endParaRPr lang="en-US"/>
        </a:p>
      </dgm:t>
    </dgm:pt>
    <dgm:pt modelId="{AE5A4E88-7A4B-4B40-BBCD-AA75AC2015CE}" type="sibTrans" cxnId="{D8722ECC-1ABF-48FF-BC55-08A4105C2EDC}">
      <dgm:prSet/>
      <dgm:spPr/>
      <dgm:t>
        <a:bodyPr/>
        <a:lstStyle/>
        <a:p>
          <a:endParaRPr lang="en-US"/>
        </a:p>
      </dgm:t>
    </dgm:pt>
    <dgm:pt modelId="{CEB8EA6E-B152-4D38-918B-9A51D5203321}" type="pres">
      <dgm:prSet presAssocID="{E3853393-FBB9-48DF-A1BB-C70AAD9387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73F5CF-ED71-4F21-B089-76A2F1FD7B5A}" type="pres">
      <dgm:prSet presAssocID="{99BC080B-E5C5-47F4-8760-2D9DD2BF592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37D52-0A5F-4D99-B59F-B2912C8C0F89}" type="pres">
      <dgm:prSet presAssocID="{99BC080B-E5C5-47F4-8760-2D9DD2BF5922}" presName="childText" presStyleLbl="revTx" presStyleIdx="0" presStyleCnt="2" custScaleY="46362" custLinFactNeighborY="-2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E6091-78D8-424B-9454-67928F0B7C30}" type="pres">
      <dgm:prSet presAssocID="{EB7BDE1D-A8E5-4C6B-A1F3-ACD010DB1105}" presName="parentText" presStyleLbl="node1" presStyleIdx="1" presStyleCnt="2" custScaleY="376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F2426-377F-4A39-B14E-6D12B9EE274C}" type="pres">
      <dgm:prSet presAssocID="{EB7BDE1D-A8E5-4C6B-A1F3-ACD010DB110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22ECC-1ABF-48FF-BC55-08A4105C2EDC}" srcId="{EB7BDE1D-A8E5-4C6B-A1F3-ACD010DB1105}" destId="{EC1CEA98-56BA-4D65-B196-7D89DDE6745F}" srcOrd="4" destOrd="0" parTransId="{5638DC5D-8BC6-4D59-BC5A-D16D2DE0E6C2}" sibTransId="{AE5A4E88-7A4B-4B40-BBCD-AA75AC2015CE}"/>
    <dgm:cxn modelId="{EF36B5FD-B04E-4238-B925-6D48E456AED3}" type="presOf" srcId="{2055FE04-7448-4A64-AC40-F8E7706AA929}" destId="{855F2426-377F-4A39-B14E-6D12B9EE274C}" srcOrd="0" destOrd="3" presId="urn:microsoft.com/office/officeart/2005/8/layout/vList2"/>
    <dgm:cxn modelId="{2D39883E-8E2B-497A-9B7D-20240E8319B1}" srcId="{EB7BDE1D-A8E5-4C6B-A1F3-ACD010DB1105}" destId="{BA499736-371D-4CDD-B17C-0775DB57F6A0}" srcOrd="1" destOrd="0" parTransId="{E7EA4CD2-2A62-4287-B0EB-B25D112A5153}" sibTransId="{33E005A9-1E79-4BE6-98E8-30A03ED393E6}"/>
    <dgm:cxn modelId="{91311744-A666-4E0F-B7AC-F98B9C4872DE}" type="presOf" srcId="{EC1CEA98-56BA-4D65-B196-7D89DDE6745F}" destId="{855F2426-377F-4A39-B14E-6D12B9EE274C}" srcOrd="0" destOrd="4" presId="urn:microsoft.com/office/officeart/2005/8/layout/vList2"/>
    <dgm:cxn modelId="{EF5F9CD9-7A0C-4F71-B7F3-26D78A41965A}" type="presOf" srcId="{99BC080B-E5C5-47F4-8760-2D9DD2BF5922}" destId="{6A73F5CF-ED71-4F21-B089-76A2F1FD7B5A}" srcOrd="0" destOrd="0" presId="urn:microsoft.com/office/officeart/2005/8/layout/vList2"/>
    <dgm:cxn modelId="{D9663826-5B4A-440A-86E2-FFFF485D086D}" srcId="{EB7BDE1D-A8E5-4C6B-A1F3-ACD010DB1105}" destId="{53CAED85-2803-480E-9332-CCF8A73FD1AB}" srcOrd="2" destOrd="0" parTransId="{E62F7942-2F13-4E12-A087-00534E50C0AE}" sibTransId="{191448CC-9C68-49F7-B3EC-32A010426805}"/>
    <dgm:cxn modelId="{A561EFB6-78E2-469C-8DFE-C2E1BE922171}" srcId="{EB7BDE1D-A8E5-4C6B-A1F3-ACD010DB1105}" destId="{4AE48DAA-8741-4986-A091-93DBCCA17C86}" srcOrd="0" destOrd="0" parTransId="{C77B9DC3-CB68-44E4-9180-D40B31B7F84A}" sibTransId="{14FC83BA-49B9-412F-86A0-89BBB9754D57}"/>
    <dgm:cxn modelId="{F89640F1-5E0B-4F8A-9FE8-B9AEC5EF8438}" srcId="{EB7BDE1D-A8E5-4C6B-A1F3-ACD010DB1105}" destId="{2055FE04-7448-4A64-AC40-F8E7706AA929}" srcOrd="3" destOrd="0" parTransId="{643628CC-72E0-430E-BCD3-14D4AB947CEF}" sibTransId="{33D46426-632E-4A5D-96D9-191945958E1F}"/>
    <dgm:cxn modelId="{6B6C8E54-829F-44D2-9047-BF336327548C}" type="presOf" srcId="{53CAED85-2803-480E-9332-CCF8A73FD1AB}" destId="{855F2426-377F-4A39-B14E-6D12B9EE274C}" srcOrd="0" destOrd="2" presId="urn:microsoft.com/office/officeart/2005/8/layout/vList2"/>
    <dgm:cxn modelId="{F8E7F294-7FF3-422D-B556-4B7726EC4DD8}" type="presOf" srcId="{BA499736-371D-4CDD-B17C-0775DB57F6A0}" destId="{855F2426-377F-4A39-B14E-6D12B9EE274C}" srcOrd="0" destOrd="1" presId="urn:microsoft.com/office/officeart/2005/8/layout/vList2"/>
    <dgm:cxn modelId="{6BF26548-C0D8-480D-9944-54A4CCA60761}" type="presOf" srcId="{4AE48DAA-8741-4986-A091-93DBCCA17C86}" destId="{855F2426-377F-4A39-B14E-6D12B9EE274C}" srcOrd="0" destOrd="0" presId="urn:microsoft.com/office/officeart/2005/8/layout/vList2"/>
    <dgm:cxn modelId="{01B83E47-ABB4-4E9A-B4CA-66C67B45FBB4}" type="presOf" srcId="{82B5D247-8A7C-417C-9108-2C344B4C688E}" destId="{B6C37D52-0A5F-4D99-B59F-B2912C8C0F89}" srcOrd="0" destOrd="0" presId="urn:microsoft.com/office/officeart/2005/8/layout/vList2"/>
    <dgm:cxn modelId="{82C0E26E-DF3C-48C4-ACDC-962F28B05F96}" srcId="{99BC080B-E5C5-47F4-8760-2D9DD2BF5922}" destId="{82B5D247-8A7C-417C-9108-2C344B4C688E}" srcOrd="0" destOrd="0" parTransId="{35C280D3-5005-4157-8674-7827F16C9146}" sibTransId="{EFB9AF8F-8EA2-4254-9987-D9F9700C6CB7}"/>
    <dgm:cxn modelId="{D5DF09D9-66B6-4A77-9625-B5158F03CE8D}" srcId="{E3853393-FBB9-48DF-A1BB-C70AAD93874D}" destId="{99BC080B-E5C5-47F4-8760-2D9DD2BF5922}" srcOrd="0" destOrd="0" parTransId="{4566ACA0-5157-4553-8D83-4A7764A0605E}" sibTransId="{B142A6FE-46A4-4F46-B982-D59B3CCA0604}"/>
    <dgm:cxn modelId="{59F49848-F135-48AE-A2B9-9B80CBC90CE0}" type="presOf" srcId="{EB7BDE1D-A8E5-4C6B-A1F3-ACD010DB1105}" destId="{D87E6091-78D8-424B-9454-67928F0B7C30}" srcOrd="0" destOrd="0" presId="urn:microsoft.com/office/officeart/2005/8/layout/vList2"/>
    <dgm:cxn modelId="{1F0E4290-2ACD-47B9-913A-29000A6A051B}" srcId="{EB7BDE1D-A8E5-4C6B-A1F3-ACD010DB1105}" destId="{5152C535-2023-4F62-B9FF-E090566606E7}" srcOrd="5" destOrd="0" parTransId="{70AC4F04-D4EE-4694-A421-2E229E5C0A39}" sibTransId="{E800B21D-CA0E-402D-B92C-4E6CAEF66B04}"/>
    <dgm:cxn modelId="{49BA13D7-D2CC-402F-8126-D0D80680DB32}" srcId="{E3853393-FBB9-48DF-A1BB-C70AAD93874D}" destId="{EB7BDE1D-A8E5-4C6B-A1F3-ACD010DB1105}" srcOrd="1" destOrd="0" parTransId="{7324E040-819C-4C1E-867B-673C96EA4EC4}" sibTransId="{EFCE1138-AB26-4B0F-B809-3F42FD6D1937}"/>
    <dgm:cxn modelId="{C97C4A06-E211-45EA-9973-8956B2CDF9D4}" type="presOf" srcId="{5152C535-2023-4F62-B9FF-E090566606E7}" destId="{855F2426-377F-4A39-B14E-6D12B9EE274C}" srcOrd="0" destOrd="5" presId="urn:microsoft.com/office/officeart/2005/8/layout/vList2"/>
    <dgm:cxn modelId="{6055F966-6637-4D55-AAF0-F4E504234F3D}" type="presOf" srcId="{E3853393-FBB9-48DF-A1BB-C70AAD93874D}" destId="{CEB8EA6E-B152-4D38-918B-9A51D5203321}" srcOrd="0" destOrd="0" presId="urn:microsoft.com/office/officeart/2005/8/layout/vList2"/>
    <dgm:cxn modelId="{DF4C966B-5FAF-40EA-B00C-FDD1ED29FA69}" type="presParOf" srcId="{CEB8EA6E-B152-4D38-918B-9A51D5203321}" destId="{6A73F5CF-ED71-4F21-B089-76A2F1FD7B5A}" srcOrd="0" destOrd="0" presId="urn:microsoft.com/office/officeart/2005/8/layout/vList2"/>
    <dgm:cxn modelId="{B60AD3F6-AABB-4014-8455-E1282BE6A316}" type="presParOf" srcId="{CEB8EA6E-B152-4D38-918B-9A51D5203321}" destId="{B6C37D52-0A5F-4D99-B59F-B2912C8C0F89}" srcOrd="1" destOrd="0" presId="urn:microsoft.com/office/officeart/2005/8/layout/vList2"/>
    <dgm:cxn modelId="{FFAD641D-0AB9-4C9A-979C-3C58522A5330}" type="presParOf" srcId="{CEB8EA6E-B152-4D38-918B-9A51D5203321}" destId="{D87E6091-78D8-424B-9454-67928F0B7C30}" srcOrd="2" destOrd="0" presId="urn:microsoft.com/office/officeart/2005/8/layout/vList2"/>
    <dgm:cxn modelId="{9F4FC050-6523-476A-AA4C-A54463B2CF88}" type="presParOf" srcId="{CEB8EA6E-B152-4D38-918B-9A51D5203321}" destId="{855F2426-377F-4A39-B14E-6D12B9EE274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629EB6-5222-4E20-8AE3-5A6D818C7786}" type="doc">
      <dgm:prSet loTypeId="urn:diagrams.loki3.com/BracketList+Icon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5BF1E3-450F-4D4E-ABBB-ACD0ADC9181E}">
      <dgm:prSet phldrT="[Text]"/>
      <dgm:spPr/>
      <dgm:t>
        <a:bodyPr/>
        <a:lstStyle/>
        <a:p>
          <a:r>
            <a:rPr lang="en-US" dirty="0" smtClean="0"/>
            <a:t>1. v</a:t>
          </a:r>
          <a:r>
            <a:rPr lang="sk-SK" dirty="0" smtClean="0"/>
            <a:t>ý</a:t>
          </a:r>
          <a:r>
            <a:rPr lang="en-US" dirty="0" err="1" smtClean="0"/>
            <a:t>zva</a:t>
          </a:r>
          <a:r>
            <a:rPr lang="en-US" dirty="0" smtClean="0"/>
            <a:t>  LIPs</a:t>
          </a:r>
          <a:endParaRPr lang="en-US" dirty="0"/>
        </a:p>
      </dgm:t>
    </dgm:pt>
    <dgm:pt modelId="{53C7C478-B4B0-49DF-9690-CB5A19189E3D}" type="parTrans" cxnId="{E7D684CF-DAE5-48B7-95BD-31F37F499CF7}">
      <dgm:prSet/>
      <dgm:spPr/>
      <dgm:t>
        <a:bodyPr/>
        <a:lstStyle/>
        <a:p>
          <a:endParaRPr lang="en-US"/>
        </a:p>
      </dgm:t>
    </dgm:pt>
    <dgm:pt modelId="{CA198F0D-405C-4056-8EA6-D62A3EB99FB2}" type="sibTrans" cxnId="{E7D684CF-DAE5-48B7-95BD-31F37F499CF7}">
      <dgm:prSet/>
      <dgm:spPr/>
      <dgm:t>
        <a:bodyPr/>
        <a:lstStyle/>
        <a:p>
          <a:endParaRPr lang="en-US"/>
        </a:p>
      </dgm:t>
    </dgm:pt>
    <dgm:pt modelId="{099ECC78-0BC9-44B0-875E-AF65245E4B0B}">
      <dgm:prSet phldrT="[Text]" custT="1"/>
      <dgm:spPr/>
      <dgm:t>
        <a:bodyPr/>
        <a:lstStyle/>
        <a:p>
          <a:r>
            <a:rPr lang="en-US" sz="1200" dirty="0" err="1" smtClean="0"/>
            <a:t>Papierov</a:t>
          </a:r>
          <a:r>
            <a:rPr lang="sk-SK" sz="1200" dirty="0" smtClean="0"/>
            <a:t>é</a:t>
          </a:r>
          <a:r>
            <a:rPr lang="en-US" sz="1200" dirty="0" smtClean="0"/>
            <a:t> </a:t>
          </a:r>
          <a:r>
            <a:rPr lang="en-US" sz="1200" dirty="0" err="1" smtClean="0"/>
            <a:t>podanie</a:t>
          </a:r>
          <a:r>
            <a:rPr lang="en-US" sz="1200" dirty="0" smtClean="0"/>
            <a:t> </a:t>
          </a:r>
          <a:r>
            <a:rPr lang="en-US" sz="1200" dirty="0" err="1" smtClean="0"/>
            <a:t>projektu</a:t>
          </a:r>
          <a:r>
            <a:rPr lang="en-US" sz="1200" dirty="0" smtClean="0"/>
            <a:t>; </a:t>
          </a:r>
          <a:endParaRPr lang="en-US" sz="1200" dirty="0"/>
        </a:p>
      </dgm:t>
    </dgm:pt>
    <dgm:pt modelId="{1AADE7CE-1694-4F68-B5F7-CE285663C5BB}" type="parTrans" cxnId="{25F459FF-F261-4956-A30A-6BA045A13C8C}">
      <dgm:prSet/>
      <dgm:spPr/>
      <dgm:t>
        <a:bodyPr/>
        <a:lstStyle/>
        <a:p>
          <a:endParaRPr lang="en-US"/>
        </a:p>
      </dgm:t>
    </dgm:pt>
    <dgm:pt modelId="{ADD6B82D-1C55-47F5-B115-1B275D16B307}" type="sibTrans" cxnId="{25F459FF-F261-4956-A30A-6BA045A13C8C}">
      <dgm:prSet/>
      <dgm:spPr/>
      <dgm:t>
        <a:bodyPr/>
        <a:lstStyle/>
        <a:p>
          <a:endParaRPr lang="en-US"/>
        </a:p>
      </dgm:t>
    </dgm:pt>
    <dgm:pt modelId="{D8938EB1-C06D-4859-A792-B0AF7B6E7728}">
      <dgm:prSet phldrT="[Text]"/>
      <dgm:spPr/>
      <dgm:t>
        <a:bodyPr/>
        <a:lstStyle/>
        <a:p>
          <a:r>
            <a:rPr lang="en-US" dirty="0" smtClean="0"/>
            <a:t>2. v</a:t>
          </a:r>
          <a:r>
            <a:rPr lang="sk-SK" dirty="0" smtClean="0"/>
            <a:t>ý</a:t>
          </a:r>
          <a:r>
            <a:rPr lang="en-US" dirty="0" err="1" smtClean="0"/>
            <a:t>zva</a:t>
          </a:r>
          <a:r>
            <a:rPr lang="en-US" dirty="0" smtClean="0"/>
            <a:t>  </a:t>
          </a:r>
          <a:r>
            <a:rPr lang="en-US" dirty="0" err="1" smtClean="0"/>
            <a:t>klasick</a:t>
          </a:r>
          <a:r>
            <a:rPr lang="sk-SK" dirty="0" smtClean="0"/>
            <a:t>é</a:t>
          </a:r>
          <a:r>
            <a:rPr lang="en-US" dirty="0" smtClean="0"/>
            <a:t> </a:t>
          </a:r>
          <a:r>
            <a:rPr lang="en-US" dirty="0" err="1" smtClean="0"/>
            <a:t>projekty</a:t>
          </a:r>
          <a:endParaRPr lang="en-US" dirty="0"/>
        </a:p>
      </dgm:t>
    </dgm:pt>
    <dgm:pt modelId="{E7F1A733-9643-45D3-B11F-86F4188313CC}" type="parTrans" cxnId="{8AF61955-72B0-4C21-B5D1-1F4DF432147E}">
      <dgm:prSet/>
      <dgm:spPr/>
      <dgm:t>
        <a:bodyPr/>
        <a:lstStyle/>
        <a:p>
          <a:endParaRPr lang="en-US"/>
        </a:p>
      </dgm:t>
    </dgm:pt>
    <dgm:pt modelId="{5967D5EA-4CA0-4F6D-B882-F5B7F29CB86A}" type="sibTrans" cxnId="{8AF61955-72B0-4C21-B5D1-1F4DF432147E}">
      <dgm:prSet/>
      <dgm:spPr/>
      <dgm:t>
        <a:bodyPr/>
        <a:lstStyle/>
        <a:p>
          <a:endParaRPr lang="en-US"/>
        </a:p>
      </dgm:t>
    </dgm:pt>
    <dgm:pt modelId="{7312C96A-E5F8-4427-BC51-AC4F40612644}">
      <dgm:prSet phldrT="[Text]" custT="1"/>
      <dgm:spPr/>
      <dgm:t>
        <a:bodyPr/>
        <a:lstStyle/>
        <a:p>
          <a:r>
            <a:rPr lang="en-US" sz="1200" dirty="0" err="1" smtClean="0"/>
            <a:t>Podanie</a:t>
          </a:r>
          <a:r>
            <a:rPr lang="en-US" sz="1200" dirty="0" smtClean="0"/>
            <a:t> </a:t>
          </a:r>
          <a:r>
            <a:rPr lang="en-US" sz="1200" dirty="0" err="1" smtClean="0"/>
            <a:t>projektu</a:t>
          </a:r>
          <a:r>
            <a:rPr lang="en-US" sz="1200" dirty="0" smtClean="0"/>
            <a:t> </a:t>
          </a:r>
          <a:r>
            <a:rPr lang="en-US" sz="1200" dirty="0" err="1" smtClean="0"/>
            <a:t>cez</a:t>
          </a:r>
          <a:r>
            <a:rPr lang="en-US" sz="1200" dirty="0" smtClean="0"/>
            <a:t> IMIS; offline </a:t>
          </a:r>
          <a:r>
            <a:rPr lang="en-US" sz="1200" dirty="0" err="1" smtClean="0"/>
            <a:t>obsah</a:t>
          </a:r>
          <a:r>
            <a:rPr lang="en-US" sz="1200" dirty="0" smtClean="0"/>
            <a:t> </a:t>
          </a:r>
          <a:r>
            <a:rPr lang="en-US" sz="1200" dirty="0" err="1" smtClean="0"/>
            <a:t>projektovej</a:t>
          </a:r>
          <a:r>
            <a:rPr lang="en-US" sz="1200" dirty="0" smtClean="0"/>
            <a:t> </a:t>
          </a:r>
          <a:r>
            <a:rPr lang="sk-SK" sz="1200" dirty="0" smtClean="0"/>
            <a:t>ž</a:t>
          </a:r>
          <a:r>
            <a:rPr lang="en-US" sz="1200" dirty="0" err="1" smtClean="0"/>
            <a:t>iadosti</a:t>
          </a:r>
          <a:r>
            <a:rPr lang="en-US" sz="1200" dirty="0" smtClean="0"/>
            <a:t> je </a:t>
          </a:r>
          <a:r>
            <a:rPr lang="en-US" sz="1200" dirty="0" err="1" smtClean="0"/>
            <a:t>dostupn</a:t>
          </a:r>
          <a:r>
            <a:rPr lang="sk-SK" sz="1200" dirty="0" smtClean="0"/>
            <a:t>ý</a:t>
          </a:r>
          <a:r>
            <a:rPr lang="en-US" sz="1200" dirty="0" smtClean="0"/>
            <a:t> </a:t>
          </a:r>
          <a:r>
            <a:rPr lang="en-US" sz="1200" dirty="0" err="1" smtClean="0"/>
            <a:t>vo</a:t>
          </a:r>
          <a:r>
            <a:rPr lang="en-US" sz="1200" dirty="0" smtClean="0"/>
            <a:t> form</a:t>
          </a:r>
          <a:r>
            <a:rPr lang="sk-SK" sz="1200" dirty="0" smtClean="0"/>
            <a:t>á</a:t>
          </a:r>
          <a:r>
            <a:rPr lang="en-US" sz="1200" dirty="0" err="1" smtClean="0"/>
            <a:t>te</a:t>
          </a:r>
          <a:r>
            <a:rPr lang="en-US" sz="1200" dirty="0" smtClean="0"/>
            <a:t> Word </a:t>
          </a:r>
          <a:endParaRPr lang="en-US" sz="1200" dirty="0"/>
        </a:p>
      </dgm:t>
    </dgm:pt>
    <dgm:pt modelId="{605BB756-9386-4BE8-8828-51A2CAAEDF20}" type="parTrans" cxnId="{756D745F-48E5-4078-BD59-1EA5EF9C6B42}">
      <dgm:prSet/>
      <dgm:spPr/>
      <dgm:t>
        <a:bodyPr/>
        <a:lstStyle/>
        <a:p>
          <a:endParaRPr lang="en-US"/>
        </a:p>
      </dgm:t>
    </dgm:pt>
    <dgm:pt modelId="{8FF9E127-3968-4150-8FA5-AA138154F216}" type="sibTrans" cxnId="{756D745F-48E5-4078-BD59-1EA5EF9C6B42}">
      <dgm:prSet/>
      <dgm:spPr/>
      <dgm:t>
        <a:bodyPr/>
        <a:lstStyle/>
        <a:p>
          <a:endParaRPr lang="en-US"/>
        </a:p>
      </dgm:t>
    </dgm:pt>
    <dgm:pt modelId="{E9F19E4C-F3A5-4893-9366-08398DA21F09}">
      <dgm:prSet phldrT="[Text]" custT="1"/>
      <dgm:spPr/>
      <dgm:t>
        <a:bodyPr/>
        <a:lstStyle/>
        <a:p>
          <a:r>
            <a:rPr lang="sk-SK" sz="1200" dirty="0" smtClean="0"/>
            <a:t>Ž</a:t>
          </a:r>
          <a:r>
            <a:rPr lang="en-GB" sz="1200" dirty="0" err="1" smtClean="0"/>
            <a:t>iadost</a:t>
          </a:r>
          <a:r>
            <a:rPr lang="en-GB" sz="1200" dirty="0" smtClean="0"/>
            <a:t> </a:t>
          </a:r>
          <a:r>
            <a:rPr lang="en-GB" sz="1200" dirty="0" err="1" smtClean="0"/>
            <a:t>mus</a:t>
          </a:r>
          <a:r>
            <a:rPr lang="sk-SK" sz="1200" dirty="0" smtClean="0"/>
            <a:t>í</a:t>
          </a:r>
          <a:r>
            <a:rPr lang="en-GB" sz="1200" dirty="0" smtClean="0"/>
            <a:t> by</a:t>
          </a:r>
          <a:r>
            <a:rPr lang="sk-SK" sz="1200" dirty="0" smtClean="0"/>
            <a:t>ť</a:t>
          </a:r>
          <a:r>
            <a:rPr lang="en-GB" sz="1200" dirty="0" smtClean="0"/>
            <a:t> </a:t>
          </a:r>
          <a:r>
            <a:rPr lang="en-GB" sz="1200" dirty="0" err="1" smtClean="0"/>
            <a:t>podan</a:t>
          </a:r>
          <a:r>
            <a:rPr lang="sk-SK" sz="1200" dirty="0" smtClean="0"/>
            <a:t>á</a:t>
          </a:r>
          <a:r>
            <a:rPr lang="en-GB" sz="1200" dirty="0" smtClean="0"/>
            <a:t> v </a:t>
          </a:r>
          <a:r>
            <a:rPr lang="en-GB" sz="1200" b="1" u="sng" dirty="0" err="1" smtClean="0"/>
            <a:t>jednom</a:t>
          </a:r>
          <a:r>
            <a:rPr lang="en-GB" sz="1200" b="1" u="sng" dirty="0" smtClean="0"/>
            <a:t> origin</a:t>
          </a:r>
          <a:r>
            <a:rPr lang="sk-SK" sz="1200" b="1" u="sng" dirty="0" smtClean="0"/>
            <a:t>á</a:t>
          </a:r>
          <a:r>
            <a:rPr lang="en-GB" sz="1200" b="1" u="sng" dirty="0" smtClean="0"/>
            <a:t>l</a:t>
          </a:r>
          <a:r>
            <a:rPr lang="sk-SK" sz="1200" b="1" u="sng" dirty="0" smtClean="0"/>
            <a:t>i</a:t>
          </a:r>
          <a:r>
            <a:rPr lang="en-GB" sz="1200" b="1" u="sng" dirty="0" smtClean="0"/>
            <a:t> </a:t>
          </a:r>
          <a:r>
            <a:rPr lang="en-GB" sz="1200" dirty="0" smtClean="0"/>
            <a:t>a v </a:t>
          </a:r>
          <a:r>
            <a:rPr lang="en-GB" sz="1200" dirty="0" err="1" smtClean="0"/>
            <a:t>po</a:t>
          </a:r>
          <a:r>
            <a:rPr lang="sk-SK" sz="1200" dirty="0" smtClean="0"/>
            <a:t>č</a:t>
          </a:r>
          <a:r>
            <a:rPr lang="en-GB" sz="1200" dirty="0" err="1" smtClean="0"/>
            <a:t>te</a:t>
          </a:r>
          <a:r>
            <a:rPr lang="en-GB" sz="1200" dirty="0" smtClean="0"/>
            <a:t> </a:t>
          </a:r>
          <a:r>
            <a:rPr lang="en-GB" sz="1200" b="1" u="sng" dirty="0" smtClean="0"/>
            <a:t>k</a:t>
          </a:r>
          <a:r>
            <a:rPr lang="sk-SK" sz="1200" b="1" u="sng" dirty="0" smtClean="0"/>
            <a:t>ó</a:t>
          </a:r>
          <a:r>
            <a:rPr lang="en-GB" sz="1200" b="1" u="sng" dirty="0" smtClean="0"/>
            <a:t>pi</a:t>
          </a:r>
          <a:r>
            <a:rPr lang="sk-SK" sz="1200" b="1" u="sng" dirty="0" smtClean="0"/>
            <a:t>í</a:t>
          </a:r>
          <a:r>
            <a:rPr lang="en-GB" sz="1200" dirty="0" smtClean="0"/>
            <a:t> </a:t>
          </a:r>
          <a:r>
            <a:rPr lang="en-GB" sz="1200" dirty="0" err="1" smtClean="0"/>
            <a:t>zodpovedaj</a:t>
          </a:r>
          <a:r>
            <a:rPr lang="sk-SK" sz="1200" dirty="0" smtClean="0"/>
            <a:t>ú</a:t>
          </a:r>
          <a:r>
            <a:rPr lang="en-GB" sz="1200" dirty="0" err="1" smtClean="0"/>
            <a:t>cich</a:t>
          </a:r>
          <a:r>
            <a:rPr lang="en-GB" sz="1200" dirty="0" smtClean="0"/>
            <a:t> </a:t>
          </a:r>
          <a:r>
            <a:rPr lang="en-GB" sz="1200" dirty="0" err="1" smtClean="0"/>
            <a:t>po</a:t>
          </a:r>
          <a:r>
            <a:rPr lang="sk-SK" sz="1200" dirty="0" smtClean="0"/>
            <a:t>č</a:t>
          </a:r>
          <a:r>
            <a:rPr lang="en-GB" sz="1200" dirty="0" err="1" smtClean="0"/>
            <a:t>tu</a:t>
          </a:r>
          <a:r>
            <a:rPr lang="en-GB" sz="1200" dirty="0" smtClean="0"/>
            <a:t> </a:t>
          </a:r>
          <a:r>
            <a:rPr lang="en-GB" sz="1200" dirty="0" err="1" smtClean="0"/>
            <a:t>kraj</a:t>
          </a:r>
          <a:r>
            <a:rPr lang="sk-SK" sz="1200" dirty="0" smtClean="0"/>
            <a:t>í</a:t>
          </a:r>
          <a:r>
            <a:rPr lang="en-GB" sz="1200" dirty="0" smtClean="0"/>
            <a:t>n </a:t>
          </a:r>
          <a:r>
            <a:rPr lang="en-GB" sz="1200" dirty="0" err="1" smtClean="0"/>
            <a:t>zahrnut</a:t>
          </a:r>
          <a:r>
            <a:rPr lang="sk-SK" sz="1200" dirty="0" smtClean="0"/>
            <a:t>ý</a:t>
          </a:r>
          <a:r>
            <a:rPr lang="en-GB" sz="1200" dirty="0" err="1" smtClean="0"/>
            <a:t>ch</a:t>
          </a:r>
          <a:r>
            <a:rPr lang="en-GB" sz="1200" dirty="0" smtClean="0"/>
            <a:t> v </a:t>
          </a:r>
          <a:r>
            <a:rPr lang="en-GB" sz="1200" dirty="0" err="1" smtClean="0"/>
            <a:t>projektovom</a:t>
          </a:r>
          <a:r>
            <a:rPr lang="en-GB" sz="1200" dirty="0" smtClean="0"/>
            <a:t> </a:t>
          </a:r>
          <a:r>
            <a:rPr lang="en-GB" sz="1200" dirty="0" err="1" smtClean="0"/>
            <a:t>partnerstve</a:t>
          </a:r>
          <a:r>
            <a:rPr lang="en-GB" sz="1200" dirty="0" smtClean="0"/>
            <a:t>, no </a:t>
          </a:r>
          <a:r>
            <a:rPr lang="en-GB" sz="1200" dirty="0" err="1" smtClean="0"/>
            <a:t>nie</a:t>
          </a:r>
          <a:r>
            <a:rPr lang="en-GB" sz="1200" dirty="0" smtClean="0"/>
            <a:t> </a:t>
          </a:r>
          <a:r>
            <a:rPr lang="en-GB" sz="1200" dirty="0" err="1" smtClean="0"/>
            <a:t>menej</a:t>
          </a:r>
          <a:r>
            <a:rPr lang="en-GB" sz="1200" dirty="0" smtClean="0"/>
            <a:t> ne</a:t>
          </a:r>
          <a:r>
            <a:rPr lang="sk-SK" sz="1200" dirty="0" smtClean="0"/>
            <a:t>ž</a:t>
          </a:r>
          <a:r>
            <a:rPr lang="en-GB" sz="1200" dirty="0" smtClean="0"/>
            <a:t> </a:t>
          </a:r>
          <a:r>
            <a:rPr lang="en-GB" sz="1200" dirty="0" err="1" smtClean="0"/>
            <a:t>dvoch</a:t>
          </a:r>
          <a:r>
            <a:rPr lang="en-GB" sz="1200" dirty="0" smtClean="0"/>
            <a:t> k</a:t>
          </a:r>
          <a:r>
            <a:rPr lang="sk-SK" sz="1200" dirty="0" smtClean="0"/>
            <a:t>ó</a:t>
          </a:r>
          <a:r>
            <a:rPr lang="en-GB" sz="1200" dirty="0" smtClean="0"/>
            <a:t>pi</a:t>
          </a:r>
          <a:r>
            <a:rPr lang="sk-SK" sz="1200" dirty="0" smtClean="0"/>
            <a:t>á</a:t>
          </a:r>
          <a:r>
            <a:rPr lang="en-GB" sz="1200" dirty="0" err="1" smtClean="0"/>
            <a:t>ch</a:t>
          </a:r>
          <a:r>
            <a:rPr lang="en-GB" sz="1200" dirty="0" smtClean="0"/>
            <a:t>; </a:t>
          </a:r>
          <a:r>
            <a:rPr lang="en-GB" sz="1200" b="1" u="sng" dirty="0" smtClean="0"/>
            <a:t>je </a:t>
          </a:r>
          <a:r>
            <a:rPr lang="en-GB" sz="1200" b="1" u="sng" dirty="0" err="1" smtClean="0"/>
            <a:t>potrebn</a:t>
          </a:r>
          <a:r>
            <a:rPr lang="sk-SK" sz="1200" b="1" u="sng" dirty="0" smtClean="0"/>
            <a:t>é</a:t>
          </a:r>
          <a:r>
            <a:rPr lang="en-GB" sz="1200" b="1" u="sng" dirty="0" smtClean="0"/>
            <a:t> </a:t>
          </a:r>
          <a:r>
            <a:rPr lang="en-GB" sz="1200" b="1" u="sng" dirty="0" err="1" smtClean="0"/>
            <a:t>zasla</a:t>
          </a:r>
          <a:r>
            <a:rPr lang="sk-SK" sz="1200" b="1" u="sng" dirty="0" smtClean="0"/>
            <a:t>ť</a:t>
          </a:r>
          <a:r>
            <a:rPr lang="en-GB" sz="1200" b="1" u="sng" dirty="0" smtClean="0"/>
            <a:t> </a:t>
          </a:r>
          <a:r>
            <a:rPr lang="en-GB" sz="1200" b="1" u="sng" dirty="0" err="1" smtClean="0"/>
            <a:t>aj</a:t>
          </a:r>
          <a:r>
            <a:rPr lang="en-GB" sz="1200" b="1" u="sng" dirty="0" smtClean="0"/>
            <a:t> </a:t>
          </a:r>
          <a:r>
            <a:rPr lang="en-GB" sz="1200" b="1" u="sng" dirty="0" err="1" smtClean="0"/>
            <a:t>elektronick</a:t>
          </a:r>
          <a:r>
            <a:rPr lang="sk-SK" sz="1200" b="1" u="sng" dirty="0" smtClean="0"/>
            <a:t>ú</a:t>
          </a:r>
          <a:r>
            <a:rPr lang="en-GB" sz="1200" b="1" u="sng" dirty="0" smtClean="0"/>
            <a:t> </a:t>
          </a:r>
          <a:r>
            <a:rPr lang="en-GB" sz="1200" b="1" u="sng" dirty="0" err="1" smtClean="0"/>
            <a:t>verziu</a:t>
          </a:r>
          <a:r>
            <a:rPr lang="en-GB" sz="1200" dirty="0" smtClean="0"/>
            <a:t>  </a:t>
          </a:r>
          <a:r>
            <a:rPr lang="sk-SK" sz="1200" dirty="0" smtClean="0"/>
            <a:t>p</a:t>
          </a:r>
          <a:r>
            <a:rPr lang="en-GB" sz="1200" dirty="0" err="1" smtClean="0"/>
            <a:t>rojektovej</a:t>
          </a:r>
          <a:r>
            <a:rPr lang="en-GB" sz="1200" dirty="0" smtClean="0"/>
            <a:t> </a:t>
          </a:r>
          <a:r>
            <a:rPr lang="sk-SK" sz="1200" dirty="0" smtClean="0"/>
            <a:t>ž</a:t>
          </a:r>
          <a:r>
            <a:rPr lang="en-GB" sz="1200" dirty="0" err="1" smtClean="0"/>
            <a:t>iadosti</a:t>
          </a:r>
          <a:r>
            <a:rPr lang="en-GB" sz="1200" dirty="0" smtClean="0"/>
            <a:t> ( </a:t>
          </a:r>
          <a:r>
            <a:rPr lang="en-GB" sz="1200" dirty="0" err="1" smtClean="0"/>
            <a:t>vo</a:t>
          </a:r>
          <a:r>
            <a:rPr lang="en-GB" sz="1200" dirty="0" smtClean="0"/>
            <a:t> form</a:t>
          </a:r>
          <a:r>
            <a:rPr lang="sk-SK" sz="1200" dirty="0" smtClean="0"/>
            <a:t>á</a:t>
          </a:r>
          <a:r>
            <a:rPr lang="en-GB" sz="1200" dirty="0" err="1" smtClean="0"/>
            <a:t>te</a:t>
          </a:r>
          <a:r>
            <a:rPr lang="en-GB" sz="1200" dirty="0" smtClean="0"/>
            <a:t>  ‘doc’ </a:t>
          </a:r>
          <a:r>
            <a:rPr lang="en-GB" sz="1200" dirty="0" err="1" smtClean="0"/>
            <a:t>alebo</a:t>
          </a:r>
          <a:r>
            <a:rPr lang="en-US" sz="1200" dirty="0" smtClean="0"/>
            <a:t> ‘</a:t>
          </a:r>
          <a:r>
            <a:rPr lang="en-US" sz="1200" dirty="0" err="1" smtClean="0"/>
            <a:t>docx</a:t>
          </a:r>
          <a:r>
            <a:rPr lang="en-US" sz="1200" dirty="0" smtClean="0"/>
            <a:t>’</a:t>
          </a:r>
          <a:r>
            <a:rPr lang="en-GB" sz="1200" dirty="0" smtClean="0"/>
            <a:t>); </a:t>
          </a:r>
          <a:r>
            <a:rPr lang="en-GB" sz="1200" dirty="0" err="1" smtClean="0"/>
            <a:t>Pr</a:t>
          </a:r>
          <a:r>
            <a:rPr lang="sk-SK" sz="1200" dirty="0" smtClean="0"/>
            <a:t>í</a:t>
          </a:r>
          <a:r>
            <a:rPr lang="en-GB" sz="1200" dirty="0" err="1" smtClean="0"/>
            <a:t>lohy</a:t>
          </a:r>
          <a:r>
            <a:rPr lang="en-GB" sz="1200" dirty="0" smtClean="0"/>
            <a:t> </a:t>
          </a:r>
          <a:r>
            <a:rPr lang="en-GB" sz="1200" dirty="0" err="1" smtClean="0"/>
            <a:t>Projektovej</a:t>
          </a:r>
          <a:r>
            <a:rPr lang="en-GB" sz="1200" dirty="0" smtClean="0"/>
            <a:t> </a:t>
          </a:r>
          <a:r>
            <a:rPr lang="sk-SK" sz="1200" dirty="0" smtClean="0"/>
            <a:t>ž</a:t>
          </a:r>
          <a:r>
            <a:rPr lang="en-GB" sz="1200" dirty="0" err="1" smtClean="0"/>
            <a:t>iadosti</a:t>
          </a:r>
          <a:r>
            <a:rPr lang="en-GB" sz="1200" dirty="0" smtClean="0"/>
            <a:t> (</a:t>
          </a:r>
          <a:r>
            <a:rPr lang="en-GB" sz="1200" dirty="0" err="1" smtClean="0"/>
            <a:t>skenovan</a:t>
          </a:r>
          <a:r>
            <a:rPr lang="sk-SK" sz="1200" dirty="0" smtClean="0"/>
            <a:t>é</a:t>
          </a:r>
          <a:r>
            <a:rPr lang="en-GB" sz="1200" dirty="0" smtClean="0"/>
            <a:t> </a:t>
          </a:r>
          <a:r>
            <a:rPr lang="en-GB" sz="1200" dirty="0" err="1" smtClean="0"/>
            <a:t>verzie</a:t>
          </a:r>
          <a:r>
            <a:rPr lang="en-GB" sz="1200" dirty="0" smtClean="0"/>
            <a:t> </a:t>
          </a:r>
          <a:r>
            <a:rPr lang="en-GB" sz="1200" dirty="0" err="1" smtClean="0"/>
            <a:t>podp</a:t>
          </a:r>
          <a:r>
            <a:rPr lang="sk-SK" sz="1200" dirty="0" smtClean="0"/>
            <a:t>í</a:t>
          </a:r>
          <a:r>
            <a:rPr lang="en-GB" sz="1200" dirty="0" smtClean="0"/>
            <a:t>san</a:t>
          </a:r>
          <a:r>
            <a:rPr lang="sk-SK" sz="1200" dirty="0" smtClean="0"/>
            <a:t>ý</a:t>
          </a:r>
          <a:r>
            <a:rPr lang="en-GB" sz="1200" dirty="0" err="1" smtClean="0"/>
            <a:t>ch</a:t>
          </a:r>
          <a:r>
            <a:rPr lang="en-GB" sz="1200" dirty="0" smtClean="0"/>
            <a:t> </a:t>
          </a:r>
          <a:r>
            <a:rPr lang="en-GB" sz="1200" dirty="0" err="1" smtClean="0"/>
            <a:t>dokumentov</a:t>
          </a:r>
          <a:r>
            <a:rPr lang="en-GB" sz="1200" dirty="0" smtClean="0"/>
            <a:t>); </a:t>
          </a:r>
          <a:r>
            <a:rPr lang="en-GB" sz="1200" dirty="0" err="1" smtClean="0"/>
            <a:t>Rozpo</a:t>
          </a:r>
          <a:r>
            <a:rPr lang="sk-SK" sz="1200" dirty="0" smtClean="0"/>
            <a:t>č</a:t>
          </a:r>
          <a:r>
            <a:rPr lang="en-GB" sz="1200" dirty="0" smtClean="0"/>
            <a:t>et a </a:t>
          </a:r>
          <a:r>
            <a:rPr lang="en-GB" sz="1200" dirty="0" err="1" smtClean="0"/>
            <a:t>Finan</a:t>
          </a:r>
          <a:r>
            <a:rPr lang="sk-SK" sz="1200" dirty="0" smtClean="0"/>
            <a:t>č</a:t>
          </a:r>
          <a:r>
            <a:rPr lang="en-GB" sz="1200" dirty="0" smtClean="0"/>
            <a:t>n</a:t>
          </a:r>
          <a:r>
            <a:rPr lang="sk-SK" sz="1200" dirty="0" smtClean="0"/>
            <a:t>ý</a:t>
          </a:r>
          <a:r>
            <a:rPr lang="en-GB" sz="1200" dirty="0" smtClean="0"/>
            <a:t> </a:t>
          </a:r>
          <a:r>
            <a:rPr lang="en-GB" sz="1200" dirty="0" err="1" smtClean="0"/>
            <a:t>pl</a:t>
          </a:r>
          <a:r>
            <a:rPr lang="sk-SK" sz="1200" dirty="0" smtClean="0"/>
            <a:t>á</a:t>
          </a:r>
          <a:r>
            <a:rPr lang="en-GB" sz="1200" dirty="0" smtClean="0"/>
            <a:t>n (</a:t>
          </a:r>
          <a:r>
            <a:rPr lang="en-GB" sz="1200" dirty="0" err="1" smtClean="0"/>
            <a:t>vo</a:t>
          </a:r>
          <a:r>
            <a:rPr lang="en-GB" sz="1200" dirty="0" smtClean="0"/>
            <a:t> form</a:t>
          </a:r>
          <a:r>
            <a:rPr lang="sk-SK" sz="1200" dirty="0" smtClean="0"/>
            <a:t>á</a:t>
          </a:r>
          <a:r>
            <a:rPr lang="en-GB" sz="1200" dirty="0" err="1" smtClean="0"/>
            <a:t>te</a:t>
          </a:r>
          <a:r>
            <a:rPr lang="en-GB" sz="1200" dirty="0" smtClean="0"/>
            <a:t> </a:t>
          </a:r>
          <a:r>
            <a:rPr lang="en-US" sz="1200" dirty="0" smtClean="0"/>
            <a:t>‘</a:t>
          </a:r>
          <a:r>
            <a:rPr lang="en-US" sz="1200" dirty="0" err="1" smtClean="0"/>
            <a:t>xls’or</a:t>
          </a:r>
          <a:r>
            <a:rPr lang="en-US" sz="1200" dirty="0" smtClean="0"/>
            <a:t> ‘</a:t>
          </a:r>
          <a:r>
            <a:rPr lang="en-US" sz="1200" dirty="0" err="1" smtClean="0"/>
            <a:t>xlsx</a:t>
          </a:r>
          <a:r>
            <a:rPr lang="en-US" sz="1200" dirty="0" smtClean="0"/>
            <a:t>’); </a:t>
          </a:r>
          <a:r>
            <a:rPr lang="en-GB" sz="1200" dirty="0" err="1" smtClean="0"/>
            <a:t>Podporn</a:t>
          </a:r>
          <a:r>
            <a:rPr lang="sk-SK" sz="1200" dirty="0" smtClean="0"/>
            <a:t>é</a:t>
          </a:r>
          <a:r>
            <a:rPr lang="en-GB" sz="1200" dirty="0" smtClean="0"/>
            <a:t> </a:t>
          </a:r>
          <a:r>
            <a:rPr lang="en-GB" sz="1200" dirty="0" err="1" smtClean="0"/>
            <a:t>listy</a:t>
          </a:r>
          <a:r>
            <a:rPr lang="en-GB" sz="1200" dirty="0" smtClean="0"/>
            <a:t> </a:t>
          </a:r>
          <a:r>
            <a:rPr lang="en-GB" sz="1200" dirty="0" err="1" smtClean="0"/>
            <a:t>relevantn</a:t>
          </a:r>
          <a:r>
            <a:rPr lang="sk-SK" sz="1200" dirty="0" smtClean="0"/>
            <a:t>ý</a:t>
          </a:r>
          <a:r>
            <a:rPr lang="en-GB" sz="1200" dirty="0" err="1" smtClean="0"/>
            <a:t>ch</a:t>
          </a:r>
          <a:r>
            <a:rPr lang="en-GB" sz="1200" dirty="0" smtClean="0"/>
            <a:t> region</a:t>
          </a:r>
          <a:r>
            <a:rPr lang="sk-SK" sz="1200" dirty="0" smtClean="0"/>
            <a:t>á</a:t>
          </a:r>
          <a:r>
            <a:rPr lang="en-GB" sz="1200" dirty="0" err="1" smtClean="0"/>
            <a:t>lnych</a:t>
          </a:r>
          <a:r>
            <a:rPr lang="en-GB" sz="1200" dirty="0" smtClean="0"/>
            <a:t> in</a:t>
          </a:r>
          <a:r>
            <a:rPr lang="sk-SK" sz="1200" dirty="0" smtClean="0"/>
            <a:t>š</a:t>
          </a:r>
          <a:r>
            <a:rPr lang="en-GB" sz="1200" dirty="0" smtClean="0"/>
            <a:t>tit</a:t>
          </a:r>
          <a:r>
            <a:rPr lang="sk-SK" sz="1200" dirty="0" smtClean="0"/>
            <a:t>ú</a:t>
          </a:r>
          <a:r>
            <a:rPr lang="en-GB" sz="1200" dirty="0" smtClean="0"/>
            <a:t>ci</a:t>
          </a:r>
          <a:r>
            <a:rPr lang="sk-SK" sz="1200" dirty="0" smtClean="0"/>
            <a:t>í</a:t>
          </a:r>
          <a:r>
            <a:rPr lang="en-GB" sz="1200" dirty="0" smtClean="0"/>
            <a:t> (</a:t>
          </a:r>
          <a:r>
            <a:rPr lang="en-GB" sz="1200" dirty="0" err="1" smtClean="0"/>
            <a:t>skenovan</a:t>
          </a:r>
          <a:r>
            <a:rPr lang="sk-SK" sz="1200" dirty="0" smtClean="0"/>
            <a:t>é</a:t>
          </a:r>
          <a:r>
            <a:rPr lang="en-GB" sz="1200" dirty="0" smtClean="0"/>
            <a:t> </a:t>
          </a:r>
          <a:r>
            <a:rPr lang="en-GB" sz="1200" dirty="0" err="1" smtClean="0"/>
            <a:t>verzie</a:t>
          </a:r>
          <a:r>
            <a:rPr lang="en-GB" sz="1200" dirty="0" smtClean="0"/>
            <a:t> </a:t>
          </a:r>
          <a:r>
            <a:rPr lang="en-GB" sz="1200" dirty="0" err="1" smtClean="0"/>
            <a:t>podp</a:t>
          </a:r>
          <a:r>
            <a:rPr lang="sk-SK" sz="1200" dirty="0" smtClean="0"/>
            <a:t>í</a:t>
          </a:r>
          <a:r>
            <a:rPr lang="en-GB" sz="1200" dirty="0" smtClean="0"/>
            <a:t>san</a:t>
          </a:r>
          <a:r>
            <a:rPr lang="sk-SK" sz="1200" dirty="0" smtClean="0"/>
            <a:t>ý</a:t>
          </a:r>
          <a:r>
            <a:rPr lang="en-GB" sz="1200" dirty="0" err="1" smtClean="0"/>
            <a:t>ch</a:t>
          </a:r>
          <a:r>
            <a:rPr lang="en-GB" sz="1200" dirty="0" smtClean="0"/>
            <a:t> </a:t>
          </a:r>
          <a:r>
            <a:rPr lang="en-GB" sz="1200" dirty="0" err="1" smtClean="0"/>
            <a:t>dokumentov</a:t>
          </a:r>
          <a:r>
            <a:rPr lang="en-GB" sz="1200" dirty="0" smtClean="0"/>
            <a:t>);</a:t>
          </a:r>
          <a:endParaRPr lang="en-US" sz="1200" dirty="0"/>
        </a:p>
      </dgm:t>
    </dgm:pt>
    <dgm:pt modelId="{5A93BF63-E3C7-4E9B-8B41-1CEABE6B8B78}" type="parTrans" cxnId="{40873C5A-D961-4168-B434-D1720722C2F8}">
      <dgm:prSet/>
      <dgm:spPr/>
      <dgm:t>
        <a:bodyPr/>
        <a:lstStyle/>
        <a:p>
          <a:endParaRPr lang="en-US"/>
        </a:p>
      </dgm:t>
    </dgm:pt>
    <dgm:pt modelId="{193ED95C-CA4D-4E6D-8F19-1FC5617ABC15}" type="sibTrans" cxnId="{40873C5A-D961-4168-B434-D1720722C2F8}">
      <dgm:prSet/>
      <dgm:spPr/>
      <dgm:t>
        <a:bodyPr/>
        <a:lstStyle/>
        <a:p>
          <a:endParaRPr lang="en-US"/>
        </a:p>
      </dgm:t>
    </dgm:pt>
    <dgm:pt modelId="{D2A88455-8AB6-4F04-AC56-836A7B02B0A4}">
      <dgm:prSet phldrT="[Text]" custT="1"/>
      <dgm:spPr/>
      <dgm:t>
        <a:bodyPr/>
        <a:lstStyle/>
        <a:p>
          <a:r>
            <a:rPr lang="en-US" sz="1200" dirty="0" err="1" smtClean="0"/>
            <a:t>Ozn</a:t>
          </a:r>
          <a:r>
            <a:rPr lang="sk-SK" sz="1200" dirty="0" smtClean="0"/>
            <a:t>á</a:t>
          </a:r>
          <a:r>
            <a:rPr lang="en-US" sz="1200" dirty="0" err="1" smtClean="0"/>
            <a:t>menie</a:t>
          </a:r>
          <a:r>
            <a:rPr lang="en-US" sz="1200" dirty="0" smtClean="0"/>
            <a:t> o </a:t>
          </a:r>
          <a:r>
            <a:rPr lang="en-US" sz="1200" dirty="0" err="1" smtClean="0"/>
            <a:t>poskytnut</a:t>
          </a:r>
          <a:r>
            <a:rPr lang="sk-SK" sz="1200" dirty="0" smtClean="0"/>
            <a:t>í</a:t>
          </a:r>
          <a:r>
            <a:rPr lang="en-US" sz="1200" dirty="0" smtClean="0"/>
            <a:t> </a:t>
          </a:r>
          <a:r>
            <a:rPr lang="en-US" sz="1200" dirty="0" err="1" smtClean="0"/>
            <a:t>grantu</a:t>
          </a:r>
          <a:r>
            <a:rPr lang="en-GB" sz="1200" b="0" dirty="0" smtClean="0"/>
            <a:t>: 30</a:t>
          </a:r>
          <a:r>
            <a:rPr lang="sk-SK" sz="1200" b="0" dirty="0" smtClean="0"/>
            <a:t>.</a:t>
          </a:r>
          <a:r>
            <a:rPr lang="en-GB" sz="1200" b="0" dirty="0" smtClean="0"/>
            <a:t> </a:t>
          </a:r>
          <a:r>
            <a:rPr lang="en-GB" sz="1200" b="0" dirty="0" err="1" smtClean="0"/>
            <a:t>Marec</a:t>
          </a:r>
          <a:r>
            <a:rPr lang="en-GB" sz="1200" b="0" dirty="0" smtClean="0"/>
            <a:t> 2018; </a:t>
          </a:r>
          <a:r>
            <a:rPr lang="en-GB" sz="1200" b="0" dirty="0" err="1" smtClean="0"/>
            <a:t>podpis</a:t>
          </a:r>
          <a:r>
            <a:rPr lang="en-GB" sz="1200" b="0" dirty="0" smtClean="0"/>
            <a:t> </a:t>
          </a:r>
          <a:r>
            <a:rPr lang="en-GB" sz="1200" b="0" dirty="0" err="1" smtClean="0"/>
            <a:t>zmluvy</a:t>
          </a:r>
          <a:r>
            <a:rPr lang="en-GB" sz="1200" b="0" dirty="0" smtClean="0"/>
            <a:t>: 30</a:t>
          </a:r>
          <a:r>
            <a:rPr lang="sk-SK" sz="1200" b="0" dirty="0" smtClean="0"/>
            <a:t>.</a:t>
          </a:r>
          <a:r>
            <a:rPr lang="en-GB" sz="1200" b="0" dirty="0" smtClean="0"/>
            <a:t> April 2018;</a:t>
          </a:r>
          <a:endParaRPr lang="en-US" sz="1200" b="0" dirty="0"/>
        </a:p>
      </dgm:t>
    </dgm:pt>
    <dgm:pt modelId="{91D5AF90-1337-415F-9A76-C6D8D0265B21}" type="parTrans" cxnId="{901A5339-545D-425D-873D-E4910251C62C}">
      <dgm:prSet/>
      <dgm:spPr/>
    </dgm:pt>
    <dgm:pt modelId="{A22A18C5-BF9D-4319-BAE8-39CF7489B035}" type="sibTrans" cxnId="{901A5339-545D-425D-873D-E4910251C62C}">
      <dgm:prSet/>
      <dgm:spPr/>
    </dgm:pt>
    <dgm:pt modelId="{0611D8A2-7B04-4437-AB4C-5D6E629A3297}">
      <dgm:prSet phldrT="[Text]" custT="1"/>
      <dgm:spPr/>
      <dgm:t>
        <a:bodyPr/>
        <a:lstStyle/>
        <a:p>
          <a:r>
            <a:rPr lang="en-US" sz="1200" b="0" dirty="0" err="1" smtClean="0"/>
            <a:t>Uz</a:t>
          </a:r>
          <a:r>
            <a:rPr lang="sk-SK" sz="1200" b="0" dirty="0" smtClean="0"/>
            <a:t>á</a:t>
          </a:r>
          <a:r>
            <a:rPr lang="en-US" sz="1200" b="0" dirty="0" err="1" smtClean="0"/>
            <a:t>vierka</a:t>
          </a:r>
          <a:r>
            <a:rPr lang="en-US" sz="1200" b="0" dirty="0" smtClean="0"/>
            <a:t>: 15</a:t>
          </a:r>
          <a:r>
            <a:rPr lang="sk-SK" sz="1200" b="0" dirty="0" smtClean="0"/>
            <a:t>.</a:t>
          </a:r>
          <a:r>
            <a:rPr lang="en-US" sz="1200" b="0" dirty="0" smtClean="0"/>
            <a:t> September 2017;</a:t>
          </a:r>
          <a:endParaRPr lang="en-US" sz="1200" b="0" dirty="0"/>
        </a:p>
      </dgm:t>
    </dgm:pt>
    <dgm:pt modelId="{CA1FC8B7-EDEE-45BF-8393-83508AA43ECE}" type="parTrans" cxnId="{7B812D34-DDD1-4092-B649-BA56B1860882}">
      <dgm:prSet/>
      <dgm:spPr/>
    </dgm:pt>
    <dgm:pt modelId="{BE799649-1B3D-4C2E-B6C3-0ECCFAC10E44}" type="sibTrans" cxnId="{7B812D34-DDD1-4092-B649-BA56B1860882}">
      <dgm:prSet/>
      <dgm:spPr/>
    </dgm:pt>
    <dgm:pt modelId="{014919BD-062B-4446-AB5F-F607DCADF93F}">
      <dgm:prSet phldrT="[Text]" custT="1"/>
      <dgm:spPr/>
      <dgm:t>
        <a:bodyPr/>
        <a:lstStyle/>
        <a:p>
          <a:r>
            <a:rPr lang="en-US" sz="1200" dirty="0" err="1" smtClean="0"/>
            <a:t>Uz</a:t>
          </a:r>
          <a:r>
            <a:rPr lang="sk-SK" sz="1200" dirty="0" smtClean="0"/>
            <a:t>á</a:t>
          </a:r>
          <a:r>
            <a:rPr lang="en-US" sz="1200" dirty="0" err="1" smtClean="0"/>
            <a:t>vierka</a:t>
          </a:r>
          <a:r>
            <a:rPr lang="en-US" sz="1200" dirty="0" smtClean="0"/>
            <a:t> </a:t>
          </a:r>
          <a:r>
            <a:rPr lang="en-US" sz="1200" dirty="0" err="1" smtClean="0"/>
            <a:t>podania</a:t>
          </a:r>
          <a:r>
            <a:rPr lang="en-US" sz="1200" dirty="0" smtClean="0"/>
            <a:t> </a:t>
          </a:r>
          <a:r>
            <a:rPr lang="en-US" sz="1200" dirty="0" err="1" smtClean="0"/>
            <a:t>projektu</a:t>
          </a:r>
          <a:r>
            <a:rPr lang="en-US" sz="1200" dirty="0" smtClean="0"/>
            <a:t>: 15</a:t>
          </a:r>
          <a:r>
            <a:rPr lang="sk-SK" sz="1200" dirty="0" smtClean="0"/>
            <a:t>.</a:t>
          </a:r>
          <a:r>
            <a:rPr lang="en-US" sz="1200" dirty="0" smtClean="0"/>
            <a:t> November 2017;</a:t>
          </a:r>
          <a:endParaRPr lang="en-US" sz="1200" dirty="0"/>
        </a:p>
      </dgm:t>
    </dgm:pt>
    <dgm:pt modelId="{B7856CE3-B2C8-4905-A914-92858FD6019C}" type="parTrans" cxnId="{30D33BD0-4864-4AD3-B4F0-AF56AB667BFB}">
      <dgm:prSet/>
      <dgm:spPr/>
    </dgm:pt>
    <dgm:pt modelId="{9AF62D58-0731-466B-B962-14D97B41A95E}" type="sibTrans" cxnId="{30D33BD0-4864-4AD3-B4F0-AF56AB667BFB}">
      <dgm:prSet/>
      <dgm:spPr/>
    </dgm:pt>
    <dgm:pt modelId="{CC593F5B-6DBB-4D36-947F-6CB6BA650B9C}">
      <dgm:prSet phldrT="[Text]" custT="1"/>
      <dgm:spPr/>
      <dgm:t>
        <a:bodyPr/>
        <a:lstStyle/>
        <a:p>
          <a:r>
            <a:rPr lang="en-US" sz="1200" dirty="0" err="1" smtClean="0"/>
            <a:t>Ozn</a:t>
          </a:r>
          <a:r>
            <a:rPr lang="sk-SK" sz="1200" dirty="0" smtClean="0"/>
            <a:t>á</a:t>
          </a:r>
          <a:r>
            <a:rPr lang="en-US" sz="1200" dirty="0" err="1" smtClean="0"/>
            <a:t>menie</a:t>
          </a:r>
          <a:r>
            <a:rPr lang="en-US" sz="1200" dirty="0" smtClean="0"/>
            <a:t> o </a:t>
          </a:r>
          <a:r>
            <a:rPr lang="en-US" sz="1200" dirty="0" err="1" smtClean="0"/>
            <a:t>poskytnut</a:t>
          </a:r>
          <a:r>
            <a:rPr lang="sk-SK" sz="1200" dirty="0" smtClean="0"/>
            <a:t>í</a:t>
          </a:r>
          <a:r>
            <a:rPr lang="en-US" sz="1200" dirty="0" smtClean="0"/>
            <a:t> </a:t>
          </a:r>
          <a:r>
            <a:rPr lang="en-US" sz="1200" dirty="0" err="1" smtClean="0"/>
            <a:t>grantu</a:t>
          </a:r>
          <a:r>
            <a:rPr lang="en-US" sz="1200" dirty="0" smtClean="0"/>
            <a:t>: 15</a:t>
          </a:r>
          <a:r>
            <a:rPr lang="sk-SK" sz="1200" dirty="0" smtClean="0"/>
            <a:t>.</a:t>
          </a:r>
          <a:r>
            <a:rPr lang="en-US" sz="1200" dirty="0" smtClean="0"/>
            <a:t> </a:t>
          </a:r>
          <a:r>
            <a:rPr lang="en-US" sz="1200" dirty="0" err="1" smtClean="0"/>
            <a:t>Febru</a:t>
          </a:r>
          <a:r>
            <a:rPr lang="sk-SK" sz="1200" dirty="0" smtClean="0"/>
            <a:t>á</a:t>
          </a:r>
          <a:r>
            <a:rPr lang="en-US" sz="1200" dirty="0" smtClean="0"/>
            <a:t>r 2018; </a:t>
          </a:r>
          <a:r>
            <a:rPr lang="en-US" sz="1200" dirty="0" err="1" smtClean="0"/>
            <a:t>podpis</a:t>
          </a:r>
          <a:r>
            <a:rPr lang="en-US" sz="1200" dirty="0" smtClean="0"/>
            <a:t> </a:t>
          </a:r>
          <a:r>
            <a:rPr lang="en-US" sz="1200" dirty="0" err="1" smtClean="0"/>
            <a:t>zmluvy</a:t>
          </a:r>
          <a:r>
            <a:rPr lang="en-US" sz="1200" dirty="0" smtClean="0"/>
            <a:t>: 30</a:t>
          </a:r>
          <a:r>
            <a:rPr lang="sk-SK" sz="1200" dirty="0" smtClean="0"/>
            <a:t>.</a:t>
          </a:r>
          <a:r>
            <a:rPr lang="en-US" sz="1200" dirty="0" smtClean="0"/>
            <a:t> </a:t>
          </a:r>
          <a:r>
            <a:rPr lang="en-US" sz="1200" dirty="0" err="1" smtClean="0"/>
            <a:t>Marec</a:t>
          </a:r>
          <a:r>
            <a:rPr lang="en-US" sz="1200" dirty="0" smtClean="0"/>
            <a:t> 2018.</a:t>
          </a:r>
          <a:endParaRPr lang="en-US" sz="1200" dirty="0"/>
        </a:p>
      </dgm:t>
    </dgm:pt>
    <dgm:pt modelId="{01C5B1B9-C4DB-4483-96F9-1D1E0AC9C21C}" type="parTrans" cxnId="{60F820DB-ED8F-4345-9D5F-F9EAE8F5F9D7}">
      <dgm:prSet/>
      <dgm:spPr/>
    </dgm:pt>
    <dgm:pt modelId="{7FA971FF-2E81-4A83-909D-53AAE084FF2F}" type="sibTrans" cxnId="{60F820DB-ED8F-4345-9D5F-F9EAE8F5F9D7}">
      <dgm:prSet/>
      <dgm:spPr/>
    </dgm:pt>
    <dgm:pt modelId="{C2E4C98D-EB00-4C78-9AC8-9E37BC75CD9F}" type="pres">
      <dgm:prSet presAssocID="{4A629EB6-5222-4E20-8AE3-5A6D818C77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B8F0A-3F29-44C9-A664-D4211421231B}" type="pres">
      <dgm:prSet presAssocID="{0F5BF1E3-450F-4D4E-ABBB-ACD0ADC9181E}" presName="linNode" presStyleCnt="0"/>
      <dgm:spPr/>
    </dgm:pt>
    <dgm:pt modelId="{3F36D1E6-4A24-4F42-BED1-C97568ADBA6C}" type="pres">
      <dgm:prSet presAssocID="{0F5BF1E3-450F-4D4E-ABBB-ACD0ADC9181E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D9943-BF60-4261-856A-BB22F9B86B81}" type="pres">
      <dgm:prSet presAssocID="{0F5BF1E3-450F-4D4E-ABBB-ACD0ADC9181E}" presName="bracket" presStyleLbl="parChTrans1D1" presStyleIdx="0" presStyleCnt="2"/>
      <dgm:spPr/>
    </dgm:pt>
    <dgm:pt modelId="{EE43D423-F2F8-4CEE-9746-FDE5DE086C00}" type="pres">
      <dgm:prSet presAssocID="{0F5BF1E3-450F-4D4E-ABBB-ACD0ADC9181E}" presName="spH" presStyleCnt="0"/>
      <dgm:spPr/>
    </dgm:pt>
    <dgm:pt modelId="{C539455B-A5B4-4AD0-BE22-45C1DBE16D08}" type="pres">
      <dgm:prSet presAssocID="{0F5BF1E3-450F-4D4E-ABBB-ACD0ADC9181E}" presName="desTx" presStyleLbl="node1" presStyleIdx="0" presStyleCnt="2" custLinFactNeighborX="20371" custLinFactNeighborY="-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79D5A-7921-46FB-BDE5-70103590039F}" type="pres">
      <dgm:prSet presAssocID="{CA198F0D-405C-4056-8EA6-D62A3EB99FB2}" presName="spV" presStyleCnt="0"/>
      <dgm:spPr/>
    </dgm:pt>
    <dgm:pt modelId="{EA0F893D-5C79-4015-AEA8-C92096FDD91E}" type="pres">
      <dgm:prSet presAssocID="{D8938EB1-C06D-4859-A792-B0AF7B6E7728}" presName="linNode" presStyleCnt="0"/>
      <dgm:spPr/>
    </dgm:pt>
    <dgm:pt modelId="{9A2516B7-FDD8-42D8-8ADB-F40294FB78FC}" type="pres">
      <dgm:prSet presAssocID="{D8938EB1-C06D-4859-A792-B0AF7B6E7728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CA098-93B3-48B4-A524-76803A497817}" type="pres">
      <dgm:prSet presAssocID="{D8938EB1-C06D-4859-A792-B0AF7B6E7728}" presName="bracket" presStyleLbl="parChTrans1D1" presStyleIdx="1" presStyleCnt="2"/>
      <dgm:spPr/>
    </dgm:pt>
    <dgm:pt modelId="{8735D08F-9D3F-447D-B66C-59AE092C6B58}" type="pres">
      <dgm:prSet presAssocID="{D8938EB1-C06D-4859-A792-B0AF7B6E7728}" presName="spH" presStyleCnt="0"/>
      <dgm:spPr/>
    </dgm:pt>
    <dgm:pt modelId="{11E259D3-E91B-4598-9721-795F6080B35C}" type="pres">
      <dgm:prSet presAssocID="{D8938EB1-C06D-4859-A792-B0AF7B6E7728}" presName="desTx" presStyleLbl="node1" presStyleIdx="1" presStyleCnt="2" custScaleY="61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D33BD0-4864-4AD3-B4F0-AF56AB667BFB}" srcId="{0F5BF1E3-450F-4D4E-ABBB-ACD0ADC9181E}" destId="{014919BD-062B-4446-AB5F-F607DCADF93F}" srcOrd="2" destOrd="0" parTransId="{B7856CE3-B2C8-4905-A914-92858FD6019C}" sibTransId="{9AF62D58-0731-466B-B962-14D97B41A95E}"/>
    <dgm:cxn modelId="{60F820DB-ED8F-4345-9D5F-F9EAE8F5F9D7}" srcId="{0F5BF1E3-450F-4D4E-ABBB-ACD0ADC9181E}" destId="{CC593F5B-6DBB-4D36-947F-6CB6BA650B9C}" srcOrd="3" destOrd="0" parTransId="{01C5B1B9-C4DB-4483-96F9-1D1E0AC9C21C}" sibTransId="{7FA971FF-2E81-4A83-909D-53AAE084FF2F}"/>
    <dgm:cxn modelId="{7B812D34-DDD1-4092-B649-BA56B1860882}" srcId="{D8938EB1-C06D-4859-A792-B0AF7B6E7728}" destId="{0611D8A2-7B04-4437-AB4C-5D6E629A3297}" srcOrd="1" destOrd="0" parTransId="{CA1FC8B7-EDEE-45BF-8393-83508AA43ECE}" sibTransId="{BE799649-1B3D-4C2E-B6C3-0ECCFAC10E44}"/>
    <dgm:cxn modelId="{D0D294EB-0AD1-4587-B7D0-88F98CE8D770}" type="presOf" srcId="{D2A88455-8AB6-4F04-AC56-836A7B02B0A4}" destId="{11E259D3-E91B-4598-9721-795F6080B35C}" srcOrd="0" destOrd="2" presId="urn:diagrams.loki3.com/BracketList+Icon#1"/>
    <dgm:cxn modelId="{52A88A11-E734-4EFE-B5DA-7A48C2DC6299}" type="presOf" srcId="{E9F19E4C-F3A5-4893-9366-08398DA21F09}" destId="{C539455B-A5B4-4AD0-BE22-45C1DBE16D08}" srcOrd="0" destOrd="1" presId="urn:diagrams.loki3.com/BracketList+Icon#1"/>
    <dgm:cxn modelId="{E7D684CF-DAE5-48B7-95BD-31F37F499CF7}" srcId="{4A629EB6-5222-4E20-8AE3-5A6D818C7786}" destId="{0F5BF1E3-450F-4D4E-ABBB-ACD0ADC9181E}" srcOrd="0" destOrd="0" parTransId="{53C7C478-B4B0-49DF-9690-CB5A19189E3D}" sibTransId="{CA198F0D-405C-4056-8EA6-D62A3EB99FB2}"/>
    <dgm:cxn modelId="{40873C5A-D961-4168-B434-D1720722C2F8}" srcId="{0F5BF1E3-450F-4D4E-ABBB-ACD0ADC9181E}" destId="{E9F19E4C-F3A5-4893-9366-08398DA21F09}" srcOrd="1" destOrd="0" parTransId="{5A93BF63-E3C7-4E9B-8B41-1CEABE6B8B78}" sibTransId="{193ED95C-CA4D-4E6D-8F19-1FC5617ABC15}"/>
    <dgm:cxn modelId="{25F459FF-F261-4956-A30A-6BA045A13C8C}" srcId="{0F5BF1E3-450F-4D4E-ABBB-ACD0ADC9181E}" destId="{099ECC78-0BC9-44B0-875E-AF65245E4B0B}" srcOrd="0" destOrd="0" parTransId="{1AADE7CE-1694-4F68-B5F7-CE285663C5BB}" sibTransId="{ADD6B82D-1C55-47F5-B115-1B275D16B307}"/>
    <dgm:cxn modelId="{AA048ABB-56AD-4253-94F4-9A6AD7CE6EFA}" type="presOf" srcId="{CC593F5B-6DBB-4D36-947F-6CB6BA650B9C}" destId="{C539455B-A5B4-4AD0-BE22-45C1DBE16D08}" srcOrd="0" destOrd="3" presId="urn:diagrams.loki3.com/BracketList+Icon#1"/>
    <dgm:cxn modelId="{901A5339-545D-425D-873D-E4910251C62C}" srcId="{D8938EB1-C06D-4859-A792-B0AF7B6E7728}" destId="{D2A88455-8AB6-4F04-AC56-836A7B02B0A4}" srcOrd="2" destOrd="0" parTransId="{91D5AF90-1337-415F-9A76-C6D8D0265B21}" sibTransId="{A22A18C5-BF9D-4319-BAE8-39CF7489B035}"/>
    <dgm:cxn modelId="{E2E2CD1F-57C4-4113-84D0-455583151A6A}" type="presOf" srcId="{D8938EB1-C06D-4859-A792-B0AF7B6E7728}" destId="{9A2516B7-FDD8-42D8-8ADB-F40294FB78FC}" srcOrd="0" destOrd="0" presId="urn:diagrams.loki3.com/BracketList+Icon#1"/>
    <dgm:cxn modelId="{5974A52D-D9C9-44AC-969E-50658D298E3F}" type="presOf" srcId="{099ECC78-0BC9-44B0-875E-AF65245E4B0B}" destId="{C539455B-A5B4-4AD0-BE22-45C1DBE16D08}" srcOrd="0" destOrd="0" presId="urn:diagrams.loki3.com/BracketList+Icon#1"/>
    <dgm:cxn modelId="{7DE699A0-4399-4509-B0E0-6A2759FE5A92}" type="presOf" srcId="{0611D8A2-7B04-4437-AB4C-5D6E629A3297}" destId="{11E259D3-E91B-4598-9721-795F6080B35C}" srcOrd="0" destOrd="1" presId="urn:diagrams.loki3.com/BracketList+Icon#1"/>
    <dgm:cxn modelId="{7AE0965F-3193-47DE-8ED2-6AFE3699A1E1}" type="presOf" srcId="{4A629EB6-5222-4E20-8AE3-5A6D818C7786}" destId="{C2E4C98D-EB00-4C78-9AC8-9E37BC75CD9F}" srcOrd="0" destOrd="0" presId="urn:diagrams.loki3.com/BracketList+Icon#1"/>
    <dgm:cxn modelId="{13F25C17-F71B-4FB8-837F-6B8EF1DAA6DD}" type="presOf" srcId="{0F5BF1E3-450F-4D4E-ABBB-ACD0ADC9181E}" destId="{3F36D1E6-4A24-4F42-BED1-C97568ADBA6C}" srcOrd="0" destOrd="0" presId="urn:diagrams.loki3.com/BracketList+Icon#1"/>
    <dgm:cxn modelId="{084B89B2-9E21-47A3-AEE7-227FC77FC99D}" type="presOf" srcId="{014919BD-062B-4446-AB5F-F607DCADF93F}" destId="{C539455B-A5B4-4AD0-BE22-45C1DBE16D08}" srcOrd="0" destOrd="2" presId="urn:diagrams.loki3.com/BracketList+Icon#1"/>
    <dgm:cxn modelId="{89E7C2FB-545B-473B-BD8A-74360BFA9215}" type="presOf" srcId="{7312C96A-E5F8-4427-BC51-AC4F40612644}" destId="{11E259D3-E91B-4598-9721-795F6080B35C}" srcOrd="0" destOrd="0" presId="urn:diagrams.loki3.com/BracketList+Icon#1"/>
    <dgm:cxn modelId="{8AF61955-72B0-4C21-B5D1-1F4DF432147E}" srcId="{4A629EB6-5222-4E20-8AE3-5A6D818C7786}" destId="{D8938EB1-C06D-4859-A792-B0AF7B6E7728}" srcOrd="1" destOrd="0" parTransId="{E7F1A733-9643-45D3-B11F-86F4188313CC}" sibTransId="{5967D5EA-4CA0-4F6D-B882-F5B7F29CB86A}"/>
    <dgm:cxn modelId="{756D745F-48E5-4078-BD59-1EA5EF9C6B42}" srcId="{D8938EB1-C06D-4859-A792-B0AF7B6E7728}" destId="{7312C96A-E5F8-4427-BC51-AC4F40612644}" srcOrd="0" destOrd="0" parTransId="{605BB756-9386-4BE8-8828-51A2CAAEDF20}" sibTransId="{8FF9E127-3968-4150-8FA5-AA138154F216}"/>
    <dgm:cxn modelId="{A519509B-A292-4E0D-BBBF-8B3D67F233D8}" type="presParOf" srcId="{C2E4C98D-EB00-4C78-9AC8-9E37BC75CD9F}" destId="{194B8F0A-3F29-44C9-A664-D4211421231B}" srcOrd="0" destOrd="0" presId="urn:diagrams.loki3.com/BracketList+Icon#1"/>
    <dgm:cxn modelId="{F25543AD-5FDE-4A89-A58C-543097EC1B0C}" type="presParOf" srcId="{194B8F0A-3F29-44C9-A664-D4211421231B}" destId="{3F36D1E6-4A24-4F42-BED1-C97568ADBA6C}" srcOrd="0" destOrd="0" presId="urn:diagrams.loki3.com/BracketList+Icon#1"/>
    <dgm:cxn modelId="{964772AC-5453-4361-83CB-53F6633702D2}" type="presParOf" srcId="{194B8F0A-3F29-44C9-A664-D4211421231B}" destId="{0F3D9943-BF60-4261-856A-BB22F9B86B81}" srcOrd="1" destOrd="0" presId="urn:diagrams.loki3.com/BracketList+Icon#1"/>
    <dgm:cxn modelId="{F98C7F72-0348-41D5-BA69-50E1C3A0D9F3}" type="presParOf" srcId="{194B8F0A-3F29-44C9-A664-D4211421231B}" destId="{EE43D423-F2F8-4CEE-9746-FDE5DE086C00}" srcOrd="2" destOrd="0" presId="urn:diagrams.loki3.com/BracketList+Icon#1"/>
    <dgm:cxn modelId="{4EBA3739-1B9D-4C8F-A3A1-A7EF4BE91CFE}" type="presParOf" srcId="{194B8F0A-3F29-44C9-A664-D4211421231B}" destId="{C539455B-A5B4-4AD0-BE22-45C1DBE16D08}" srcOrd="3" destOrd="0" presId="urn:diagrams.loki3.com/BracketList+Icon#1"/>
    <dgm:cxn modelId="{F8E4D798-0E5A-4CAF-BB4E-DCCBCE56B8B9}" type="presParOf" srcId="{C2E4C98D-EB00-4C78-9AC8-9E37BC75CD9F}" destId="{95179D5A-7921-46FB-BDE5-70103590039F}" srcOrd="1" destOrd="0" presId="urn:diagrams.loki3.com/BracketList+Icon#1"/>
    <dgm:cxn modelId="{9AEFC5B2-4FAB-4750-B13E-D824F9B4633D}" type="presParOf" srcId="{C2E4C98D-EB00-4C78-9AC8-9E37BC75CD9F}" destId="{EA0F893D-5C79-4015-AEA8-C92096FDD91E}" srcOrd="2" destOrd="0" presId="urn:diagrams.loki3.com/BracketList+Icon#1"/>
    <dgm:cxn modelId="{5144B01F-36AB-4CC3-A388-A309099CC856}" type="presParOf" srcId="{EA0F893D-5C79-4015-AEA8-C92096FDD91E}" destId="{9A2516B7-FDD8-42D8-8ADB-F40294FB78FC}" srcOrd="0" destOrd="0" presId="urn:diagrams.loki3.com/BracketList+Icon#1"/>
    <dgm:cxn modelId="{61AE7F18-8E14-4344-BDCF-8937BC308E26}" type="presParOf" srcId="{EA0F893D-5C79-4015-AEA8-C92096FDD91E}" destId="{4A9CA098-93B3-48B4-A524-76803A497817}" srcOrd="1" destOrd="0" presId="urn:diagrams.loki3.com/BracketList+Icon#1"/>
    <dgm:cxn modelId="{A3DF6372-8143-4DC2-B512-1C618C77215E}" type="presParOf" srcId="{EA0F893D-5C79-4015-AEA8-C92096FDD91E}" destId="{8735D08F-9D3F-447D-B66C-59AE092C6B58}" srcOrd="2" destOrd="0" presId="urn:diagrams.loki3.com/BracketList+Icon#1"/>
    <dgm:cxn modelId="{232A6CDA-45A1-4D4A-AF08-4F9003A8BE05}" type="presParOf" srcId="{EA0F893D-5C79-4015-AEA8-C92096FDD91E}" destId="{11E259D3-E91B-4598-9721-795F6080B35C}" srcOrd="3" destOrd="0" presId="urn:diagrams.loki3.com/BracketList+Icon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0E582D-ECDB-49E3-A3D8-4258822040BB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a-ES"/>
        </a:p>
      </dgm:t>
    </dgm:pt>
    <dgm:pt modelId="{C0DC59EE-5391-4BB0-B06F-192D97F9D077}">
      <dgm:prSet phldrT="[Text]"/>
      <dgm:spPr/>
      <dgm:t>
        <a:bodyPr/>
        <a:lstStyle/>
        <a:p>
          <a:r>
            <a:rPr lang="sk-SK" b="0" dirty="0" smtClean="0">
              <a:latin typeface="Century Gothic" pitchFamily="34" charset="0"/>
            </a:rPr>
            <a:t>Príručka pre žiadateľa</a:t>
          </a:r>
          <a:r>
            <a:rPr lang="en-GB" noProof="0" dirty="0" smtClean="0">
              <a:latin typeface="+mj-lt"/>
            </a:rPr>
            <a:t>&amp; Grant</a:t>
          </a:r>
          <a:r>
            <a:rPr lang="sk-SK" noProof="0" dirty="0" smtClean="0">
              <a:latin typeface="+mj-lt"/>
            </a:rPr>
            <a:t>ová</a:t>
          </a:r>
          <a:r>
            <a:rPr lang="en-GB" noProof="0" dirty="0" smtClean="0">
              <a:latin typeface="+mj-lt"/>
            </a:rPr>
            <a:t> </a:t>
          </a:r>
          <a:r>
            <a:rPr lang="sk-SK" noProof="0" smtClean="0">
              <a:latin typeface="+mj-lt"/>
            </a:rPr>
            <a:t>zmluva</a:t>
          </a:r>
          <a:endParaRPr lang="en-GB" noProof="0" dirty="0">
            <a:latin typeface="+mj-lt"/>
          </a:endParaRPr>
        </a:p>
      </dgm:t>
    </dgm:pt>
    <dgm:pt modelId="{B4B628B1-9F80-427D-BC0C-5B1B7AA12B27}" type="parTrans" cxnId="{8FB1D8F4-1C21-4E38-A1A8-A73209C17DF3}">
      <dgm:prSet/>
      <dgm:spPr/>
      <dgm:t>
        <a:bodyPr/>
        <a:lstStyle/>
        <a:p>
          <a:endParaRPr lang="ca-ES"/>
        </a:p>
      </dgm:t>
    </dgm:pt>
    <dgm:pt modelId="{6B946A85-FAED-4D19-9152-5706C3CF65C1}" type="sibTrans" cxnId="{8FB1D8F4-1C21-4E38-A1A8-A73209C17DF3}">
      <dgm:prSet/>
      <dgm:spPr/>
      <dgm:t>
        <a:bodyPr/>
        <a:lstStyle/>
        <a:p>
          <a:endParaRPr lang="ca-ES"/>
        </a:p>
      </dgm:t>
    </dgm:pt>
    <dgm:pt modelId="{FD60C872-FA0C-4735-B5F2-10FC9EBB21F7}">
      <dgm:prSet phldrT="[Text]"/>
      <dgm:spPr/>
      <dgm:t>
        <a:bodyPr/>
        <a:lstStyle/>
        <a:p>
          <a:r>
            <a:rPr lang="sk-SK" dirty="0" smtClean="0">
              <a:latin typeface="+mj-lt"/>
            </a:rPr>
            <a:t>Spoločný operačný program</a:t>
          </a:r>
          <a:endParaRPr lang="ca-ES" dirty="0">
            <a:latin typeface="+mj-lt"/>
          </a:endParaRPr>
        </a:p>
      </dgm:t>
    </dgm:pt>
    <dgm:pt modelId="{48E6D499-C500-446F-998D-5B857165DF65}" type="parTrans" cxnId="{0C8F69F2-51B2-431E-A597-31AF8CF15DA5}">
      <dgm:prSet/>
      <dgm:spPr/>
      <dgm:t>
        <a:bodyPr/>
        <a:lstStyle/>
        <a:p>
          <a:endParaRPr lang="ca-ES"/>
        </a:p>
      </dgm:t>
    </dgm:pt>
    <dgm:pt modelId="{99BAC38E-F808-4D2D-9703-FB1695D3DBA4}" type="sibTrans" cxnId="{0C8F69F2-51B2-431E-A597-31AF8CF15DA5}">
      <dgm:prSet/>
      <dgm:spPr/>
      <dgm:t>
        <a:bodyPr/>
        <a:lstStyle/>
        <a:p>
          <a:endParaRPr lang="ca-ES"/>
        </a:p>
      </dgm:t>
    </dgm:pt>
    <dgm:pt modelId="{8764C8AB-5322-4BF4-A4D5-ECD13231FF5E}">
      <dgm:prSet phldrT="[Text]"/>
      <dgm:spPr/>
      <dgm:t>
        <a:bodyPr/>
        <a:lstStyle/>
        <a:p>
          <a:r>
            <a:rPr lang="sk-SK" b="0" i="0" dirty="0" smtClean="0"/>
            <a:t>Implementačné nariadenie EK</a:t>
          </a:r>
          <a:r>
            <a:rPr lang="en-US" b="0" i="0" dirty="0" smtClean="0"/>
            <a:t>(EU) </a:t>
          </a:r>
          <a:r>
            <a:rPr lang="sk-SK" b="0" i="0" dirty="0" smtClean="0"/>
            <a:t>č.</a:t>
          </a:r>
          <a:r>
            <a:rPr lang="en-US" b="0" i="0" dirty="0" smtClean="0"/>
            <a:t> 897/2014</a:t>
          </a:r>
          <a:endParaRPr lang="en-GB" b="0" noProof="0" dirty="0">
            <a:latin typeface="+mj-lt"/>
          </a:endParaRPr>
        </a:p>
      </dgm:t>
    </dgm:pt>
    <dgm:pt modelId="{064AEF61-6306-47D1-94A6-FD0B0B71558E}" type="parTrans" cxnId="{9DA4C624-0425-400A-BC88-68DED11AD2DB}">
      <dgm:prSet/>
      <dgm:spPr/>
      <dgm:t>
        <a:bodyPr/>
        <a:lstStyle/>
        <a:p>
          <a:endParaRPr lang="ca-ES"/>
        </a:p>
      </dgm:t>
    </dgm:pt>
    <dgm:pt modelId="{AC1F35E7-9CC8-4E05-8847-03C5F4597963}" type="sibTrans" cxnId="{9DA4C624-0425-400A-BC88-68DED11AD2DB}">
      <dgm:prSet/>
      <dgm:spPr/>
      <dgm:t>
        <a:bodyPr/>
        <a:lstStyle/>
        <a:p>
          <a:endParaRPr lang="ca-ES"/>
        </a:p>
      </dgm:t>
    </dgm:pt>
    <dgm:pt modelId="{37E286AA-46F7-4DAB-8FFE-EB66ADAA17F8}">
      <dgm:prSet phldrT="[Text]"/>
      <dgm:spPr/>
      <dgm:t>
        <a:bodyPr/>
        <a:lstStyle/>
        <a:p>
          <a:r>
            <a:rPr lang="sk-SK" noProof="0" dirty="0" smtClean="0">
              <a:latin typeface="+mj-lt"/>
            </a:rPr>
            <a:t>Dohoda o financovaní</a:t>
          </a:r>
          <a:endParaRPr lang="en-GB" noProof="0" dirty="0">
            <a:latin typeface="+mj-lt"/>
          </a:endParaRPr>
        </a:p>
      </dgm:t>
    </dgm:pt>
    <dgm:pt modelId="{7D6721CB-C0C9-495A-A677-5281CE3CFB76}" type="parTrans" cxnId="{5C4C0281-D7E3-45DD-A1E3-72989A329414}">
      <dgm:prSet/>
      <dgm:spPr/>
      <dgm:t>
        <a:bodyPr/>
        <a:lstStyle/>
        <a:p>
          <a:endParaRPr lang="ca-ES"/>
        </a:p>
      </dgm:t>
    </dgm:pt>
    <dgm:pt modelId="{D07B3E64-6EC4-4BCB-A8EB-0CB355B1E0E3}" type="sibTrans" cxnId="{5C4C0281-D7E3-45DD-A1E3-72989A329414}">
      <dgm:prSet/>
      <dgm:spPr/>
      <dgm:t>
        <a:bodyPr/>
        <a:lstStyle/>
        <a:p>
          <a:endParaRPr lang="ca-ES"/>
        </a:p>
      </dgm:t>
    </dgm:pt>
    <dgm:pt modelId="{2A4C34F5-8A9F-4C4C-9093-0F0A0E0F0404}">
      <dgm:prSet/>
      <dgm:spPr/>
      <dgm:t>
        <a:bodyPr/>
        <a:lstStyle/>
        <a:p>
          <a:r>
            <a:rPr lang="sk-SK" noProof="0" dirty="0" smtClean="0">
              <a:latin typeface="+mj-lt"/>
            </a:rPr>
            <a:t>Národné časti dokumentu Opis systému manažmentu a kontroly</a:t>
          </a:r>
          <a:endParaRPr lang="en-GB" noProof="0" dirty="0">
            <a:latin typeface="+mj-lt"/>
          </a:endParaRPr>
        </a:p>
      </dgm:t>
    </dgm:pt>
    <dgm:pt modelId="{58398583-3266-4C68-ACFC-8E5CD70042AF}" type="parTrans" cxnId="{1E9DD44D-43F1-491D-AD1B-9F4F842F1282}">
      <dgm:prSet/>
      <dgm:spPr/>
      <dgm:t>
        <a:bodyPr/>
        <a:lstStyle/>
        <a:p>
          <a:endParaRPr lang="ca-ES"/>
        </a:p>
      </dgm:t>
    </dgm:pt>
    <dgm:pt modelId="{A2DE8BD3-DD69-4482-8D7B-676DC39C547A}" type="sibTrans" cxnId="{1E9DD44D-43F1-491D-AD1B-9F4F842F1282}">
      <dgm:prSet/>
      <dgm:spPr/>
      <dgm:t>
        <a:bodyPr/>
        <a:lstStyle/>
        <a:p>
          <a:endParaRPr lang="ca-ES"/>
        </a:p>
      </dgm:t>
    </dgm:pt>
    <dgm:pt modelId="{13C53299-95D0-46F3-9564-A28C90A0CD33}" type="pres">
      <dgm:prSet presAssocID="{970E582D-ECDB-49E3-A3D8-4258822040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DE54C-9DFD-4886-9CED-3B0981A94E7E}" type="pres">
      <dgm:prSet presAssocID="{C0DC59EE-5391-4BB0-B06F-192D97F9D077}" presName="centerShape" presStyleLbl="node0" presStyleIdx="0" presStyleCnt="1"/>
      <dgm:spPr/>
      <dgm:t>
        <a:bodyPr/>
        <a:lstStyle/>
        <a:p>
          <a:endParaRPr lang="en-US"/>
        </a:p>
      </dgm:t>
    </dgm:pt>
    <dgm:pt modelId="{E0EA3955-D9E6-4F41-9F3B-722B8135CC6E}" type="pres">
      <dgm:prSet presAssocID="{48E6D499-C500-446F-998D-5B857165DF6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A98C1F42-ECB9-42A5-B628-0CAD2CB96358}" type="pres">
      <dgm:prSet presAssocID="{FD60C872-FA0C-4735-B5F2-10FC9EBB21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F5E167-68AB-4728-874F-AF6DDC3E7ECA}" type="pres">
      <dgm:prSet presAssocID="{064AEF61-6306-47D1-94A6-FD0B0B71558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B702ECC-1C0A-452F-8AF2-BDB5AC122046}" type="pres">
      <dgm:prSet presAssocID="{8764C8AB-5322-4BF4-A4D5-ECD13231FF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C23461-10C9-4399-B033-00C9E9E4DB4E}" type="pres">
      <dgm:prSet presAssocID="{7D6721CB-C0C9-495A-A677-5281CE3CFB7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29ED38BD-DA7F-40F3-BC3A-4DC7E97BE4A7}" type="pres">
      <dgm:prSet presAssocID="{37E286AA-46F7-4DAB-8FFE-EB66ADAA17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CA39A-07DC-4199-9C9A-894D88EB7872}" type="pres">
      <dgm:prSet presAssocID="{58398583-3266-4C68-ACFC-8E5CD70042A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D968B562-84CC-464E-9B43-4367A5E3AFC0}" type="pres">
      <dgm:prSet presAssocID="{2A4C34F5-8A9F-4C4C-9093-0F0A0E0F040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4CE37A-A018-4A47-92F1-6FFFA3998C1D}" type="presOf" srcId="{C0DC59EE-5391-4BB0-B06F-192D97F9D077}" destId="{1B3DE54C-9DFD-4886-9CED-3B0981A94E7E}" srcOrd="0" destOrd="0" presId="urn:microsoft.com/office/officeart/2005/8/layout/radial4"/>
    <dgm:cxn modelId="{30A7849F-A50E-402F-8549-FDB886A0D9B4}" type="presOf" srcId="{2A4C34F5-8A9F-4C4C-9093-0F0A0E0F0404}" destId="{D968B562-84CC-464E-9B43-4367A5E3AFC0}" srcOrd="0" destOrd="0" presId="urn:microsoft.com/office/officeart/2005/8/layout/radial4"/>
    <dgm:cxn modelId="{D3A4E7FE-C8FD-45FE-A1F3-8ACD11E8F336}" type="presOf" srcId="{7D6721CB-C0C9-495A-A677-5281CE3CFB76}" destId="{BEC23461-10C9-4399-B033-00C9E9E4DB4E}" srcOrd="0" destOrd="0" presId="urn:microsoft.com/office/officeart/2005/8/layout/radial4"/>
    <dgm:cxn modelId="{D376072C-07DB-4E7F-97BB-DDF757BFAC3B}" type="presOf" srcId="{37E286AA-46F7-4DAB-8FFE-EB66ADAA17F8}" destId="{29ED38BD-DA7F-40F3-BC3A-4DC7E97BE4A7}" srcOrd="0" destOrd="0" presId="urn:microsoft.com/office/officeart/2005/8/layout/radial4"/>
    <dgm:cxn modelId="{8FB1D8F4-1C21-4E38-A1A8-A73209C17DF3}" srcId="{970E582D-ECDB-49E3-A3D8-4258822040BB}" destId="{C0DC59EE-5391-4BB0-B06F-192D97F9D077}" srcOrd="0" destOrd="0" parTransId="{B4B628B1-9F80-427D-BC0C-5B1B7AA12B27}" sibTransId="{6B946A85-FAED-4D19-9152-5706C3CF65C1}"/>
    <dgm:cxn modelId="{FFDC0D36-3164-46C4-BF9C-E6FDE71E3B9A}" type="presOf" srcId="{58398583-3266-4C68-ACFC-8E5CD70042AF}" destId="{5C5CA39A-07DC-4199-9C9A-894D88EB7872}" srcOrd="0" destOrd="0" presId="urn:microsoft.com/office/officeart/2005/8/layout/radial4"/>
    <dgm:cxn modelId="{9DA4C624-0425-400A-BC88-68DED11AD2DB}" srcId="{C0DC59EE-5391-4BB0-B06F-192D97F9D077}" destId="{8764C8AB-5322-4BF4-A4D5-ECD13231FF5E}" srcOrd="1" destOrd="0" parTransId="{064AEF61-6306-47D1-94A6-FD0B0B71558E}" sibTransId="{AC1F35E7-9CC8-4E05-8847-03C5F4597963}"/>
    <dgm:cxn modelId="{7B198038-3D8B-4625-8EA7-77EE3E107B05}" type="presOf" srcId="{970E582D-ECDB-49E3-A3D8-4258822040BB}" destId="{13C53299-95D0-46F3-9564-A28C90A0CD33}" srcOrd="0" destOrd="0" presId="urn:microsoft.com/office/officeart/2005/8/layout/radial4"/>
    <dgm:cxn modelId="{0C8F69F2-51B2-431E-A597-31AF8CF15DA5}" srcId="{C0DC59EE-5391-4BB0-B06F-192D97F9D077}" destId="{FD60C872-FA0C-4735-B5F2-10FC9EBB21F7}" srcOrd="0" destOrd="0" parTransId="{48E6D499-C500-446F-998D-5B857165DF65}" sibTransId="{99BAC38E-F808-4D2D-9703-FB1695D3DBA4}"/>
    <dgm:cxn modelId="{70D00ED6-E8B4-468A-A6C2-5053B8924610}" type="presOf" srcId="{8764C8AB-5322-4BF4-A4D5-ECD13231FF5E}" destId="{1B702ECC-1C0A-452F-8AF2-BDB5AC122046}" srcOrd="0" destOrd="0" presId="urn:microsoft.com/office/officeart/2005/8/layout/radial4"/>
    <dgm:cxn modelId="{5C4C0281-D7E3-45DD-A1E3-72989A329414}" srcId="{C0DC59EE-5391-4BB0-B06F-192D97F9D077}" destId="{37E286AA-46F7-4DAB-8FFE-EB66ADAA17F8}" srcOrd="2" destOrd="0" parTransId="{7D6721CB-C0C9-495A-A677-5281CE3CFB76}" sibTransId="{D07B3E64-6EC4-4BCB-A8EB-0CB355B1E0E3}"/>
    <dgm:cxn modelId="{D71A7E3B-8CAF-4AC1-8EE0-EFE2ED93B42B}" type="presOf" srcId="{48E6D499-C500-446F-998D-5B857165DF65}" destId="{E0EA3955-D9E6-4F41-9F3B-722B8135CC6E}" srcOrd="0" destOrd="0" presId="urn:microsoft.com/office/officeart/2005/8/layout/radial4"/>
    <dgm:cxn modelId="{1E9DD44D-43F1-491D-AD1B-9F4F842F1282}" srcId="{C0DC59EE-5391-4BB0-B06F-192D97F9D077}" destId="{2A4C34F5-8A9F-4C4C-9093-0F0A0E0F0404}" srcOrd="3" destOrd="0" parTransId="{58398583-3266-4C68-ACFC-8E5CD70042AF}" sibTransId="{A2DE8BD3-DD69-4482-8D7B-676DC39C547A}"/>
    <dgm:cxn modelId="{6E4F7DA7-838A-4847-B0F9-4DEA6356565E}" type="presOf" srcId="{064AEF61-6306-47D1-94A6-FD0B0B71558E}" destId="{1EF5E167-68AB-4728-874F-AF6DDC3E7ECA}" srcOrd="0" destOrd="0" presId="urn:microsoft.com/office/officeart/2005/8/layout/radial4"/>
    <dgm:cxn modelId="{BD96590E-4D09-49F5-8B54-10DF8559F098}" type="presOf" srcId="{FD60C872-FA0C-4735-B5F2-10FC9EBB21F7}" destId="{A98C1F42-ECB9-42A5-B628-0CAD2CB96358}" srcOrd="0" destOrd="0" presId="urn:microsoft.com/office/officeart/2005/8/layout/radial4"/>
    <dgm:cxn modelId="{617D9075-340B-4094-BDDF-AAAE2EE78969}" type="presParOf" srcId="{13C53299-95D0-46F3-9564-A28C90A0CD33}" destId="{1B3DE54C-9DFD-4886-9CED-3B0981A94E7E}" srcOrd="0" destOrd="0" presId="urn:microsoft.com/office/officeart/2005/8/layout/radial4"/>
    <dgm:cxn modelId="{D01256F4-C64E-4504-818A-DB16FABC3FE5}" type="presParOf" srcId="{13C53299-95D0-46F3-9564-A28C90A0CD33}" destId="{E0EA3955-D9E6-4F41-9F3B-722B8135CC6E}" srcOrd="1" destOrd="0" presId="urn:microsoft.com/office/officeart/2005/8/layout/radial4"/>
    <dgm:cxn modelId="{244CCAED-DA0F-48DA-BF91-0C29E20FE4A0}" type="presParOf" srcId="{13C53299-95D0-46F3-9564-A28C90A0CD33}" destId="{A98C1F42-ECB9-42A5-B628-0CAD2CB96358}" srcOrd="2" destOrd="0" presId="urn:microsoft.com/office/officeart/2005/8/layout/radial4"/>
    <dgm:cxn modelId="{18928A6E-A408-4DCC-B8D2-C190138D41C8}" type="presParOf" srcId="{13C53299-95D0-46F3-9564-A28C90A0CD33}" destId="{1EF5E167-68AB-4728-874F-AF6DDC3E7ECA}" srcOrd="3" destOrd="0" presId="urn:microsoft.com/office/officeart/2005/8/layout/radial4"/>
    <dgm:cxn modelId="{47E7831F-814C-4211-A3AA-EDACD3CE8891}" type="presParOf" srcId="{13C53299-95D0-46F3-9564-A28C90A0CD33}" destId="{1B702ECC-1C0A-452F-8AF2-BDB5AC122046}" srcOrd="4" destOrd="0" presId="urn:microsoft.com/office/officeart/2005/8/layout/radial4"/>
    <dgm:cxn modelId="{75DBE0C6-2354-4E10-AA8D-BD047F4AE533}" type="presParOf" srcId="{13C53299-95D0-46F3-9564-A28C90A0CD33}" destId="{BEC23461-10C9-4399-B033-00C9E9E4DB4E}" srcOrd="5" destOrd="0" presId="urn:microsoft.com/office/officeart/2005/8/layout/radial4"/>
    <dgm:cxn modelId="{0D84C5B6-2AEA-44EF-A2F6-1447287F3970}" type="presParOf" srcId="{13C53299-95D0-46F3-9564-A28C90A0CD33}" destId="{29ED38BD-DA7F-40F3-BC3A-4DC7E97BE4A7}" srcOrd="6" destOrd="0" presId="urn:microsoft.com/office/officeart/2005/8/layout/radial4"/>
    <dgm:cxn modelId="{4DD02E95-A48C-42DA-AE1A-3DE4EAD7D2BE}" type="presParOf" srcId="{13C53299-95D0-46F3-9564-A28C90A0CD33}" destId="{5C5CA39A-07DC-4199-9C9A-894D88EB7872}" srcOrd="7" destOrd="0" presId="urn:microsoft.com/office/officeart/2005/8/layout/radial4"/>
    <dgm:cxn modelId="{1CA28E8B-C8C8-4B61-9339-11B8BECA2B61}" type="presParOf" srcId="{13C53299-95D0-46F3-9564-A28C90A0CD33}" destId="{D968B562-84CC-464E-9B43-4367A5E3AFC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7FA3F3-E3BC-4EA1-9354-CA75876D8E8E}" type="doc">
      <dgm:prSet loTypeId="urn:microsoft.com/office/officeart/2005/8/layout/default#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762D87-D2B1-46B1-8D73-3E41E7E69C81}">
      <dgm:prSet phldrT="[Text]"/>
      <dgm:spPr/>
      <dgm:t>
        <a:bodyPr/>
        <a:lstStyle/>
        <a:p>
          <a:r>
            <a:rPr lang="en-US" noProof="0" dirty="0" err="1" smtClean="0">
              <a:latin typeface="+mj-lt"/>
            </a:rPr>
            <a:t>Verejn</a:t>
          </a:r>
          <a:r>
            <a:rPr lang="sk-SK" noProof="0" dirty="0" smtClean="0">
              <a:latin typeface="+mj-lt"/>
            </a:rPr>
            <a:t>é</a:t>
          </a:r>
          <a:r>
            <a:rPr lang="en-US" noProof="0" dirty="0" smtClean="0">
              <a:latin typeface="+mj-lt"/>
            </a:rPr>
            <a:t> </a:t>
          </a:r>
          <a:r>
            <a:rPr lang="en-US" noProof="0" dirty="0" err="1" smtClean="0">
              <a:latin typeface="+mj-lt"/>
            </a:rPr>
            <a:t>obstar</a:t>
          </a:r>
          <a:r>
            <a:rPr lang="sk-SK" noProof="0" dirty="0" smtClean="0">
              <a:latin typeface="+mj-lt"/>
            </a:rPr>
            <a:t>á</a:t>
          </a:r>
          <a:r>
            <a:rPr lang="en-US" noProof="0" dirty="0" err="1" smtClean="0">
              <a:latin typeface="+mj-lt"/>
            </a:rPr>
            <a:t>vanie</a:t>
          </a:r>
          <a:endParaRPr lang="en-US" noProof="0" dirty="0">
            <a:latin typeface="+mj-lt"/>
          </a:endParaRPr>
        </a:p>
      </dgm:t>
    </dgm:pt>
    <dgm:pt modelId="{6D452FAF-6964-41E4-8F5D-DA46F9526635}" type="parTrans" cxnId="{1C5C2001-105C-421B-BC1C-E191CE136A25}">
      <dgm:prSet/>
      <dgm:spPr/>
      <dgm:t>
        <a:bodyPr/>
        <a:lstStyle/>
        <a:p>
          <a:endParaRPr lang="es-ES"/>
        </a:p>
      </dgm:t>
    </dgm:pt>
    <dgm:pt modelId="{D5D6446E-D58D-4857-8B58-AAD7C4AE387B}" type="sibTrans" cxnId="{1C5C2001-105C-421B-BC1C-E191CE136A25}">
      <dgm:prSet/>
      <dgm:spPr/>
      <dgm:t>
        <a:bodyPr/>
        <a:lstStyle/>
        <a:p>
          <a:endParaRPr lang="es-ES"/>
        </a:p>
      </dgm:t>
    </dgm:pt>
    <dgm:pt modelId="{F7E71A0C-D5FA-4CBE-A23F-F6EBF1A6991A}">
      <dgm:prSet phldrT="[Text]"/>
      <dgm:spPr/>
      <dgm:t>
        <a:bodyPr/>
        <a:lstStyle/>
        <a:p>
          <a:r>
            <a:rPr lang="en-US" noProof="0" dirty="0" err="1" smtClean="0">
              <a:latin typeface="+mj-lt"/>
            </a:rPr>
            <a:t>Bankov</a:t>
          </a:r>
          <a:r>
            <a:rPr lang="sk-SK" noProof="0" dirty="0" smtClean="0">
              <a:latin typeface="+mj-lt"/>
            </a:rPr>
            <a:t>é</a:t>
          </a:r>
          <a:r>
            <a:rPr lang="en-US" noProof="0" dirty="0" smtClean="0">
              <a:latin typeface="+mj-lt"/>
            </a:rPr>
            <a:t> </a:t>
          </a:r>
          <a:r>
            <a:rPr lang="sk-SK" noProof="0" dirty="0" smtClean="0">
              <a:latin typeface="+mj-lt"/>
            </a:rPr>
            <a:t>úč</a:t>
          </a:r>
          <a:r>
            <a:rPr lang="en-US" noProof="0" dirty="0" smtClean="0">
              <a:latin typeface="+mj-lt"/>
            </a:rPr>
            <a:t>ty</a:t>
          </a:r>
          <a:endParaRPr lang="en-US" noProof="0" dirty="0">
            <a:latin typeface="+mj-lt"/>
          </a:endParaRPr>
        </a:p>
      </dgm:t>
    </dgm:pt>
    <dgm:pt modelId="{422F9BE7-1B57-4342-A7CD-6FC7F8D78E2D}" type="parTrans" cxnId="{433CEE0B-4F4A-4ACB-9EE6-BF48B52F7895}">
      <dgm:prSet/>
      <dgm:spPr/>
      <dgm:t>
        <a:bodyPr/>
        <a:lstStyle/>
        <a:p>
          <a:endParaRPr lang="es-ES"/>
        </a:p>
      </dgm:t>
    </dgm:pt>
    <dgm:pt modelId="{28A0F172-AB65-4D0D-B7A8-3764889A74E4}" type="sibTrans" cxnId="{433CEE0B-4F4A-4ACB-9EE6-BF48B52F7895}">
      <dgm:prSet/>
      <dgm:spPr/>
      <dgm:t>
        <a:bodyPr/>
        <a:lstStyle/>
        <a:p>
          <a:endParaRPr lang="es-ES"/>
        </a:p>
      </dgm:t>
    </dgm:pt>
    <dgm:pt modelId="{A571DD39-2F36-452E-A46A-14DAD4172A09}">
      <dgm:prSet phldrT="[Text]"/>
      <dgm:spPr/>
      <dgm:t>
        <a:bodyPr/>
        <a:lstStyle/>
        <a:p>
          <a:r>
            <a:rPr lang="en-US" noProof="0" dirty="0" err="1" smtClean="0">
              <a:latin typeface="+mj-lt"/>
            </a:rPr>
            <a:t>Rozpo</a:t>
          </a:r>
          <a:r>
            <a:rPr lang="sk-SK" noProof="0" dirty="0" smtClean="0">
              <a:latin typeface="+mj-lt"/>
            </a:rPr>
            <a:t>č</a:t>
          </a:r>
          <a:r>
            <a:rPr lang="en-US" noProof="0" dirty="0" smtClean="0">
              <a:latin typeface="+mj-lt"/>
            </a:rPr>
            <a:t>et </a:t>
          </a:r>
          <a:r>
            <a:rPr lang="en-US" noProof="0" dirty="0" err="1" smtClean="0">
              <a:latin typeface="+mj-lt"/>
            </a:rPr>
            <a:t>verejn</a:t>
          </a:r>
          <a:r>
            <a:rPr lang="sk-SK" noProof="0" dirty="0" smtClean="0">
              <a:latin typeface="+mj-lt"/>
            </a:rPr>
            <a:t>ý</a:t>
          </a:r>
          <a:r>
            <a:rPr lang="en-US" noProof="0" dirty="0" err="1" smtClean="0">
              <a:latin typeface="+mj-lt"/>
            </a:rPr>
            <a:t>ch</a:t>
          </a:r>
          <a:r>
            <a:rPr lang="en-US" noProof="0" dirty="0" smtClean="0">
              <a:latin typeface="+mj-lt"/>
            </a:rPr>
            <a:t> in</a:t>
          </a:r>
          <a:r>
            <a:rPr lang="sk-SK" noProof="0" dirty="0" smtClean="0">
              <a:latin typeface="+mj-lt"/>
            </a:rPr>
            <a:t>š</a:t>
          </a:r>
          <a:r>
            <a:rPr lang="en-US" noProof="0" dirty="0" smtClean="0">
              <a:latin typeface="+mj-lt"/>
            </a:rPr>
            <a:t>tit</a:t>
          </a:r>
          <a:r>
            <a:rPr lang="sk-SK" noProof="0" dirty="0" smtClean="0">
              <a:latin typeface="+mj-lt"/>
            </a:rPr>
            <a:t>ú</a:t>
          </a:r>
          <a:r>
            <a:rPr lang="en-US" noProof="0" dirty="0" smtClean="0">
              <a:latin typeface="+mj-lt"/>
            </a:rPr>
            <a:t>ci</a:t>
          </a:r>
          <a:r>
            <a:rPr lang="sk-SK" noProof="0" dirty="0" smtClean="0">
              <a:latin typeface="+mj-lt"/>
            </a:rPr>
            <a:t>í</a:t>
          </a:r>
          <a:r>
            <a:rPr lang="en-US" noProof="0" dirty="0" smtClean="0">
              <a:latin typeface="+mj-lt"/>
            </a:rPr>
            <a:t> </a:t>
          </a:r>
          <a:endParaRPr lang="en-US" noProof="0" dirty="0">
            <a:latin typeface="+mj-lt"/>
          </a:endParaRPr>
        </a:p>
      </dgm:t>
    </dgm:pt>
    <dgm:pt modelId="{C63B30F4-5473-4F83-A337-6BE7F1DDC1AF}" type="parTrans" cxnId="{19C4F035-A7FD-41F4-8702-CBA438AC60F4}">
      <dgm:prSet/>
      <dgm:spPr/>
      <dgm:t>
        <a:bodyPr/>
        <a:lstStyle/>
        <a:p>
          <a:endParaRPr lang="es-ES"/>
        </a:p>
      </dgm:t>
    </dgm:pt>
    <dgm:pt modelId="{7BE44BCE-A780-461B-BB51-4F64331555F9}" type="sibTrans" cxnId="{19C4F035-A7FD-41F4-8702-CBA438AC60F4}">
      <dgm:prSet/>
      <dgm:spPr/>
      <dgm:t>
        <a:bodyPr/>
        <a:lstStyle/>
        <a:p>
          <a:endParaRPr lang="es-ES"/>
        </a:p>
      </dgm:t>
    </dgm:pt>
    <dgm:pt modelId="{ED278761-80C6-418E-9080-79B9E6EE7F75}">
      <dgm:prSet phldrT="[Text]"/>
      <dgm:spPr/>
      <dgm:t>
        <a:bodyPr/>
        <a:lstStyle/>
        <a:p>
          <a:r>
            <a:rPr lang="en-GB" noProof="0" dirty="0" err="1" smtClean="0">
              <a:latin typeface="+mj-lt"/>
            </a:rPr>
            <a:t>Vym</a:t>
          </a:r>
          <a:r>
            <a:rPr lang="sk-SK" noProof="0" dirty="0" smtClean="0">
              <a:latin typeface="+mj-lt"/>
            </a:rPr>
            <a:t>á</a:t>
          </a:r>
          <a:r>
            <a:rPr lang="en-GB" noProof="0" dirty="0" err="1" smtClean="0">
              <a:latin typeface="+mj-lt"/>
            </a:rPr>
            <a:t>hanie</a:t>
          </a:r>
          <a:endParaRPr lang="en-GB" noProof="0" dirty="0">
            <a:latin typeface="+mj-lt"/>
          </a:endParaRPr>
        </a:p>
      </dgm:t>
    </dgm:pt>
    <dgm:pt modelId="{9486FAD0-87E4-4AD6-86EC-BEA3A87412BA}" type="parTrans" cxnId="{07E420C4-9E02-45C2-B6EE-F5EC26F21B52}">
      <dgm:prSet/>
      <dgm:spPr/>
      <dgm:t>
        <a:bodyPr/>
        <a:lstStyle/>
        <a:p>
          <a:endParaRPr lang="es-ES"/>
        </a:p>
      </dgm:t>
    </dgm:pt>
    <dgm:pt modelId="{DCFFE297-9376-46CB-B2AF-8882F6A364D5}" type="sibTrans" cxnId="{07E420C4-9E02-45C2-B6EE-F5EC26F21B52}">
      <dgm:prSet/>
      <dgm:spPr/>
      <dgm:t>
        <a:bodyPr/>
        <a:lstStyle/>
        <a:p>
          <a:endParaRPr lang="es-ES"/>
        </a:p>
      </dgm:t>
    </dgm:pt>
    <dgm:pt modelId="{C09EB242-D108-4094-ACEB-20A18E36CB5D}">
      <dgm:prSet/>
      <dgm:spPr/>
      <dgm:t>
        <a:bodyPr/>
        <a:lstStyle/>
        <a:p>
          <a:r>
            <a:rPr lang="en-US" noProof="0" dirty="0" smtClean="0">
              <a:latin typeface="+mj-lt"/>
            </a:rPr>
            <a:t>Du</a:t>
          </a:r>
          <a:r>
            <a:rPr lang="sk-SK" noProof="0" dirty="0" smtClean="0">
              <a:latin typeface="+mj-lt"/>
            </a:rPr>
            <a:t>š</a:t>
          </a:r>
          <a:r>
            <a:rPr lang="en-US" noProof="0" dirty="0" err="1" smtClean="0">
              <a:latin typeface="+mj-lt"/>
            </a:rPr>
            <a:t>evn</a:t>
          </a:r>
          <a:r>
            <a:rPr lang="sk-SK" noProof="0" dirty="0" smtClean="0">
              <a:latin typeface="+mj-lt"/>
            </a:rPr>
            <a:t>é</a:t>
          </a:r>
          <a:r>
            <a:rPr lang="en-US" noProof="0" dirty="0" smtClean="0">
              <a:latin typeface="+mj-lt"/>
            </a:rPr>
            <a:t> </a:t>
          </a:r>
          <a:r>
            <a:rPr lang="en-US" noProof="0" dirty="0" err="1" smtClean="0">
              <a:latin typeface="+mj-lt"/>
            </a:rPr>
            <a:t>vlastn</a:t>
          </a:r>
          <a:r>
            <a:rPr lang="sk-SK" noProof="0" dirty="0" smtClean="0">
              <a:latin typeface="+mj-lt"/>
            </a:rPr>
            <a:t>í</a:t>
          </a:r>
          <a:r>
            <a:rPr lang="en-US" noProof="0" dirty="0" err="1" smtClean="0">
              <a:latin typeface="+mj-lt"/>
            </a:rPr>
            <a:t>ctvo</a:t>
          </a:r>
          <a:endParaRPr lang="en-US" noProof="0" dirty="0">
            <a:latin typeface="+mj-lt"/>
          </a:endParaRPr>
        </a:p>
      </dgm:t>
    </dgm:pt>
    <dgm:pt modelId="{B80339AA-2741-46BA-856D-7D6CC221F542}" type="parTrans" cxnId="{CC9A2BFE-BB4F-44A2-B8DF-93B92390D9C1}">
      <dgm:prSet/>
      <dgm:spPr/>
      <dgm:t>
        <a:bodyPr/>
        <a:lstStyle/>
        <a:p>
          <a:endParaRPr lang="ca-ES"/>
        </a:p>
      </dgm:t>
    </dgm:pt>
    <dgm:pt modelId="{B0E51485-FD85-4599-8913-9DB44E7ECB33}" type="sibTrans" cxnId="{CC9A2BFE-BB4F-44A2-B8DF-93B92390D9C1}">
      <dgm:prSet/>
      <dgm:spPr/>
      <dgm:t>
        <a:bodyPr/>
        <a:lstStyle/>
        <a:p>
          <a:endParaRPr lang="ca-ES"/>
        </a:p>
      </dgm:t>
    </dgm:pt>
    <dgm:pt modelId="{A81D29C2-D4BD-4F2B-946F-EF3DADF2D85D}">
      <dgm:prSet phldrT="[Text]"/>
      <dgm:spPr/>
      <dgm:t>
        <a:bodyPr/>
        <a:lstStyle/>
        <a:p>
          <a:r>
            <a:rPr lang="en-US" noProof="0" dirty="0" smtClean="0">
              <a:latin typeface="+mj-lt"/>
            </a:rPr>
            <a:t>Dane </a:t>
          </a:r>
          <a:r>
            <a:rPr lang="en-US" noProof="0" dirty="0">
              <a:latin typeface="+mj-lt"/>
            </a:rPr>
            <a:t>&amp; </a:t>
          </a:r>
          <a:r>
            <a:rPr lang="en-US" noProof="0" dirty="0" smtClean="0">
              <a:latin typeface="+mj-lt"/>
            </a:rPr>
            <a:t>cl</a:t>
          </a:r>
          <a:r>
            <a:rPr lang="sk-SK" noProof="0" dirty="0" smtClean="0">
              <a:latin typeface="+mj-lt"/>
            </a:rPr>
            <a:t>á</a:t>
          </a:r>
          <a:endParaRPr lang="en-US" noProof="0" dirty="0">
            <a:latin typeface="+mj-lt"/>
          </a:endParaRPr>
        </a:p>
      </dgm:t>
    </dgm:pt>
    <dgm:pt modelId="{77DA8E14-C032-4558-9846-C18D7AC2C191}" type="sibTrans" cxnId="{AEB6B1BD-6BF5-4E32-B378-0F4219D3E35C}">
      <dgm:prSet/>
      <dgm:spPr/>
      <dgm:t>
        <a:bodyPr/>
        <a:lstStyle/>
        <a:p>
          <a:endParaRPr lang="es-ES"/>
        </a:p>
      </dgm:t>
    </dgm:pt>
    <dgm:pt modelId="{5CA6536A-7520-440C-A112-A011EB6721CF}" type="parTrans" cxnId="{AEB6B1BD-6BF5-4E32-B378-0F4219D3E35C}">
      <dgm:prSet/>
      <dgm:spPr/>
      <dgm:t>
        <a:bodyPr/>
        <a:lstStyle/>
        <a:p>
          <a:endParaRPr lang="es-ES"/>
        </a:p>
      </dgm:t>
    </dgm:pt>
    <dgm:pt modelId="{EAFF8491-2A7F-4A36-A2FC-71DD59DB85DB}" type="pres">
      <dgm:prSet presAssocID="{8F7FA3F3-E3BC-4EA1-9354-CA75876D8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37FE8-1F58-4639-8A48-4CE637DAD2C5}" type="pres">
      <dgm:prSet presAssocID="{E7762D87-D2B1-46B1-8D73-3E41E7E69C8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F6384-E15F-4FD1-9C9F-D8DCFCA76DA2}" type="pres">
      <dgm:prSet presAssocID="{D5D6446E-D58D-4857-8B58-AAD7C4AE387B}" presName="sibTrans" presStyleCnt="0"/>
      <dgm:spPr/>
      <dgm:t>
        <a:bodyPr/>
        <a:lstStyle/>
        <a:p>
          <a:endParaRPr lang="en-US"/>
        </a:p>
      </dgm:t>
    </dgm:pt>
    <dgm:pt modelId="{AA789889-9C62-4E9C-A7EE-F084FC1A99C3}" type="pres">
      <dgm:prSet presAssocID="{F7E71A0C-D5FA-4CBE-A23F-F6EBF1A699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1BBE77-CAB8-4DDA-8B4E-A252C581D6C5}" type="pres">
      <dgm:prSet presAssocID="{28A0F172-AB65-4D0D-B7A8-3764889A74E4}" presName="sibTrans" presStyleCnt="0"/>
      <dgm:spPr/>
      <dgm:t>
        <a:bodyPr/>
        <a:lstStyle/>
        <a:p>
          <a:endParaRPr lang="en-US"/>
        </a:p>
      </dgm:t>
    </dgm:pt>
    <dgm:pt modelId="{C090821F-6C2A-43B3-B164-625DB3683B33}" type="pres">
      <dgm:prSet presAssocID="{A81D29C2-D4BD-4F2B-946F-EF3DADF2D85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021FE4-D1FA-49E7-9682-22571560BCDE}" type="pres">
      <dgm:prSet presAssocID="{77DA8E14-C032-4558-9846-C18D7AC2C191}" presName="sibTrans" presStyleCnt="0"/>
      <dgm:spPr/>
      <dgm:t>
        <a:bodyPr/>
        <a:lstStyle/>
        <a:p>
          <a:endParaRPr lang="en-US"/>
        </a:p>
      </dgm:t>
    </dgm:pt>
    <dgm:pt modelId="{36DE2C69-53A4-46CD-A340-4B28AD57E89D}" type="pres">
      <dgm:prSet presAssocID="{A571DD39-2F36-452E-A46A-14DAD4172A0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D48B4-B0B7-4BAC-96E6-9DAD1FB9869C}" type="pres">
      <dgm:prSet presAssocID="{7BE44BCE-A780-461B-BB51-4F64331555F9}" presName="sibTrans" presStyleCnt="0"/>
      <dgm:spPr/>
      <dgm:t>
        <a:bodyPr/>
        <a:lstStyle/>
        <a:p>
          <a:endParaRPr lang="en-US"/>
        </a:p>
      </dgm:t>
    </dgm:pt>
    <dgm:pt modelId="{17666848-B3E5-4AE2-A0E5-F62E47DEAE23}" type="pres">
      <dgm:prSet presAssocID="{ED278761-80C6-418E-9080-79B9E6EE7F7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5745C-CE29-420C-942F-B0B1AEB34B5B}" type="pres">
      <dgm:prSet presAssocID="{DCFFE297-9376-46CB-B2AF-8882F6A364D5}" presName="sibTrans" presStyleCnt="0"/>
      <dgm:spPr/>
      <dgm:t>
        <a:bodyPr/>
        <a:lstStyle/>
        <a:p>
          <a:endParaRPr lang="en-US"/>
        </a:p>
      </dgm:t>
    </dgm:pt>
    <dgm:pt modelId="{88EAC694-72AF-4626-BFBB-40BCC43084DD}" type="pres">
      <dgm:prSet presAssocID="{C09EB242-D108-4094-ACEB-20A18E36CB5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F01FF-5DB0-4917-AA00-48F80EC2F2C2}" type="presOf" srcId="{A81D29C2-D4BD-4F2B-946F-EF3DADF2D85D}" destId="{C090821F-6C2A-43B3-B164-625DB3683B33}" srcOrd="0" destOrd="0" presId="urn:microsoft.com/office/officeart/2005/8/layout/default#1"/>
    <dgm:cxn modelId="{CC9A2BFE-BB4F-44A2-B8DF-93B92390D9C1}" srcId="{8F7FA3F3-E3BC-4EA1-9354-CA75876D8E8E}" destId="{C09EB242-D108-4094-ACEB-20A18E36CB5D}" srcOrd="5" destOrd="0" parTransId="{B80339AA-2741-46BA-856D-7D6CC221F542}" sibTransId="{B0E51485-FD85-4599-8913-9DB44E7ECB33}"/>
    <dgm:cxn modelId="{433CEE0B-4F4A-4ACB-9EE6-BF48B52F7895}" srcId="{8F7FA3F3-E3BC-4EA1-9354-CA75876D8E8E}" destId="{F7E71A0C-D5FA-4CBE-A23F-F6EBF1A6991A}" srcOrd="1" destOrd="0" parTransId="{422F9BE7-1B57-4342-A7CD-6FC7F8D78E2D}" sibTransId="{28A0F172-AB65-4D0D-B7A8-3764889A74E4}"/>
    <dgm:cxn modelId="{5A15654D-2DD4-434C-8FF5-AFE98ADAAB22}" type="presOf" srcId="{F7E71A0C-D5FA-4CBE-A23F-F6EBF1A6991A}" destId="{AA789889-9C62-4E9C-A7EE-F084FC1A99C3}" srcOrd="0" destOrd="0" presId="urn:microsoft.com/office/officeart/2005/8/layout/default#1"/>
    <dgm:cxn modelId="{A073B95D-8DB0-463C-BCA1-7FFFC43E7AAE}" type="presOf" srcId="{E7762D87-D2B1-46B1-8D73-3E41E7E69C81}" destId="{17E37FE8-1F58-4639-8A48-4CE637DAD2C5}" srcOrd="0" destOrd="0" presId="urn:microsoft.com/office/officeart/2005/8/layout/default#1"/>
    <dgm:cxn modelId="{19C4F035-A7FD-41F4-8702-CBA438AC60F4}" srcId="{8F7FA3F3-E3BC-4EA1-9354-CA75876D8E8E}" destId="{A571DD39-2F36-452E-A46A-14DAD4172A09}" srcOrd="3" destOrd="0" parTransId="{C63B30F4-5473-4F83-A337-6BE7F1DDC1AF}" sibTransId="{7BE44BCE-A780-461B-BB51-4F64331555F9}"/>
    <dgm:cxn modelId="{AEB6B1BD-6BF5-4E32-B378-0F4219D3E35C}" srcId="{8F7FA3F3-E3BC-4EA1-9354-CA75876D8E8E}" destId="{A81D29C2-D4BD-4F2B-946F-EF3DADF2D85D}" srcOrd="2" destOrd="0" parTransId="{5CA6536A-7520-440C-A112-A011EB6721CF}" sibTransId="{77DA8E14-C032-4558-9846-C18D7AC2C191}"/>
    <dgm:cxn modelId="{F69BDC10-227D-41E6-9A00-C48F686BBA2C}" type="presOf" srcId="{ED278761-80C6-418E-9080-79B9E6EE7F75}" destId="{17666848-B3E5-4AE2-A0E5-F62E47DEAE23}" srcOrd="0" destOrd="0" presId="urn:microsoft.com/office/officeart/2005/8/layout/default#1"/>
    <dgm:cxn modelId="{1C5C2001-105C-421B-BC1C-E191CE136A25}" srcId="{8F7FA3F3-E3BC-4EA1-9354-CA75876D8E8E}" destId="{E7762D87-D2B1-46B1-8D73-3E41E7E69C81}" srcOrd="0" destOrd="0" parTransId="{6D452FAF-6964-41E4-8F5D-DA46F9526635}" sibTransId="{D5D6446E-D58D-4857-8B58-AAD7C4AE387B}"/>
    <dgm:cxn modelId="{941E8B30-57B1-48E9-B55E-FA92112C08B5}" type="presOf" srcId="{A571DD39-2F36-452E-A46A-14DAD4172A09}" destId="{36DE2C69-53A4-46CD-A340-4B28AD57E89D}" srcOrd="0" destOrd="0" presId="urn:microsoft.com/office/officeart/2005/8/layout/default#1"/>
    <dgm:cxn modelId="{CEF2F938-F8DB-4A2D-AD06-89CD81DD8ADE}" type="presOf" srcId="{C09EB242-D108-4094-ACEB-20A18E36CB5D}" destId="{88EAC694-72AF-4626-BFBB-40BCC43084DD}" srcOrd="0" destOrd="0" presId="urn:microsoft.com/office/officeart/2005/8/layout/default#1"/>
    <dgm:cxn modelId="{F882C1AB-59D7-4BFF-A2EF-236B3075D6D5}" type="presOf" srcId="{8F7FA3F3-E3BC-4EA1-9354-CA75876D8E8E}" destId="{EAFF8491-2A7F-4A36-A2FC-71DD59DB85DB}" srcOrd="0" destOrd="0" presId="urn:microsoft.com/office/officeart/2005/8/layout/default#1"/>
    <dgm:cxn modelId="{07E420C4-9E02-45C2-B6EE-F5EC26F21B52}" srcId="{8F7FA3F3-E3BC-4EA1-9354-CA75876D8E8E}" destId="{ED278761-80C6-418E-9080-79B9E6EE7F75}" srcOrd="4" destOrd="0" parTransId="{9486FAD0-87E4-4AD6-86EC-BEA3A87412BA}" sibTransId="{DCFFE297-9376-46CB-B2AF-8882F6A364D5}"/>
    <dgm:cxn modelId="{B71D11C0-9990-4AAE-9C2B-807949A154B6}" type="presParOf" srcId="{EAFF8491-2A7F-4A36-A2FC-71DD59DB85DB}" destId="{17E37FE8-1F58-4639-8A48-4CE637DAD2C5}" srcOrd="0" destOrd="0" presId="urn:microsoft.com/office/officeart/2005/8/layout/default#1"/>
    <dgm:cxn modelId="{6E54270C-08D8-4815-83EC-CF84BA456F9D}" type="presParOf" srcId="{EAFF8491-2A7F-4A36-A2FC-71DD59DB85DB}" destId="{AD5F6384-E15F-4FD1-9C9F-D8DCFCA76DA2}" srcOrd="1" destOrd="0" presId="urn:microsoft.com/office/officeart/2005/8/layout/default#1"/>
    <dgm:cxn modelId="{AD33D613-7318-4A89-BEF6-10208EB983FD}" type="presParOf" srcId="{EAFF8491-2A7F-4A36-A2FC-71DD59DB85DB}" destId="{AA789889-9C62-4E9C-A7EE-F084FC1A99C3}" srcOrd="2" destOrd="0" presId="urn:microsoft.com/office/officeart/2005/8/layout/default#1"/>
    <dgm:cxn modelId="{564FAB28-FC8A-42E8-9522-5BB141A1EDCB}" type="presParOf" srcId="{EAFF8491-2A7F-4A36-A2FC-71DD59DB85DB}" destId="{151BBE77-CAB8-4DDA-8B4E-A252C581D6C5}" srcOrd="3" destOrd="0" presId="urn:microsoft.com/office/officeart/2005/8/layout/default#1"/>
    <dgm:cxn modelId="{9A3593DE-A764-4516-8C80-310EF7E9A5D1}" type="presParOf" srcId="{EAFF8491-2A7F-4A36-A2FC-71DD59DB85DB}" destId="{C090821F-6C2A-43B3-B164-625DB3683B33}" srcOrd="4" destOrd="0" presId="urn:microsoft.com/office/officeart/2005/8/layout/default#1"/>
    <dgm:cxn modelId="{F8022EA9-7E1F-40E2-9FC7-06716C694483}" type="presParOf" srcId="{EAFF8491-2A7F-4A36-A2FC-71DD59DB85DB}" destId="{82021FE4-D1FA-49E7-9682-22571560BCDE}" srcOrd="5" destOrd="0" presId="urn:microsoft.com/office/officeart/2005/8/layout/default#1"/>
    <dgm:cxn modelId="{602A8E5A-A261-4844-A36B-684A91CDBABF}" type="presParOf" srcId="{EAFF8491-2A7F-4A36-A2FC-71DD59DB85DB}" destId="{36DE2C69-53A4-46CD-A340-4B28AD57E89D}" srcOrd="6" destOrd="0" presId="urn:microsoft.com/office/officeart/2005/8/layout/default#1"/>
    <dgm:cxn modelId="{9CCAFB20-1C7A-4C9F-AA1E-C30270D7EA85}" type="presParOf" srcId="{EAFF8491-2A7F-4A36-A2FC-71DD59DB85DB}" destId="{A0ED48B4-B0B7-4BAC-96E6-9DAD1FB9869C}" srcOrd="7" destOrd="0" presId="urn:microsoft.com/office/officeart/2005/8/layout/default#1"/>
    <dgm:cxn modelId="{3AE59380-0290-4AF9-9A94-6BB45217B54C}" type="presParOf" srcId="{EAFF8491-2A7F-4A36-A2FC-71DD59DB85DB}" destId="{17666848-B3E5-4AE2-A0E5-F62E47DEAE23}" srcOrd="8" destOrd="0" presId="urn:microsoft.com/office/officeart/2005/8/layout/default#1"/>
    <dgm:cxn modelId="{F96E5D2D-4FF8-44F1-80E9-C4D377651D99}" type="presParOf" srcId="{EAFF8491-2A7F-4A36-A2FC-71DD59DB85DB}" destId="{0CA5745C-CE29-420C-942F-B0B1AEB34B5B}" srcOrd="9" destOrd="0" presId="urn:microsoft.com/office/officeart/2005/8/layout/default#1"/>
    <dgm:cxn modelId="{81D34A48-1A24-40B9-B552-689C43716CA1}" type="presParOf" srcId="{EAFF8491-2A7F-4A36-A2FC-71DD59DB85DB}" destId="{88EAC694-72AF-4626-BFBB-40BCC43084D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7D6B2A-DD33-483B-9A24-9AA9326E93C2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77A4717-7F8F-43F0-B161-3D59B00CBC75}">
      <dgm:prSet phldrT="[Text]"/>
      <dgm:spPr/>
      <dgm:t>
        <a:bodyPr/>
        <a:lstStyle/>
        <a:p>
          <a:r>
            <a:rPr lang="sk-SK" b="1" dirty="0" smtClean="0"/>
            <a:t>SA</a:t>
          </a:r>
          <a:r>
            <a:rPr lang="en-US" b="1" dirty="0" smtClean="0"/>
            <a:t> </a:t>
          </a:r>
          <a:r>
            <a:rPr lang="sk-SK" b="1" dirty="0" smtClean="0"/>
            <a:t>pre projekty s mäkkým komponentom</a:t>
          </a:r>
          <a:endParaRPr lang="en-US" b="1" dirty="0"/>
        </a:p>
      </dgm:t>
    </dgm:pt>
    <dgm:pt modelId="{8CA49122-2666-4A84-B3A1-1052BF0F9563}" type="parTrans" cxnId="{67419146-726E-4E77-B0B8-9DCC1D8B07C6}">
      <dgm:prSet/>
      <dgm:spPr/>
      <dgm:t>
        <a:bodyPr/>
        <a:lstStyle/>
        <a:p>
          <a:endParaRPr lang="en-US"/>
        </a:p>
      </dgm:t>
    </dgm:pt>
    <dgm:pt modelId="{1A0BAD1F-367E-431A-98E2-C1172FB0DE81}" type="sibTrans" cxnId="{67419146-726E-4E77-B0B8-9DCC1D8B07C6}">
      <dgm:prSet/>
      <dgm:spPr/>
      <dgm:t>
        <a:bodyPr/>
        <a:lstStyle/>
        <a:p>
          <a:endParaRPr lang="en-US"/>
        </a:p>
      </dgm:t>
    </dgm:pt>
    <dgm:pt modelId="{C8B05D51-9BA8-4608-9565-7E866F64B9B9}">
      <dgm:prSet phldrT="[Text]"/>
      <dgm:spPr/>
      <dgm:t>
        <a:bodyPr/>
        <a:lstStyle/>
        <a:p>
          <a:r>
            <a:rPr lang="sk-SK" dirty="0" smtClean="0"/>
            <a:t>Vymyslieť vhodný názov SA</a:t>
          </a:r>
          <a:r>
            <a:rPr lang="en-US" dirty="0" smtClean="0"/>
            <a:t>;</a:t>
          </a:r>
          <a:endParaRPr lang="en-US" dirty="0"/>
        </a:p>
      </dgm:t>
    </dgm:pt>
    <dgm:pt modelId="{9B10E316-291D-4FA6-92C5-7526E89173B7}" type="parTrans" cxnId="{78C10651-3B66-49B1-84E4-FD36593FEDB5}">
      <dgm:prSet/>
      <dgm:spPr/>
      <dgm:t>
        <a:bodyPr/>
        <a:lstStyle/>
        <a:p>
          <a:endParaRPr lang="en-US"/>
        </a:p>
      </dgm:t>
    </dgm:pt>
    <dgm:pt modelId="{B0822708-423E-4E3D-BE6F-96261DD9CE90}" type="sibTrans" cxnId="{78C10651-3B66-49B1-84E4-FD36593FEDB5}">
      <dgm:prSet/>
      <dgm:spPr/>
      <dgm:t>
        <a:bodyPr/>
        <a:lstStyle/>
        <a:p>
          <a:endParaRPr lang="en-US"/>
        </a:p>
      </dgm:t>
    </dgm:pt>
    <dgm:pt modelId="{1C35C300-4F6A-4DA8-975E-7E49FC227F66}">
      <dgm:prSet phldrT="[Text]"/>
      <dgm:spPr/>
      <dgm:t>
        <a:bodyPr/>
        <a:lstStyle/>
        <a:p>
          <a:r>
            <a:rPr lang="sk-SK" b="1" dirty="0" smtClean="0"/>
            <a:t>SA pre infra </a:t>
          </a:r>
          <a:r>
            <a:rPr lang="en-US" b="1" dirty="0" err="1" smtClean="0"/>
            <a:t>proje</a:t>
          </a:r>
          <a:r>
            <a:rPr lang="sk-SK" b="1" dirty="0" smtClean="0"/>
            <a:t>k</a:t>
          </a:r>
          <a:r>
            <a:rPr lang="en-US" b="1" dirty="0" smtClean="0"/>
            <a:t>t</a:t>
          </a:r>
          <a:r>
            <a:rPr lang="sk-SK" b="1" dirty="0" smtClean="0"/>
            <a:t>y</a:t>
          </a:r>
          <a:endParaRPr lang="en-US" b="1" dirty="0"/>
        </a:p>
      </dgm:t>
    </dgm:pt>
    <dgm:pt modelId="{9773209F-D874-48DF-B38D-612F62ADF888}" type="parTrans" cxnId="{6473AFA5-77AA-4F28-A5A4-6DCDBC8FC84D}">
      <dgm:prSet/>
      <dgm:spPr/>
      <dgm:t>
        <a:bodyPr/>
        <a:lstStyle/>
        <a:p>
          <a:endParaRPr lang="en-US"/>
        </a:p>
      </dgm:t>
    </dgm:pt>
    <dgm:pt modelId="{E8923EBA-3996-4F1F-932F-71C9A9A950F1}" type="sibTrans" cxnId="{6473AFA5-77AA-4F28-A5A4-6DCDBC8FC84D}">
      <dgm:prSet/>
      <dgm:spPr/>
      <dgm:t>
        <a:bodyPr/>
        <a:lstStyle/>
        <a:p>
          <a:endParaRPr lang="en-US"/>
        </a:p>
      </dgm:t>
    </dgm:pt>
    <dgm:pt modelId="{3732DEE4-7F90-4468-BF0A-6260391DC09E}">
      <dgm:prSet phldrT="[Text]"/>
      <dgm:spPr/>
      <dgm:t>
        <a:bodyPr/>
        <a:lstStyle/>
        <a:p>
          <a:r>
            <a:rPr lang="sk-SK" dirty="0" smtClean="0"/>
            <a:t>Približne rovnaký obsah ako pre SA s mäkkým komponentom</a:t>
          </a:r>
          <a:r>
            <a:rPr lang="en-US" dirty="0" smtClean="0"/>
            <a:t>;</a:t>
          </a:r>
          <a:endParaRPr lang="en-US" dirty="0"/>
        </a:p>
      </dgm:t>
    </dgm:pt>
    <dgm:pt modelId="{161D4382-9B3F-43D8-9371-1EA4C9E8D7E7}" type="parTrans" cxnId="{695AC476-00E2-4D18-8CB9-91171A5F76FE}">
      <dgm:prSet/>
      <dgm:spPr/>
      <dgm:t>
        <a:bodyPr/>
        <a:lstStyle/>
        <a:p>
          <a:endParaRPr lang="en-US"/>
        </a:p>
      </dgm:t>
    </dgm:pt>
    <dgm:pt modelId="{7F750C44-A008-4875-8C2B-6308D499AA63}" type="sibTrans" cxnId="{695AC476-00E2-4D18-8CB9-91171A5F76FE}">
      <dgm:prSet/>
      <dgm:spPr/>
      <dgm:t>
        <a:bodyPr/>
        <a:lstStyle/>
        <a:p>
          <a:endParaRPr lang="en-US"/>
        </a:p>
      </dgm:t>
    </dgm:pt>
    <dgm:pt modelId="{A429E324-10F5-4956-9CFD-BE90FAB7D146}">
      <dgm:prSet phldrT="[Text]"/>
      <dgm:spPr/>
      <dgm:t>
        <a:bodyPr/>
        <a:lstStyle/>
        <a:p>
          <a:r>
            <a:rPr lang="sk-SK" b="1" dirty="0" smtClean="0"/>
            <a:t>SA</a:t>
          </a:r>
          <a:r>
            <a:rPr lang="en-US" b="1" dirty="0" smtClean="0"/>
            <a:t> </a:t>
          </a:r>
          <a:r>
            <a:rPr lang="en-US" b="1" dirty="0" err="1" smtClean="0"/>
            <a:t>proje</a:t>
          </a:r>
          <a:r>
            <a:rPr lang="sk-SK" b="1" dirty="0" smtClean="0"/>
            <a:t>k</a:t>
          </a:r>
          <a:r>
            <a:rPr lang="en-US" b="1" dirty="0" smtClean="0"/>
            <a:t>t</a:t>
          </a:r>
          <a:r>
            <a:rPr lang="sk-SK" b="1" dirty="0" smtClean="0"/>
            <a:t>ový </a:t>
          </a:r>
          <a:r>
            <a:rPr lang="en-US" b="1" dirty="0" smtClean="0"/>
            <a:t>mana</a:t>
          </a:r>
          <a:r>
            <a:rPr lang="sk-SK" b="1" dirty="0" smtClean="0"/>
            <a:t>ž</a:t>
          </a:r>
          <a:r>
            <a:rPr lang="en-US" b="1" dirty="0" err="1" smtClean="0"/>
            <a:t>ment</a:t>
          </a:r>
          <a:endParaRPr lang="en-US" b="1" dirty="0"/>
        </a:p>
      </dgm:t>
    </dgm:pt>
    <dgm:pt modelId="{1E30609C-E169-4E24-9D58-9E1C30E80D0F}" type="parTrans" cxnId="{89DA6AA9-7946-43A8-8275-A75084E4843C}">
      <dgm:prSet/>
      <dgm:spPr/>
      <dgm:t>
        <a:bodyPr/>
        <a:lstStyle/>
        <a:p>
          <a:endParaRPr lang="en-US"/>
        </a:p>
      </dgm:t>
    </dgm:pt>
    <dgm:pt modelId="{91DDACDC-D8F9-448E-A2BA-DFF183893767}" type="sibTrans" cxnId="{89DA6AA9-7946-43A8-8275-A75084E4843C}">
      <dgm:prSet/>
      <dgm:spPr/>
      <dgm:t>
        <a:bodyPr/>
        <a:lstStyle/>
        <a:p>
          <a:endParaRPr lang="en-US"/>
        </a:p>
      </dgm:t>
    </dgm:pt>
    <dgm:pt modelId="{EAE052CC-3F2B-4A29-8278-449C18AAE341}">
      <dgm:prSet phldrT="[Text]"/>
      <dgm:spPr/>
      <dgm:t>
        <a:bodyPr/>
        <a:lstStyle/>
        <a:p>
          <a:r>
            <a:rPr lang="sk-SK" dirty="0" smtClean="0"/>
            <a:t>Trochu odlišné od predchádzajúcich SA</a:t>
          </a:r>
          <a:r>
            <a:rPr lang="en-US" dirty="0" smtClean="0"/>
            <a:t>;</a:t>
          </a:r>
          <a:endParaRPr lang="en-US" dirty="0"/>
        </a:p>
      </dgm:t>
    </dgm:pt>
    <dgm:pt modelId="{1BFEF73E-179F-4F58-8BFC-6C5243E8B3A0}" type="parTrans" cxnId="{6DB3C3A1-83FA-413F-B425-8B8CA0A72C2E}">
      <dgm:prSet/>
      <dgm:spPr/>
      <dgm:t>
        <a:bodyPr/>
        <a:lstStyle/>
        <a:p>
          <a:endParaRPr lang="en-US"/>
        </a:p>
      </dgm:t>
    </dgm:pt>
    <dgm:pt modelId="{5F51E9B2-40B0-4185-8533-BA924B336DEA}" type="sibTrans" cxnId="{6DB3C3A1-83FA-413F-B425-8B8CA0A72C2E}">
      <dgm:prSet/>
      <dgm:spPr/>
      <dgm:t>
        <a:bodyPr/>
        <a:lstStyle/>
        <a:p>
          <a:endParaRPr lang="en-US"/>
        </a:p>
      </dgm:t>
    </dgm:pt>
    <dgm:pt modelId="{5D17618C-1B57-42ED-BB60-4AFF6259F7BC}">
      <dgm:prSet phldrT="[Text]"/>
      <dgm:spPr/>
      <dgm:t>
        <a:bodyPr/>
        <a:lstStyle/>
        <a:p>
          <a:r>
            <a:rPr lang="sk-SK" dirty="0" smtClean="0"/>
            <a:t>Opísať zapojenie každého partnera</a:t>
          </a:r>
          <a:r>
            <a:rPr lang="en-US" dirty="0" smtClean="0"/>
            <a:t>;</a:t>
          </a:r>
          <a:endParaRPr lang="en-US" dirty="0"/>
        </a:p>
      </dgm:t>
    </dgm:pt>
    <dgm:pt modelId="{FF4F5AD8-E8B2-4E29-853C-A0157C6516B8}" type="parTrans" cxnId="{10054B54-26CC-4ACD-968E-B941872844A0}">
      <dgm:prSet/>
      <dgm:spPr/>
      <dgm:t>
        <a:bodyPr/>
        <a:lstStyle/>
        <a:p>
          <a:endParaRPr lang="en-US"/>
        </a:p>
      </dgm:t>
    </dgm:pt>
    <dgm:pt modelId="{B1546521-549B-42D2-90BE-0E0A2DA5DDDA}" type="sibTrans" cxnId="{10054B54-26CC-4ACD-968E-B941872844A0}">
      <dgm:prSet/>
      <dgm:spPr/>
      <dgm:t>
        <a:bodyPr/>
        <a:lstStyle/>
        <a:p>
          <a:endParaRPr lang="en-US"/>
        </a:p>
      </dgm:t>
    </dgm:pt>
    <dgm:pt modelId="{EA8A6E42-CC24-4295-BB18-2E0BA0FB3FFA}">
      <dgm:prSet phldrT="[Text]"/>
      <dgm:spPr/>
      <dgm:t>
        <a:bodyPr/>
        <a:lstStyle/>
        <a:p>
          <a:r>
            <a:rPr lang="sk-SK" dirty="0" smtClean="0"/>
            <a:t>Pripraviť analýzu </a:t>
          </a:r>
          <a:r>
            <a:rPr lang="en-US" dirty="0" err="1" smtClean="0"/>
            <a:t>ri</a:t>
          </a:r>
          <a:r>
            <a:rPr lang="sk-SK" dirty="0" smtClean="0"/>
            <a:t>zík</a:t>
          </a:r>
          <a:r>
            <a:rPr lang="en-US" dirty="0" smtClean="0"/>
            <a:t> a</a:t>
          </a:r>
          <a:r>
            <a:rPr lang="sk-SK" dirty="0" smtClean="0"/>
            <a:t> rezervný plán</a:t>
          </a:r>
          <a:r>
            <a:rPr lang="en-US" dirty="0" smtClean="0"/>
            <a:t>;</a:t>
          </a:r>
          <a:endParaRPr lang="en-US" dirty="0"/>
        </a:p>
      </dgm:t>
    </dgm:pt>
    <dgm:pt modelId="{6F42BB65-C7E9-47AD-A1AF-294D48B42BA4}" type="parTrans" cxnId="{816100B6-94EE-4291-A9FA-0FF4178A2EDF}">
      <dgm:prSet/>
      <dgm:spPr/>
      <dgm:t>
        <a:bodyPr/>
        <a:lstStyle/>
        <a:p>
          <a:endParaRPr lang="en-US"/>
        </a:p>
      </dgm:t>
    </dgm:pt>
    <dgm:pt modelId="{AED7D909-CEDF-48F7-8991-7E12292BCA84}" type="sibTrans" cxnId="{816100B6-94EE-4291-A9FA-0FF4178A2EDF}">
      <dgm:prSet/>
      <dgm:spPr/>
      <dgm:t>
        <a:bodyPr/>
        <a:lstStyle/>
        <a:p>
          <a:endParaRPr lang="en-US"/>
        </a:p>
      </dgm:t>
    </dgm:pt>
    <dgm:pt modelId="{0E7A32B8-70D5-42C3-BDBA-177C3C8D02B5}">
      <dgm:prSet phldrT="[Text]"/>
      <dgm:spPr/>
      <dgm:t>
        <a:bodyPr/>
        <a:lstStyle/>
        <a:p>
          <a:r>
            <a:rPr lang="sk-SK" dirty="0" smtClean="0"/>
            <a:t>Zoznam aktivít</a:t>
          </a:r>
          <a:r>
            <a:rPr lang="en-US" dirty="0" smtClean="0"/>
            <a:t>,</a:t>
          </a:r>
          <a:r>
            <a:rPr lang="sk-SK" dirty="0" smtClean="0"/>
            <a:t> výstupov a výsledkov</a:t>
          </a:r>
          <a:r>
            <a:rPr lang="en-US" dirty="0" smtClean="0"/>
            <a:t>.</a:t>
          </a:r>
          <a:endParaRPr lang="en-US" dirty="0"/>
        </a:p>
      </dgm:t>
    </dgm:pt>
    <dgm:pt modelId="{476A7876-071C-43E3-BADD-11D1654E1942}" type="parTrans" cxnId="{979E537E-7C04-46C9-9880-18BAD76ABB6E}">
      <dgm:prSet/>
      <dgm:spPr/>
      <dgm:t>
        <a:bodyPr/>
        <a:lstStyle/>
        <a:p>
          <a:endParaRPr lang="en-US"/>
        </a:p>
      </dgm:t>
    </dgm:pt>
    <dgm:pt modelId="{8EC0F817-CAB8-4C5A-BDB0-9724246F05B2}" type="sibTrans" cxnId="{979E537E-7C04-46C9-9880-18BAD76ABB6E}">
      <dgm:prSet/>
      <dgm:spPr/>
      <dgm:t>
        <a:bodyPr/>
        <a:lstStyle/>
        <a:p>
          <a:endParaRPr lang="en-US"/>
        </a:p>
      </dgm:t>
    </dgm:pt>
    <dgm:pt modelId="{DBEEAFA1-6162-4159-AFAF-D886D310A4C7}">
      <dgm:prSet phldrT="[Text]"/>
      <dgm:spPr/>
      <dgm:t>
        <a:bodyPr/>
        <a:lstStyle/>
        <a:p>
          <a:r>
            <a:rPr lang="sk-SK" dirty="0" smtClean="0"/>
            <a:t>Žiadne výstupy</a:t>
          </a:r>
          <a:r>
            <a:rPr lang="en-US" dirty="0" smtClean="0"/>
            <a:t>,</a:t>
          </a:r>
          <a:r>
            <a:rPr lang="sk-SK" dirty="0" smtClean="0"/>
            <a:t> len výsledky</a:t>
          </a:r>
          <a:r>
            <a:rPr lang="en-US" dirty="0" smtClean="0"/>
            <a:t>;</a:t>
          </a:r>
          <a:endParaRPr lang="en-US" dirty="0"/>
        </a:p>
      </dgm:t>
    </dgm:pt>
    <dgm:pt modelId="{CC599ABA-FF69-461B-8AE5-75FCE82DEAA6}" type="parTrans" cxnId="{318086E4-7BDB-43AD-BA47-4CF1F8001487}">
      <dgm:prSet/>
      <dgm:spPr/>
      <dgm:t>
        <a:bodyPr/>
        <a:lstStyle/>
        <a:p>
          <a:endParaRPr lang="en-US"/>
        </a:p>
      </dgm:t>
    </dgm:pt>
    <dgm:pt modelId="{322A5AC6-A652-494E-93F8-E4D277014226}" type="sibTrans" cxnId="{318086E4-7BDB-43AD-BA47-4CF1F8001487}">
      <dgm:prSet/>
      <dgm:spPr/>
      <dgm:t>
        <a:bodyPr/>
        <a:lstStyle/>
        <a:p>
          <a:endParaRPr lang="en-US"/>
        </a:p>
      </dgm:t>
    </dgm:pt>
    <dgm:pt modelId="{C4FC33E0-5CFB-4680-8FF6-F0A95175C12C}">
      <dgm:prSet phldrT="[Text]"/>
      <dgm:spPr/>
      <dgm:t>
        <a:bodyPr/>
        <a:lstStyle/>
        <a:p>
          <a:r>
            <a:rPr lang="sk-SK" dirty="0" smtClean="0"/>
            <a:t>Pre infraštruktúru</a:t>
          </a:r>
          <a:r>
            <a:rPr lang="en-US" dirty="0" smtClean="0"/>
            <a:t>: </a:t>
          </a:r>
          <a:r>
            <a:rPr lang="sk-SK" dirty="0" smtClean="0"/>
            <a:t>opísať pripravenosť pre </a:t>
          </a:r>
          <a:r>
            <a:rPr lang="en-US" dirty="0" smtClean="0"/>
            <a:t>implement</a:t>
          </a:r>
          <a:r>
            <a:rPr lang="sk-SK" dirty="0" smtClean="0"/>
            <a:t>áciu</a:t>
          </a:r>
          <a:r>
            <a:rPr lang="en-US" dirty="0" smtClean="0"/>
            <a:t>, </a:t>
          </a:r>
          <a:r>
            <a:rPr lang="sk-SK" dirty="0" smtClean="0"/>
            <a:t>konkrétnu </a:t>
          </a:r>
          <a:r>
            <a:rPr lang="en-US" dirty="0" smtClean="0"/>
            <a:t>infra</a:t>
          </a:r>
          <a:r>
            <a:rPr lang="sk-SK" dirty="0" smtClean="0"/>
            <a:t>š</a:t>
          </a:r>
          <a:r>
            <a:rPr lang="en-US" dirty="0" err="1" smtClean="0"/>
            <a:t>tru</a:t>
          </a:r>
          <a:r>
            <a:rPr lang="sk-SK" dirty="0" smtClean="0"/>
            <a:t>k</a:t>
          </a:r>
          <a:r>
            <a:rPr lang="en-US" dirty="0" smtClean="0"/>
            <a:t>t</a:t>
          </a:r>
          <a:r>
            <a:rPr lang="sk-SK" dirty="0" smtClean="0"/>
            <a:t>ú</a:t>
          </a:r>
          <a:r>
            <a:rPr lang="en-US" dirty="0" smtClean="0"/>
            <a:t>r</a:t>
          </a:r>
          <a:r>
            <a:rPr lang="sk-SK" dirty="0" smtClean="0"/>
            <a:t>u</a:t>
          </a:r>
          <a:r>
            <a:rPr lang="en-US" dirty="0" smtClean="0"/>
            <a:t>, </a:t>
          </a:r>
          <a:r>
            <a:rPr lang="sk-SK" dirty="0" smtClean="0"/>
            <a:t>jej polohu a trvalú udržateľnosť</a:t>
          </a:r>
          <a:r>
            <a:rPr lang="en-US" dirty="0" smtClean="0"/>
            <a:t>.</a:t>
          </a:r>
          <a:endParaRPr lang="en-US" dirty="0"/>
        </a:p>
      </dgm:t>
    </dgm:pt>
    <dgm:pt modelId="{74A44DF8-225E-4926-AF82-8BD0E33CD260}" type="parTrans" cxnId="{66A780E3-4E88-432A-B3E6-402746DCC985}">
      <dgm:prSet/>
      <dgm:spPr/>
      <dgm:t>
        <a:bodyPr/>
        <a:lstStyle/>
        <a:p>
          <a:endParaRPr lang="en-US"/>
        </a:p>
      </dgm:t>
    </dgm:pt>
    <dgm:pt modelId="{A7D13D2E-920A-4098-AEE5-D571DC58EF58}" type="sibTrans" cxnId="{66A780E3-4E88-432A-B3E6-402746DCC985}">
      <dgm:prSet/>
      <dgm:spPr/>
      <dgm:t>
        <a:bodyPr/>
        <a:lstStyle/>
        <a:p>
          <a:endParaRPr lang="en-US"/>
        </a:p>
      </dgm:t>
    </dgm:pt>
    <dgm:pt modelId="{79C86507-EE33-40B4-ADA3-BB7D86252E92}">
      <dgm:prSet phldrT="[Text]"/>
      <dgm:spPr/>
      <dgm:t>
        <a:bodyPr/>
        <a:lstStyle/>
        <a:p>
          <a:r>
            <a:rPr lang="sk-SK" dirty="0" smtClean="0"/>
            <a:t>Opísať </a:t>
          </a:r>
          <a:r>
            <a:rPr lang="en-US" b="0" dirty="0" err="1" smtClean="0"/>
            <a:t>proje</a:t>
          </a:r>
          <a:r>
            <a:rPr lang="sk-SK" b="0" dirty="0" smtClean="0"/>
            <a:t>k</a:t>
          </a:r>
          <a:r>
            <a:rPr lang="en-US" b="0" dirty="0" smtClean="0"/>
            <a:t>t</a:t>
          </a:r>
          <a:r>
            <a:rPr lang="sk-SK" b="0" dirty="0" smtClean="0"/>
            <a:t>ový </a:t>
          </a:r>
          <a:r>
            <a:rPr lang="en-US" b="0" dirty="0" smtClean="0"/>
            <a:t>mana</a:t>
          </a:r>
          <a:r>
            <a:rPr lang="sk-SK" b="0" dirty="0" smtClean="0"/>
            <a:t>ž</a:t>
          </a:r>
          <a:r>
            <a:rPr lang="en-US" b="0" dirty="0" err="1" smtClean="0"/>
            <a:t>ment</a:t>
          </a:r>
          <a:r>
            <a:rPr lang="sk-SK" b="0" dirty="0" smtClean="0"/>
            <a:t> </a:t>
          </a:r>
          <a:r>
            <a:rPr lang="en-US" dirty="0" smtClean="0"/>
            <a:t>management a</a:t>
          </a:r>
          <a:r>
            <a:rPr lang="sk-SK" dirty="0" smtClean="0"/>
            <a:t> </a:t>
          </a:r>
          <a:r>
            <a:rPr lang="en-US" dirty="0" err="1" smtClean="0"/>
            <a:t>implementa</a:t>
          </a:r>
          <a:r>
            <a:rPr lang="sk-SK" dirty="0" smtClean="0"/>
            <a:t>čnú</a:t>
          </a:r>
          <a:r>
            <a:rPr lang="en-US" dirty="0" smtClean="0"/>
            <a:t> </a:t>
          </a:r>
          <a:r>
            <a:rPr lang="sk-SK" dirty="0" smtClean="0"/>
            <a:t>š</a:t>
          </a:r>
          <a:r>
            <a:rPr lang="en-US" dirty="0" err="1" smtClean="0"/>
            <a:t>tru</a:t>
          </a:r>
          <a:r>
            <a:rPr lang="sk-SK" dirty="0" smtClean="0"/>
            <a:t>k</a:t>
          </a:r>
          <a:r>
            <a:rPr lang="en-US" dirty="0" smtClean="0"/>
            <a:t>t</a:t>
          </a:r>
          <a:r>
            <a:rPr lang="sk-SK" dirty="0" smtClean="0"/>
            <a:t>ú</a:t>
          </a:r>
          <a:r>
            <a:rPr lang="en-US" dirty="0" smtClean="0"/>
            <a:t>r</a:t>
          </a:r>
          <a:r>
            <a:rPr lang="sk-SK" dirty="0" smtClean="0"/>
            <a:t>u</a:t>
          </a:r>
          <a:r>
            <a:rPr lang="en-US" dirty="0" smtClean="0"/>
            <a:t>;</a:t>
          </a:r>
          <a:endParaRPr lang="en-US" dirty="0"/>
        </a:p>
      </dgm:t>
    </dgm:pt>
    <dgm:pt modelId="{0B1FB7CA-AB8F-4137-9F59-7EFBD3911B75}" type="parTrans" cxnId="{94C2C382-D956-4F6D-8E2D-097286B860CC}">
      <dgm:prSet/>
      <dgm:spPr/>
      <dgm:t>
        <a:bodyPr/>
        <a:lstStyle/>
        <a:p>
          <a:endParaRPr lang="en-US"/>
        </a:p>
      </dgm:t>
    </dgm:pt>
    <dgm:pt modelId="{2C8474FF-E6C8-4232-8184-8D5627E79364}" type="sibTrans" cxnId="{94C2C382-D956-4F6D-8E2D-097286B860CC}">
      <dgm:prSet/>
      <dgm:spPr/>
      <dgm:t>
        <a:bodyPr/>
        <a:lstStyle/>
        <a:p>
          <a:endParaRPr lang="en-US"/>
        </a:p>
      </dgm:t>
    </dgm:pt>
    <dgm:pt modelId="{288DFAB4-0F6F-48F4-9F0B-39F82E63DCB9}">
      <dgm:prSet phldrT="[Text]"/>
      <dgm:spPr/>
      <dgm:t>
        <a:bodyPr/>
        <a:lstStyle/>
        <a:p>
          <a:r>
            <a:rPr lang="sk-SK" dirty="0" smtClean="0"/>
            <a:t>Opísať projektový tým </a:t>
          </a:r>
          <a:r>
            <a:rPr lang="en-US" dirty="0" smtClean="0"/>
            <a:t>(</a:t>
          </a:r>
          <a:r>
            <a:rPr lang="sk-SK" dirty="0" smtClean="0"/>
            <a:t>ako aj v sekcii </a:t>
          </a:r>
          <a:r>
            <a:rPr lang="en-US" dirty="0" smtClean="0"/>
            <a:t>4.4 – </a:t>
          </a:r>
          <a:r>
            <a:rPr lang="sk-SK" dirty="0" smtClean="0"/>
            <a:t>mená osôb v rámci netreba uvádzať </a:t>
          </a:r>
          <a:r>
            <a:rPr lang="en-US" dirty="0" smtClean="0"/>
            <a:t>) </a:t>
          </a:r>
          <a:r>
            <a:rPr lang="sk-SK" dirty="0" smtClean="0"/>
            <a:t>a </a:t>
          </a:r>
          <a:r>
            <a:rPr lang="en-US" dirty="0" smtClean="0"/>
            <a:t>monitoring </a:t>
          </a:r>
          <a:r>
            <a:rPr lang="sk-SK" dirty="0" smtClean="0"/>
            <a:t>ako aj hodnotiaci plán</a:t>
          </a:r>
          <a:r>
            <a:rPr lang="en-US" dirty="0" smtClean="0"/>
            <a:t>;</a:t>
          </a:r>
          <a:r>
            <a:rPr lang="sk-SK" dirty="0" smtClean="0"/>
            <a:t> potrebné </a:t>
          </a:r>
          <a:r>
            <a:rPr lang="en-US" dirty="0" smtClean="0"/>
            <a:t> </a:t>
          </a:r>
          <a:r>
            <a:rPr lang="sk-SK" dirty="0" smtClean="0"/>
            <a:t>zariadenia a nástroje</a:t>
          </a:r>
          <a:r>
            <a:rPr lang="en-US" dirty="0" smtClean="0"/>
            <a:t>;</a:t>
          </a:r>
          <a:endParaRPr lang="en-US" dirty="0"/>
        </a:p>
      </dgm:t>
    </dgm:pt>
    <dgm:pt modelId="{32E7DC4C-A9E1-4C6C-9340-7035C430C9DB}" type="parTrans" cxnId="{B1DFFEBC-47FE-4FA6-A366-783ED2C7593F}">
      <dgm:prSet/>
      <dgm:spPr/>
      <dgm:t>
        <a:bodyPr/>
        <a:lstStyle/>
        <a:p>
          <a:endParaRPr lang="en-US"/>
        </a:p>
      </dgm:t>
    </dgm:pt>
    <dgm:pt modelId="{1E582DB1-A461-4F24-9EFC-053C164C34C5}" type="sibTrans" cxnId="{B1DFFEBC-47FE-4FA6-A366-783ED2C7593F}">
      <dgm:prSet/>
      <dgm:spPr/>
      <dgm:t>
        <a:bodyPr/>
        <a:lstStyle/>
        <a:p>
          <a:endParaRPr lang="en-US"/>
        </a:p>
      </dgm:t>
    </dgm:pt>
    <dgm:pt modelId="{48423E96-15E5-4CC0-9711-A173F125BEA4}">
      <dgm:prSet phldrT="[Text]"/>
      <dgm:spPr/>
      <dgm:t>
        <a:bodyPr/>
        <a:lstStyle/>
        <a:p>
          <a:r>
            <a:rPr lang="sk-SK" dirty="0" smtClean="0"/>
            <a:t>Opísať </a:t>
          </a:r>
          <a:r>
            <a:rPr lang="en-US" dirty="0" smtClean="0"/>
            <a:t>a</a:t>
          </a:r>
          <a:r>
            <a:rPr lang="sk-SK" dirty="0" smtClean="0"/>
            <a:t>k</a:t>
          </a:r>
          <a:r>
            <a:rPr lang="en-US" dirty="0" err="1" smtClean="0"/>
            <a:t>tivit</a:t>
          </a:r>
          <a:r>
            <a:rPr lang="sk-SK" dirty="0" smtClean="0"/>
            <a:t>y</a:t>
          </a:r>
          <a:r>
            <a:rPr lang="en-US" dirty="0" smtClean="0"/>
            <a:t>; </a:t>
          </a:r>
          <a:endParaRPr lang="en-US" dirty="0"/>
        </a:p>
      </dgm:t>
    </dgm:pt>
    <dgm:pt modelId="{A2D4B07E-0E81-4EAA-B28F-75E992B326AD}" type="parTrans" cxnId="{5D5571D1-7802-4D99-8C45-136A3A9F4F9F}">
      <dgm:prSet/>
      <dgm:spPr/>
      <dgm:t>
        <a:bodyPr/>
        <a:lstStyle/>
        <a:p>
          <a:endParaRPr lang="en-US"/>
        </a:p>
      </dgm:t>
    </dgm:pt>
    <dgm:pt modelId="{06367782-20CA-4E1D-A51F-B5B193A4D581}" type="sibTrans" cxnId="{5D5571D1-7802-4D99-8C45-136A3A9F4F9F}">
      <dgm:prSet/>
      <dgm:spPr/>
      <dgm:t>
        <a:bodyPr/>
        <a:lstStyle/>
        <a:p>
          <a:endParaRPr lang="en-US"/>
        </a:p>
      </dgm:t>
    </dgm:pt>
    <dgm:pt modelId="{CF125D08-4954-4F53-A636-002E14F03234}">
      <dgm:prSet phldrT="[Text]"/>
      <dgm:spPr/>
      <dgm:t>
        <a:bodyPr/>
        <a:lstStyle/>
        <a:p>
          <a:r>
            <a:rPr lang="sk-SK" dirty="0" smtClean="0"/>
            <a:t>Žiadne výstupy</a:t>
          </a:r>
          <a:r>
            <a:rPr lang="en-US" dirty="0" smtClean="0"/>
            <a:t>.</a:t>
          </a:r>
          <a:endParaRPr lang="en-US" dirty="0"/>
        </a:p>
      </dgm:t>
    </dgm:pt>
    <dgm:pt modelId="{CAEB08CA-2784-4E3F-9FFF-30AFE3940BA5}" type="parTrans" cxnId="{54EA8B53-F65B-4530-897B-BA3EA2E2E1C4}">
      <dgm:prSet/>
      <dgm:spPr/>
      <dgm:t>
        <a:bodyPr/>
        <a:lstStyle/>
        <a:p>
          <a:endParaRPr lang="en-US"/>
        </a:p>
      </dgm:t>
    </dgm:pt>
    <dgm:pt modelId="{94C19E0D-FC44-4164-8BBF-C88EEBC14B8E}" type="sibTrans" cxnId="{54EA8B53-F65B-4530-897B-BA3EA2E2E1C4}">
      <dgm:prSet/>
      <dgm:spPr/>
      <dgm:t>
        <a:bodyPr/>
        <a:lstStyle/>
        <a:p>
          <a:endParaRPr lang="en-US"/>
        </a:p>
      </dgm:t>
    </dgm:pt>
    <dgm:pt modelId="{6CE27697-ADC7-4935-B546-69D7E25CE283}" type="pres">
      <dgm:prSet presAssocID="{B57D6B2A-DD33-483B-9A24-9AA9326E93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A8ECC-4FE4-49CF-AAB0-5442FE005C72}" type="pres">
      <dgm:prSet presAssocID="{B77A4717-7F8F-43F0-B161-3D59B00CBC75}" presName="composite" presStyleCnt="0"/>
      <dgm:spPr/>
    </dgm:pt>
    <dgm:pt modelId="{453B0501-0554-4B4B-AE92-70BCDE163882}" type="pres">
      <dgm:prSet presAssocID="{B77A4717-7F8F-43F0-B161-3D59B00CBC75}" presName="parTx" presStyleLbl="alignNode1" presStyleIdx="0" presStyleCnt="3" custLinFactNeighborX="-103" custLinFactNeighborY="-8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91B80-F612-4845-98D4-99A997DA0DBF}" type="pres">
      <dgm:prSet presAssocID="{B77A4717-7F8F-43F0-B161-3D59B00CBC7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6E49E-5529-4004-99FC-0097883383A7}" type="pres">
      <dgm:prSet presAssocID="{1A0BAD1F-367E-431A-98E2-C1172FB0DE81}" presName="space" presStyleCnt="0"/>
      <dgm:spPr/>
    </dgm:pt>
    <dgm:pt modelId="{A7E60D05-6EA5-4AD7-84E8-EB8B74E128C1}" type="pres">
      <dgm:prSet presAssocID="{1C35C300-4F6A-4DA8-975E-7E49FC227F66}" presName="composite" presStyleCnt="0"/>
      <dgm:spPr/>
    </dgm:pt>
    <dgm:pt modelId="{AC113D71-4351-478E-874C-3D1937BCB090}" type="pres">
      <dgm:prSet presAssocID="{1C35C300-4F6A-4DA8-975E-7E49FC227F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287B0-E01D-4A5F-88E1-495C9AA1DBE6}" type="pres">
      <dgm:prSet presAssocID="{1C35C300-4F6A-4DA8-975E-7E49FC227F6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88C7E-5E12-4947-B460-EADFDAD0B130}" type="pres">
      <dgm:prSet presAssocID="{E8923EBA-3996-4F1F-932F-71C9A9A950F1}" presName="space" presStyleCnt="0"/>
      <dgm:spPr/>
    </dgm:pt>
    <dgm:pt modelId="{40710E74-113A-4B21-A5D6-9E4786273813}" type="pres">
      <dgm:prSet presAssocID="{A429E324-10F5-4956-9CFD-BE90FAB7D146}" presName="composite" presStyleCnt="0"/>
      <dgm:spPr/>
    </dgm:pt>
    <dgm:pt modelId="{C45E34FC-204B-4E9B-9613-BBB68B0FFC4D}" type="pres">
      <dgm:prSet presAssocID="{A429E324-10F5-4956-9CFD-BE90FAB7D14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82724-CDB6-4D84-8D42-D7F115A0B67F}" type="pres">
      <dgm:prSet presAssocID="{A429E324-10F5-4956-9CFD-BE90FAB7D146}" presName="desTx" presStyleLbl="alignAccFollowNode1" presStyleIdx="2" presStyleCnt="3" custLinFactNeighborX="-2711" custLinFactNeighborY="-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7318F-7168-4509-8FBB-CE83DCF02D0A}" type="presOf" srcId="{48423E96-15E5-4CC0-9711-A173F125BEA4}" destId="{11F82724-CDB6-4D84-8D42-D7F115A0B67F}" srcOrd="0" destOrd="3" presId="urn:microsoft.com/office/officeart/2005/8/layout/hList1"/>
    <dgm:cxn modelId="{94C2C382-D956-4F6D-8E2D-097286B860CC}" srcId="{A429E324-10F5-4956-9CFD-BE90FAB7D146}" destId="{79C86507-EE33-40B4-ADA3-BB7D86252E92}" srcOrd="1" destOrd="0" parTransId="{0B1FB7CA-AB8F-4137-9F59-7EFBD3911B75}" sibTransId="{2C8474FF-E6C8-4232-8184-8D5627E79364}"/>
    <dgm:cxn modelId="{816100B6-94EE-4291-A9FA-0FF4178A2EDF}" srcId="{B77A4717-7F8F-43F0-B161-3D59B00CBC75}" destId="{EA8A6E42-CC24-4295-BB18-2E0BA0FB3FFA}" srcOrd="2" destOrd="0" parTransId="{6F42BB65-C7E9-47AD-A1AF-294D48B42BA4}" sibTransId="{AED7D909-CEDF-48F7-8991-7E12292BCA84}"/>
    <dgm:cxn modelId="{63D8B4D7-7540-4028-8110-3B7B5724CE53}" type="presOf" srcId="{B77A4717-7F8F-43F0-B161-3D59B00CBC75}" destId="{453B0501-0554-4B4B-AE92-70BCDE163882}" srcOrd="0" destOrd="0" presId="urn:microsoft.com/office/officeart/2005/8/layout/hList1"/>
    <dgm:cxn modelId="{979E537E-7C04-46C9-9880-18BAD76ABB6E}" srcId="{B77A4717-7F8F-43F0-B161-3D59B00CBC75}" destId="{0E7A32B8-70D5-42C3-BDBA-177C3C8D02B5}" srcOrd="3" destOrd="0" parTransId="{476A7876-071C-43E3-BADD-11D1654E1942}" sibTransId="{8EC0F817-CAB8-4C5A-BDB0-9724246F05B2}"/>
    <dgm:cxn modelId="{66A780E3-4E88-432A-B3E6-402746DCC985}" srcId="{1C35C300-4F6A-4DA8-975E-7E49FC227F66}" destId="{C4FC33E0-5CFB-4680-8FF6-F0A95175C12C}" srcOrd="2" destOrd="0" parTransId="{74A44DF8-225E-4926-AF82-8BD0E33CD260}" sibTransId="{A7D13D2E-920A-4098-AEE5-D571DC58EF58}"/>
    <dgm:cxn modelId="{6868C0F8-0DBC-49FB-8FF9-6C803970FEA6}" type="presOf" srcId="{0E7A32B8-70D5-42C3-BDBA-177C3C8D02B5}" destId="{91B91B80-F612-4845-98D4-99A997DA0DBF}" srcOrd="0" destOrd="3" presId="urn:microsoft.com/office/officeart/2005/8/layout/hList1"/>
    <dgm:cxn modelId="{8D3F84A7-278D-4417-97AF-9044BD0C17C5}" type="presOf" srcId="{A429E324-10F5-4956-9CFD-BE90FAB7D146}" destId="{C45E34FC-204B-4E9B-9613-BBB68B0FFC4D}" srcOrd="0" destOrd="0" presId="urn:microsoft.com/office/officeart/2005/8/layout/hList1"/>
    <dgm:cxn modelId="{4F286536-18B6-445E-B8BC-B78A06053DE8}" type="presOf" srcId="{288DFAB4-0F6F-48F4-9F0B-39F82E63DCB9}" destId="{11F82724-CDB6-4D84-8D42-D7F115A0B67F}" srcOrd="0" destOrd="2" presId="urn:microsoft.com/office/officeart/2005/8/layout/hList1"/>
    <dgm:cxn modelId="{79E907E8-A084-427E-A97F-03A44EC0B56B}" type="presOf" srcId="{CF125D08-4954-4F53-A636-002E14F03234}" destId="{11F82724-CDB6-4D84-8D42-D7F115A0B67F}" srcOrd="0" destOrd="4" presId="urn:microsoft.com/office/officeart/2005/8/layout/hList1"/>
    <dgm:cxn modelId="{A7D3607A-C745-4D35-877D-E21EECEC997A}" type="presOf" srcId="{EAE052CC-3F2B-4A29-8278-449C18AAE341}" destId="{11F82724-CDB6-4D84-8D42-D7F115A0B67F}" srcOrd="0" destOrd="0" presId="urn:microsoft.com/office/officeart/2005/8/layout/hList1"/>
    <dgm:cxn modelId="{4B2912F7-E959-4E1E-9527-BE01CF5B15D8}" type="presOf" srcId="{B57D6B2A-DD33-483B-9A24-9AA9326E93C2}" destId="{6CE27697-ADC7-4935-B546-69D7E25CE283}" srcOrd="0" destOrd="0" presId="urn:microsoft.com/office/officeart/2005/8/layout/hList1"/>
    <dgm:cxn modelId="{B1DFFEBC-47FE-4FA6-A366-783ED2C7593F}" srcId="{A429E324-10F5-4956-9CFD-BE90FAB7D146}" destId="{288DFAB4-0F6F-48F4-9F0B-39F82E63DCB9}" srcOrd="2" destOrd="0" parTransId="{32E7DC4C-A9E1-4C6C-9340-7035C430C9DB}" sibTransId="{1E582DB1-A461-4F24-9EFC-053C164C34C5}"/>
    <dgm:cxn modelId="{E71CAA35-4C1E-4EEE-A1E4-97791BA39026}" type="presOf" srcId="{3732DEE4-7F90-4468-BF0A-6260391DC09E}" destId="{561287B0-E01D-4A5F-88E1-495C9AA1DBE6}" srcOrd="0" destOrd="0" presId="urn:microsoft.com/office/officeart/2005/8/layout/hList1"/>
    <dgm:cxn modelId="{D7A8FE4D-B492-4245-A6F2-926800251E65}" type="presOf" srcId="{C4FC33E0-5CFB-4680-8FF6-F0A95175C12C}" destId="{561287B0-E01D-4A5F-88E1-495C9AA1DBE6}" srcOrd="0" destOrd="2" presId="urn:microsoft.com/office/officeart/2005/8/layout/hList1"/>
    <dgm:cxn modelId="{2A1F7F50-A866-4B20-ADCB-EB8538C3A7AA}" type="presOf" srcId="{DBEEAFA1-6162-4159-AFAF-D886D310A4C7}" destId="{561287B0-E01D-4A5F-88E1-495C9AA1DBE6}" srcOrd="0" destOrd="1" presId="urn:microsoft.com/office/officeart/2005/8/layout/hList1"/>
    <dgm:cxn modelId="{67419146-726E-4E77-B0B8-9DCC1D8B07C6}" srcId="{B57D6B2A-DD33-483B-9A24-9AA9326E93C2}" destId="{B77A4717-7F8F-43F0-B161-3D59B00CBC75}" srcOrd="0" destOrd="0" parTransId="{8CA49122-2666-4A84-B3A1-1052BF0F9563}" sibTransId="{1A0BAD1F-367E-431A-98E2-C1172FB0DE81}"/>
    <dgm:cxn modelId="{765EC89D-9660-4449-B2B5-6DC6C503F444}" type="presOf" srcId="{5D17618C-1B57-42ED-BB60-4AFF6259F7BC}" destId="{91B91B80-F612-4845-98D4-99A997DA0DBF}" srcOrd="0" destOrd="1" presId="urn:microsoft.com/office/officeart/2005/8/layout/hList1"/>
    <dgm:cxn modelId="{89DA6AA9-7946-43A8-8275-A75084E4843C}" srcId="{B57D6B2A-DD33-483B-9A24-9AA9326E93C2}" destId="{A429E324-10F5-4956-9CFD-BE90FAB7D146}" srcOrd="2" destOrd="0" parTransId="{1E30609C-E169-4E24-9D58-9E1C30E80D0F}" sibTransId="{91DDACDC-D8F9-448E-A2BA-DFF183893767}"/>
    <dgm:cxn modelId="{BC5C8462-E577-49FD-B69D-6A78A2539A89}" type="presOf" srcId="{1C35C300-4F6A-4DA8-975E-7E49FC227F66}" destId="{AC113D71-4351-478E-874C-3D1937BCB090}" srcOrd="0" destOrd="0" presId="urn:microsoft.com/office/officeart/2005/8/layout/hList1"/>
    <dgm:cxn modelId="{318086E4-7BDB-43AD-BA47-4CF1F8001487}" srcId="{1C35C300-4F6A-4DA8-975E-7E49FC227F66}" destId="{DBEEAFA1-6162-4159-AFAF-D886D310A4C7}" srcOrd="1" destOrd="0" parTransId="{CC599ABA-FF69-461B-8AE5-75FCE82DEAA6}" sibTransId="{322A5AC6-A652-494E-93F8-E4D277014226}"/>
    <dgm:cxn modelId="{EA9E0D98-F74A-41C2-996F-B8D6D461AA63}" type="presOf" srcId="{79C86507-EE33-40B4-ADA3-BB7D86252E92}" destId="{11F82724-CDB6-4D84-8D42-D7F115A0B67F}" srcOrd="0" destOrd="1" presId="urn:microsoft.com/office/officeart/2005/8/layout/hList1"/>
    <dgm:cxn modelId="{54EA8B53-F65B-4530-897B-BA3EA2E2E1C4}" srcId="{A429E324-10F5-4956-9CFD-BE90FAB7D146}" destId="{CF125D08-4954-4F53-A636-002E14F03234}" srcOrd="4" destOrd="0" parTransId="{CAEB08CA-2784-4E3F-9FFF-30AFE3940BA5}" sibTransId="{94C19E0D-FC44-4164-8BBF-C88EEBC14B8E}"/>
    <dgm:cxn modelId="{6473AFA5-77AA-4F28-A5A4-6DCDBC8FC84D}" srcId="{B57D6B2A-DD33-483B-9A24-9AA9326E93C2}" destId="{1C35C300-4F6A-4DA8-975E-7E49FC227F66}" srcOrd="1" destOrd="0" parTransId="{9773209F-D874-48DF-B38D-612F62ADF888}" sibTransId="{E8923EBA-3996-4F1F-932F-71C9A9A950F1}"/>
    <dgm:cxn modelId="{10054B54-26CC-4ACD-968E-B941872844A0}" srcId="{B77A4717-7F8F-43F0-B161-3D59B00CBC75}" destId="{5D17618C-1B57-42ED-BB60-4AFF6259F7BC}" srcOrd="1" destOrd="0" parTransId="{FF4F5AD8-E8B2-4E29-853C-A0157C6516B8}" sibTransId="{B1546521-549B-42D2-90BE-0E0A2DA5DDDA}"/>
    <dgm:cxn modelId="{5D5571D1-7802-4D99-8C45-136A3A9F4F9F}" srcId="{A429E324-10F5-4956-9CFD-BE90FAB7D146}" destId="{48423E96-15E5-4CC0-9711-A173F125BEA4}" srcOrd="3" destOrd="0" parTransId="{A2D4B07E-0E81-4EAA-B28F-75E992B326AD}" sibTransId="{06367782-20CA-4E1D-A51F-B5B193A4D581}"/>
    <dgm:cxn modelId="{695AC476-00E2-4D18-8CB9-91171A5F76FE}" srcId="{1C35C300-4F6A-4DA8-975E-7E49FC227F66}" destId="{3732DEE4-7F90-4468-BF0A-6260391DC09E}" srcOrd="0" destOrd="0" parTransId="{161D4382-9B3F-43D8-9371-1EA4C9E8D7E7}" sibTransId="{7F750C44-A008-4875-8C2B-6308D499AA63}"/>
    <dgm:cxn modelId="{78C10651-3B66-49B1-84E4-FD36593FEDB5}" srcId="{B77A4717-7F8F-43F0-B161-3D59B00CBC75}" destId="{C8B05D51-9BA8-4608-9565-7E866F64B9B9}" srcOrd="0" destOrd="0" parTransId="{9B10E316-291D-4FA6-92C5-7526E89173B7}" sibTransId="{B0822708-423E-4E3D-BE6F-96261DD9CE90}"/>
    <dgm:cxn modelId="{1059BB85-BB68-4C43-B629-0D84E3F93080}" type="presOf" srcId="{C8B05D51-9BA8-4608-9565-7E866F64B9B9}" destId="{91B91B80-F612-4845-98D4-99A997DA0DBF}" srcOrd="0" destOrd="0" presId="urn:microsoft.com/office/officeart/2005/8/layout/hList1"/>
    <dgm:cxn modelId="{6DB3C3A1-83FA-413F-B425-8B8CA0A72C2E}" srcId="{A429E324-10F5-4956-9CFD-BE90FAB7D146}" destId="{EAE052CC-3F2B-4A29-8278-449C18AAE341}" srcOrd="0" destOrd="0" parTransId="{1BFEF73E-179F-4F58-8BFC-6C5243E8B3A0}" sibTransId="{5F51E9B2-40B0-4185-8533-BA924B336DEA}"/>
    <dgm:cxn modelId="{5EE2F130-A578-473A-929F-5B806DCFE2B2}" type="presOf" srcId="{EA8A6E42-CC24-4295-BB18-2E0BA0FB3FFA}" destId="{91B91B80-F612-4845-98D4-99A997DA0DBF}" srcOrd="0" destOrd="2" presId="urn:microsoft.com/office/officeart/2005/8/layout/hList1"/>
    <dgm:cxn modelId="{15B0A9BB-E147-452C-8DFA-8BDD09A07CFD}" type="presParOf" srcId="{6CE27697-ADC7-4935-B546-69D7E25CE283}" destId="{4E4A8ECC-4FE4-49CF-AAB0-5442FE005C72}" srcOrd="0" destOrd="0" presId="urn:microsoft.com/office/officeart/2005/8/layout/hList1"/>
    <dgm:cxn modelId="{4AD66A35-04C5-4BEE-8D47-5C299D2A6551}" type="presParOf" srcId="{4E4A8ECC-4FE4-49CF-AAB0-5442FE005C72}" destId="{453B0501-0554-4B4B-AE92-70BCDE163882}" srcOrd="0" destOrd="0" presId="urn:microsoft.com/office/officeart/2005/8/layout/hList1"/>
    <dgm:cxn modelId="{B4D07D8A-E4FE-42A5-9C73-0032A59005BC}" type="presParOf" srcId="{4E4A8ECC-4FE4-49CF-AAB0-5442FE005C72}" destId="{91B91B80-F612-4845-98D4-99A997DA0DBF}" srcOrd="1" destOrd="0" presId="urn:microsoft.com/office/officeart/2005/8/layout/hList1"/>
    <dgm:cxn modelId="{CB3F65E9-ED6B-474B-806C-CE947670E73B}" type="presParOf" srcId="{6CE27697-ADC7-4935-B546-69D7E25CE283}" destId="{1FA6E49E-5529-4004-99FC-0097883383A7}" srcOrd="1" destOrd="0" presId="urn:microsoft.com/office/officeart/2005/8/layout/hList1"/>
    <dgm:cxn modelId="{F4CB7631-D85A-4B04-B51C-8FAE76E91860}" type="presParOf" srcId="{6CE27697-ADC7-4935-B546-69D7E25CE283}" destId="{A7E60D05-6EA5-4AD7-84E8-EB8B74E128C1}" srcOrd="2" destOrd="0" presId="urn:microsoft.com/office/officeart/2005/8/layout/hList1"/>
    <dgm:cxn modelId="{D94F9150-E878-45C5-893F-546B999A4760}" type="presParOf" srcId="{A7E60D05-6EA5-4AD7-84E8-EB8B74E128C1}" destId="{AC113D71-4351-478E-874C-3D1937BCB090}" srcOrd="0" destOrd="0" presId="urn:microsoft.com/office/officeart/2005/8/layout/hList1"/>
    <dgm:cxn modelId="{DA74490A-D090-4B42-81F4-E0708F349752}" type="presParOf" srcId="{A7E60D05-6EA5-4AD7-84E8-EB8B74E128C1}" destId="{561287B0-E01D-4A5F-88E1-495C9AA1DBE6}" srcOrd="1" destOrd="0" presId="urn:microsoft.com/office/officeart/2005/8/layout/hList1"/>
    <dgm:cxn modelId="{3D6A1033-EEC9-473D-8E4B-BEA9C7548BA3}" type="presParOf" srcId="{6CE27697-ADC7-4935-B546-69D7E25CE283}" destId="{9CF88C7E-5E12-4947-B460-EADFDAD0B130}" srcOrd="3" destOrd="0" presId="urn:microsoft.com/office/officeart/2005/8/layout/hList1"/>
    <dgm:cxn modelId="{F7642EBC-272C-4F25-A501-DC9102907C76}" type="presParOf" srcId="{6CE27697-ADC7-4935-B546-69D7E25CE283}" destId="{40710E74-113A-4B21-A5D6-9E4786273813}" srcOrd="4" destOrd="0" presId="urn:microsoft.com/office/officeart/2005/8/layout/hList1"/>
    <dgm:cxn modelId="{266A5E38-6CC4-4CAF-83BA-ACB66874BC49}" type="presParOf" srcId="{40710E74-113A-4B21-A5D6-9E4786273813}" destId="{C45E34FC-204B-4E9B-9613-BBB68B0FFC4D}" srcOrd="0" destOrd="0" presId="urn:microsoft.com/office/officeart/2005/8/layout/hList1"/>
    <dgm:cxn modelId="{10BF5695-0E33-4D4C-84D8-A1743DDD7F11}" type="presParOf" srcId="{40710E74-113A-4B21-A5D6-9E4786273813}" destId="{11F82724-CDB6-4D84-8D42-D7F115A0B6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0184D-A070-4E39-90AA-D1648CD0572D}" type="doc">
      <dgm:prSet loTypeId="urn:microsoft.com/office/officeart/2005/8/layout/cycle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BE4EE6E-3333-4D21-A3C7-9D6DBD0E5E79}">
      <dgm:prSet phldrT="[Text]" custT="1"/>
      <dgm:spPr/>
      <dgm:t>
        <a:bodyPr/>
        <a:lstStyle/>
        <a:p>
          <a:r>
            <a:rPr lang="sk-SK" sz="900" b="1" dirty="0" smtClean="0"/>
            <a:t>Spoločný </a:t>
          </a:r>
          <a:r>
            <a:rPr lang="en-GB" sz="900" b="1" dirty="0" smtClean="0"/>
            <a:t>Monitor</a:t>
          </a:r>
          <a:r>
            <a:rPr lang="sk-SK" sz="900" b="1" dirty="0" smtClean="0"/>
            <a:t>ovací</a:t>
          </a:r>
          <a:r>
            <a:rPr lang="en-GB" sz="900" b="1" dirty="0" smtClean="0"/>
            <a:t> </a:t>
          </a:r>
          <a:r>
            <a:rPr lang="sk-SK" sz="900" b="1" dirty="0" smtClean="0"/>
            <a:t>Výbor</a:t>
          </a:r>
          <a:endParaRPr lang="en-US" sz="900" dirty="0"/>
        </a:p>
      </dgm:t>
    </dgm:pt>
    <dgm:pt modelId="{04162F99-12C9-4FDF-82DB-3EF0C7BD0E9B}" type="parTrans" cxnId="{C64842DB-0604-4298-A100-9BCEA9372898}">
      <dgm:prSet/>
      <dgm:spPr/>
      <dgm:t>
        <a:bodyPr/>
        <a:lstStyle/>
        <a:p>
          <a:endParaRPr lang="en-US"/>
        </a:p>
      </dgm:t>
    </dgm:pt>
    <dgm:pt modelId="{873BD29F-50BC-44E9-8B01-885AF5365D82}" type="sibTrans" cxnId="{C64842DB-0604-4298-A100-9BCEA9372898}">
      <dgm:prSet/>
      <dgm:spPr/>
      <dgm:t>
        <a:bodyPr/>
        <a:lstStyle/>
        <a:p>
          <a:endParaRPr lang="en-US"/>
        </a:p>
      </dgm:t>
    </dgm:pt>
    <dgm:pt modelId="{277E55BF-4643-43BC-AA28-ECE3F4FDC3C5}">
      <dgm:prSet custT="1"/>
      <dgm:spPr/>
      <dgm:t>
        <a:bodyPr/>
        <a:lstStyle/>
        <a:p>
          <a:r>
            <a:rPr lang="sk-SK" sz="900" b="1" dirty="0" smtClean="0"/>
            <a:t>Riadiaci</a:t>
          </a:r>
          <a:r>
            <a:rPr lang="en-GB" sz="900" b="1" dirty="0" smtClean="0"/>
            <a:t> </a:t>
          </a:r>
          <a:r>
            <a:rPr lang="sk-SK" sz="900" b="1" dirty="0" smtClean="0"/>
            <a:t>Orgán </a:t>
          </a:r>
        </a:p>
        <a:p>
          <a:r>
            <a:rPr lang="sk-SK" sz="900" dirty="0" smtClean="0"/>
            <a:t>Úrad predsedu vlády </a:t>
          </a:r>
          <a:r>
            <a:rPr lang="en-GB" sz="900" b="1" dirty="0" smtClean="0"/>
            <a:t>(</a:t>
          </a:r>
          <a:r>
            <a:rPr lang="sk-SK" sz="900" b="1" dirty="0" smtClean="0"/>
            <a:t>Maďarsko</a:t>
          </a:r>
          <a:r>
            <a:rPr lang="en-GB" sz="900" dirty="0" smtClean="0"/>
            <a:t>)</a:t>
          </a:r>
          <a:endParaRPr lang="en-US" sz="900" dirty="0"/>
        </a:p>
      </dgm:t>
    </dgm:pt>
    <dgm:pt modelId="{BB37B297-33B7-4641-996B-E25F2BD6C723}" type="parTrans" cxnId="{22962D0F-55F0-4C75-BFFA-CB73F124A86C}">
      <dgm:prSet/>
      <dgm:spPr/>
      <dgm:t>
        <a:bodyPr/>
        <a:lstStyle/>
        <a:p>
          <a:endParaRPr lang="en-US"/>
        </a:p>
      </dgm:t>
    </dgm:pt>
    <dgm:pt modelId="{101BDE7A-E182-49B2-AF1E-351E676BFDDE}" type="sibTrans" cxnId="{22962D0F-55F0-4C75-BFFA-CB73F124A86C}">
      <dgm:prSet/>
      <dgm:spPr/>
      <dgm:t>
        <a:bodyPr/>
        <a:lstStyle/>
        <a:p>
          <a:endParaRPr lang="en-US"/>
        </a:p>
      </dgm:t>
    </dgm:pt>
    <dgm:pt modelId="{22E97F0D-0F47-4147-A49F-800A9E1E4D25}">
      <dgm:prSet custT="1"/>
      <dgm:spPr/>
      <dgm:t>
        <a:bodyPr/>
        <a:lstStyle/>
        <a:p>
          <a:r>
            <a:rPr lang="sk-SK" sz="900" b="1" dirty="0" smtClean="0"/>
            <a:t>Sprostredkovateľský orgán </a:t>
          </a:r>
          <a:r>
            <a:rPr lang="en-GB" sz="900" b="1" dirty="0" smtClean="0"/>
            <a:t> </a:t>
          </a:r>
          <a:endParaRPr lang="sk-SK" sz="900" b="1" dirty="0" smtClean="0"/>
        </a:p>
        <a:p>
          <a:r>
            <a:rPr lang="en-GB" sz="900" dirty="0" err="1" smtClean="0"/>
            <a:t>Széchenyi</a:t>
          </a:r>
          <a:r>
            <a:rPr lang="en-GB" sz="900" dirty="0" smtClean="0"/>
            <a:t> Programme Office</a:t>
          </a:r>
          <a:endParaRPr lang="en-US" sz="900" dirty="0"/>
        </a:p>
      </dgm:t>
    </dgm:pt>
    <dgm:pt modelId="{50F822D7-969B-4201-AAF0-6663A582B22C}" type="parTrans" cxnId="{147F5CED-C8FB-4F91-9C36-3F7259530986}">
      <dgm:prSet/>
      <dgm:spPr/>
      <dgm:t>
        <a:bodyPr/>
        <a:lstStyle/>
        <a:p>
          <a:endParaRPr lang="en-US"/>
        </a:p>
      </dgm:t>
    </dgm:pt>
    <dgm:pt modelId="{60E4B4C7-7C2E-4C5E-8E05-4CEF9CA1979A}" type="sibTrans" cxnId="{147F5CED-C8FB-4F91-9C36-3F7259530986}">
      <dgm:prSet/>
      <dgm:spPr/>
      <dgm:t>
        <a:bodyPr/>
        <a:lstStyle/>
        <a:p>
          <a:endParaRPr lang="en-US"/>
        </a:p>
      </dgm:t>
    </dgm:pt>
    <dgm:pt modelId="{757E4D94-54D7-4C33-930C-ACF169269972}">
      <dgm:prSet custT="1"/>
      <dgm:spPr/>
      <dgm:t>
        <a:bodyPr/>
        <a:lstStyle/>
        <a:p>
          <a:r>
            <a:rPr lang="sk-SK" sz="900" b="1" dirty="0" smtClean="0"/>
            <a:t>Spoločný</a:t>
          </a:r>
          <a:r>
            <a:rPr lang="en-GB" sz="900" b="1" dirty="0" smtClean="0"/>
            <a:t> Technic</a:t>
          </a:r>
          <a:r>
            <a:rPr lang="sk-SK" sz="900" b="1" dirty="0" smtClean="0"/>
            <a:t>ký</a:t>
          </a:r>
          <a:r>
            <a:rPr lang="en-GB" sz="900" b="1" dirty="0" smtClean="0"/>
            <a:t> Se</a:t>
          </a:r>
          <a:r>
            <a:rPr lang="sk-SK" sz="900" b="1" dirty="0" smtClean="0"/>
            <a:t>kr</a:t>
          </a:r>
          <a:r>
            <a:rPr lang="en-GB" sz="900" b="1" dirty="0" err="1" smtClean="0"/>
            <a:t>etari</a:t>
          </a:r>
          <a:r>
            <a:rPr lang="sk-SK" sz="900" b="1" dirty="0" smtClean="0"/>
            <a:t>á</a:t>
          </a:r>
          <a:r>
            <a:rPr lang="en-GB" sz="900" b="1" dirty="0" smtClean="0"/>
            <a:t>t (</a:t>
          </a:r>
          <a:r>
            <a:rPr lang="sk-SK" sz="900" b="1" dirty="0" smtClean="0"/>
            <a:t>S</a:t>
          </a:r>
          <a:r>
            <a:rPr lang="en-GB" sz="900" b="1" dirty="0" smtClean="0"/>
            <a:t>TS) - </a:t>
          </a:r>
          <a:r>
            <a:rPr lang="en-GB" sz="900" b="0" dirty="0" err="1" smtClean="0"/>
            <a:t>h</a:t>
          </a:r>
          <a:r>
            <a:rPr lang="en-GB" sz="900" dirty="0" err="1" smtClean="0"/>
            <a:t>os</a:t>
          </a:r>
          <a:r>
            <a:rPr lang="sk-SK" sz="900" dirty="0" smtClean="0"/>
            <a:t>ťovaný</a:t>
          </a:r>
          <a:r>
            <a:rPr lang="en-GB" sz="900" dirty="0" smtClean="0"/>
            <a:t> </a:t>
          </a:r>
          <a:r>
            <a:rPr lang="sk-SK" sz="900" dirty="0" smtClean="0"/>
            <a:t>v </a:t>
          </a:r>
          <a:r>
            <a:rPr lang="en-GB" sz="900" dirty="0" err="1" smtClean="0"/>
            <a:t>Széchenyi</a:t>
          </a:r>
          <a:r>
            <a:rPr lang="en-GB" sz="900" dirty="0" smtClean="0"/>
            <a:t> Programme Office</a:t>
          </a:r>
          <a:endParaRPr lang="en-US" sz="900" dirty="0"/>
        </a:p>
      </dgm:t>
    </dgm:pt>
    <dgm:pt modelId="{21D5FCCB-2568-43E6-AB13-4442D2B33D20}" type="parTrans" cxnId="{94434297-4F38-4AE7-899C-55364D571529}">
      <dgm:prSet/>
      <dgm:spPr/>
      <dgm:t>
        <a:bodyPr/>
        <a:lstStyle/>
        <a:p>
          <a:endParaRPr lang="en-US"/>
        </a:p>
      </dgm:t>
    </dgm:pt>
    <dgm:pt modelId="{40F051FC-7BA2-4206-9EB4-1195FBB41D68}" type="sibTrans" cxnId="{94434297-4F38-4AE7-899C-55364D571529}">
      <dgm:prSet/>
      <dgm:spPr/>
      <dgm:t>
        <a:bodyPr/>
        <a:lstStyle/>
        <a:p>
          <a:endParaRPr lang="en-US"/>
        </a:p>
      </dgm:t>
    </dgm:pt>
    <dgm:pt modelId="{2E960E4B-2C0C-4759-B5F7-2DA0FBA6E395}">
      <dgm:prSet custT="1"/>
      <dgm:spPr/>
      <dgm:t>
        <a:bodyPr/>
        <a:lstStyle/>
        <a:p>
          <a:r>
            <a:rPr lang="sk-SK" sz="900" b="1" dirty="0" smtClean="0"/>
            <a:t>Pobočky S</a:t>
          </a:r>
          <a:r>
            <a:rPr lang="en-GB" sz="900" b="1" dirty="0" smtClean="0"/>
            <a:t>TS </a:t>
          </a:r>
          <a:r>
            <a:rPr lang="sk-SK" sz="900" b="1" dirty="0" smtClean="0"/>
            <a:t>v</a:t>
          </a:r>
          <a:r>
            <a:rPr lang="en-GB" sz="900" b="1" dirty="0" smtClean="0"/>
            <a:t> </a:t>
          </a:r>
          <a:r>
            <a:rPr lang="sk-SK" sz="900" b="1" dirty="0" smtClean="0"/>
            <a:t>Maďarsku</a:t>
          </a:r>
          <a:r>
            <a:rPr lang="en-GB" sz="900" b="1" dirty="0" smtClean="0"/>
            <a:t>, </a:t>
          </a:r>
          <a:r>
            <a:rPr lang="sk-SK" sz="900" b="1" dirty="0" smtClean="0"/>
            <a:t>na </a:t>
          </a:r>
          <a:r>
            <a:rPr lang="en-GB" sz="900" b="1" dirty="0" err="1" smtClean="0"/>
            <a:t>Slov</a:t>
          </a:r>
          <a:r>
            <a:rPr lang="sk-SK" sz="900" b="1" dirty="0" smtClean="0"/>
            <a:t>ensku, </a:t>
          </a:r>
          <a:r>
            <a:rPr lang="en-GB" sz="900" b="1" dirty="0" smtClean="0"/>
            <a:t>R</a:t>
          </a:r>
          <a:r>
            <a:rPr lang="sk-SK" sz="900" b="1" dirty="0" smtClean="0"/>
            <a:t>u</a:t>
          </a:r>
          <a:r>
            <a:rPr lang="en-GB" sz="900" b="1" dirty="0" smtClean="0"/>
            <a:t>m</a:t>
          </a:r>
          <a:r>
            <a:rPr lang="sk-SK" sz="900" b="1" dirty="0" smtClean="0"/>
            <a:t>unsku</a:t>
          </a:r>
          <a:r>
            <a:rPr lang="en-GB" sz="900" b="1" dirty="0" smtClean="0"/>
            <a:t> a </a:t>
          </a:r>
          <a:r>
            <a:rPr lang="en-GB" sz="900" b="1" dirty="0" err="1" smtClean="0"/>
            <a:t>Ukra</a:t>
          </a:r>
          <a:r>
            <a:rPr lang="sk-SK" sz="900" b="1" dirty="0" smtClean="0"/>
            <a:t>j</a:t>
          </a:r>
          <a:r>
            <a:rPr lang="en-GB" sz="900" b="1" dirty="0" err="1" smtClean="0"/>
            <a:t>ine</a:t>
          </a:r>
          <a:r>
            <a:rPr lang="en-GB" sz="900" b="1" dirty="0" smtClean="0"/>
            <a:t> </a:t>
          </a:r>
          <a:endParaRPr lang="en-US" sz="900" dirty="0"/>
        </a:p>
      </dgm:t>
    </dgm:pt>
    <dgm:pt modelId="{A31D116E-EF66-429E-B0C8-A11A6CF1FCDC}" type="parTrans" cxnId="{333BD65C-F0D1-4BA0-ACE4-09152FE4782D}">
      <dgm:prSet/>
      <dgm:spPr/>
      <dgm:t>
        <a:bodyPr/>
        <a:lstStyle/>
        <a:p>
          <a:endParaRPr lang="en-US"/>
        </a:p>
      </dgm:t>
    </dgm:pt>
    <dgm:pt modelId="{DC1C78D0-4DBC-4C74-952B-51AEF0760114}" type="sibTrans" cxnId="{333BD65C-F0D1-4BA0-ACE4-09152FE4782D}">
      <dgm:prSet/>
      <dgm:spPr/>
      <dgm:t>
        <a:bodyPr/>
        <a:lstStyle/>
        <a:p>
          <a:endParaRPr lang="en-US"/>
        </a:p>
      </dgm:t>
    </dgm:pt>
    <dgm:pt modelId="{00712956-4A1E-4F83-A756-27E273B07E75}">
      <dgm:prSet custT="1"/>
      <dgm:spPr/>
      <dgm:t>
        <a:bodyPr/>
        <a:lstStyle/>
        <a:p>
          <a:r>
            <a:rPr lang="sk-SK" sz="900" b="1" dirty="0" smtClean="0"/>
            <a:t>Orgán auditu </a:t>
          </a:r>
          <a:r>
            <a:rPr lang="en-GB" sz="900" b="1" dirty="0" err="1" smtClean="0"/>
            <a:t>Gener</a:t>
          </a:r>
          <a:r>
            <a:rPr lang="sk-SK" sz="900" b="1" dirty="0" smtClean="0"/>
            <a:t>á</a:t>
          </a:r>
          <a:r>
            <a:rPr lang="en-GB" sz="900" b="1" dirty="0" smtClean="0"/>
            <a:t>l</a:t>
          </a:r>
          <a:r>
            <a:rPr lang="sk-SK" sz="900" b="1" dirty="0" smtClean="0"/>
            <a:t>ne Riaditeľstvo pre</a:t>
          </a:r>
          <a:r>
            <a:rPr lang="en-GB" sz="900" b="1" dirty="0" smtClean="0"/>
            <a:t> Audit </a:t>
          </a:r>
          <a:r>
            <a:rPr lang="en-GB" sz="900" b="1" dirty="0" err="1" smtClean="0"/>
            <a:t>Eur</a:t>
          </a:r>
          <a:r>
            <a:rPr lang="sk-SK" sz="900" b="1" dirty="0" smtClean="0"/>
            <a:t>ópskych  fondov</a:t>
          </a:r>
          <a:r>
            <a:rPr lang="en-GB" sz="900" b="1" dirty="0" smtClean="0"/>
            <a:t> </a:t>
          </a:r>
          <a:r>
            <a:rPr lang="sk-SK" sz="900" b="1" dirty="0" smtClean="0"/>
            <a:t>Maďarsko</a:t>
          </a:r>
          <a:endParaRPr lang="en-US" sz="900" dirty="0"/>
        </a:p>
      </dgm:t>
    </dgm:pt>
    <dgm:pt modelId="{0AA26884-510A-466E-91DF-96BF2CA126DB}" type="parTrans" cxnId="{CF44D2E7-E57A-4896-8877-BE89897FF275}">
      <dgm:prSet/>
      <dgm:spPr/>
      <dgm:t>
        <a:bodyPr/>
        <a:lstStyle/>
        <a:p>
          <a:endParaRPr lang="en-US"/>
        </a:p>
      </dgm:t>
    </dgm:pt>
    <dgm:pt modelId="{91CED642-1D4D-4250-8DFD-C770C3ADA5E2}" type="sibTrans" cxnId="{CF44D2E7-E57A-4896-8877-BE89897FF275}">
      <dgm:prSet/>
      <dgm:spPr/>
      <dgm:t>
        <a:bodyPr/>
        <a:lstStyle/>
        <a:p>
          <a:endParaRPr lang="en-US"/>
        </a:p>
      </dgm:t>
    </dgm:pt>
    <dgm:pt modelId="{FB682362-F29C-4D10-B039-0FA32BCC1C65}">
      <dgm:prSet custT="1"/>
      <dgm:spPr/>
      <dgm:t>
        <a:bodyPr/>
        <a:lstStyle/>
        <a:p>
          <a:r>
            <a:rPr lang="sk-SK" sz="1100" b="1" dirty="0" smtClean="0"/>
            <a:t>Zástupcovia skupiny</a:t>
          </a:r>
          <a:r>
            <a:rPr lang="en-GB" sz="1100" b="1" dirty="0" smtClean="0"/>
            <a:t> auditor</a:t>
          </a:r>
          <a:r>
            <a:rPr lang="sk-SK" sz="1100" b="1" dirty="0" smtClean="0"/>
            <a:t>ov</a:t>
          </a:r>
          <a:endParaRPr lang="en-US" sz="1100" dirty="0"/>
        </a:p>
      </dgm:t>
    </dgm:pt>
    <dgm:pt modelId="{19107B99-D367-4489-8FD4-00AF6CB2178C}" type="parTrans" cxnId="{E99BABE0-B095-45FE-A308-04B9B792353A}">
      <dgm:prSet/>
      <dgm:spPr/>
      <dgm:t>
        <a:bodyPr/>
        <a:lstStyle/>
        <a:p>
          <a:endParaRPr lang="en-US"/>
        </a:p>
      </dgm:t>
    </dgm:pt>
    <dgm:pt modelId="{00D78BEB-A290-4897-9FAE-19669053E348}" type="sibTrans" cxnId="{E99BABE0-B095-45FE-A308-04B9B792353A}">
      <dgm:prSet/>
      <dgm:spPr/>
      <dgm:t>
        <a:bodyPr/>
        <a:lstStyle/>
        <a:p>
          <a:endParaRPr lang="en-US"/>
        </a:p>
      </dgm:t>
    </dgm:pt>
    <dgm:pt modelId="{9F764C7F-23CB-4ECF-9326-F3A1C3BC9C0B}" type="pres">
      <dgm:prSet presAssocID="{8ED0184D-A070-4E39-90AA-D1648CD057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1C1FD9-A8D0-485D-9ADF-B09C4B568FB0}" type="pres">
      <dgm:prSet presAssocID="{CBE4EE6E-3333-4D21-A3C7-9D6DBD0E5E79}" presName="node" presStyleLbl="node1" presStyleIdx="0" presStyleCnt="7" custScaleX="130353" custScaleY="166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320D7-77BC-4038-84E0-B9C8FB763DC0}" type="pres">
      <dgm:prSet presAssocID="{CBE4EE6E-3333-4D21-A3C7-9D6DBD0E5E79}" presName="spNode" presStyleCnt="0"/>
      <dgm:spPr/>
    </dgm:pt>
    <dgm:pt modelId="{4D72E1FB-1E57-4E01-941B-226AA3F6D6CA}" type="pres">
      <dgm:prSet presAssocID="{873BD29F-50BC-44E9-8B01-885AF5365D82}" presName="sibTrans" presStyleLbl="sibTrans1D1" presStyleIdx="0" presStyleCnt="7"/>
      <dgm:spPr/>
      <dgm:t>
        <a:bodyPr/>
        <a:lstStyle/>
        <a:p>
          <a:endParaRPr lang="en-US"/>
        </a:p>
      </dgm:t>
    </dgm:pt>
    <dgm:pt modelId="{BA8D77BB-3EB3-443D-9D7E-1D15E70CA161}" type="pres">
      <dgm:prSet presAssocID="{FB682362-F29C-4D10-B039-0FA32BCC1C65}" presName="node" presStyleLbl="node1" presStyleIdx="1" presStyleCnt="7" custScaleX="144234" custScaleY="145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BC4C6-00FF-4B65-9FB2-79883963D603}" type="pres">
      <dgm:prSet presAssocID="{FB682362-F29C-4D10-B039-0FA32BCC1C65}" presName="spNode" presStyleCnt="0"/>
      <dgm:spPr/>
    </dgm:pt>
    <dgm:pt modelId="{CCF99AE8-0403-4C66-9443-864F41DEF12F}" type="pres">
      <dgm:prSet presAssocID="{00D78BEB-A290-4897-9FAE-19669053E348}" presName="sibTrans" presStyleLbl="sibTrans1D1" presStyleIdx="1" presStyleCnt="7"/>
      <dgm:spPr/>
      <dgm:t>
        <a:bodyPr/>
        <a:lstStyle/>
        <a:p>
          <a:endParaRPr lang="en-US"/>
        </a:p>
      </dgm:t>
    </dgm:pt>
    <dgm:pt modelId="{8E453B1E-4E12-409B-9325-57EDAA0C1F6C}" type="pres">
      <dgm:prSet presAssocID="{00712956-4A1E-4F83-A756-27E273B07E75}" presName="node" presStyleLbl="node1" presStyleIdx="2" presStyleCnt="7" custScaleX="128633" custScaleY="163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A4CBA1-3603-4169-8F9E-BD225D5F2F38}" type="pres">
      <dgm:prSet presAssocID="{00712956-4A1E-4F83-A756-27E273B07E75}" presName="spNode" presStyleCnt="0"/>
      <dgm:spPr/>
    </dgm:pt>
    <dgm:pt modelId="{4BA55CEB-5D99-4498-851A-7110C8885256}" type="pres">
      <dgm:prSet presAssocID="{91CED642-1D4D-4250-8DFD-C770C3ADA5E2}" presName="sibTrans" presStyleLbl="sibTrans1D1" presStyleIdx="2" presStyleCnt="7"/>
      <dgm:spPr/>
      <dgm:t>
        <a:bodyPr/>
        <a:lstStyle/>
        <a:p>
          <a:endParaRPr lang="en-US"/>
        </a:p>
      </dgm:t>
    </dgm:pt>
    <dgm:pt modelId="{7121E716-9669-4D93-9643-25AD13F88F8B}" type="pres">
      <dgm:prSet presAssocID="{2E960E4B-2C0C-4759-B5F7-2DA0FBA6E395}" presName="node" presStyleLbl="node1" presStyleIdx="3" presStyleCnt="7" custScaleX="141827" custScaleY="157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8E18B-76EA-46A6-BBAE-EB3F884779CD}" type="pres">
      <dgm:prSet presAssocID="{2E960E4B-2C0C-4759-B5F7-2DA0FBA6E395}" presName="spNode" presStyleCnt="0"/>
      <dgm:spPr/>
    </dgm:pt>
    <dgm:pt modelId="{3BCAEFC5-1FD3-4954-ACCB-83B6AA40A22F}" type="pres">
      <dgm:prSet presAssocID="{DC1C78D0-4DBC-4C74-952B-51AEF0760114}" presName="sibTrans" presStyleLbl="sibTrans1D1" presStyleIdx="3" presStyleCnt="7"/>
      <dgm:spPr/>
      <dgm:t>
        <a:bodyPr/>
        <a:lstStyle/>
        <a:p>
          <a:endParaRPr lang="en-US"/>
        </a:p>
      </dgm:t>
    </dgm:pt>
    <dgm:pt modelId="{6CEE18AD-B98E-4D09-88FD-F3022C22223C}" type="pres">
      <dgm:prSet presAssocID="{757E4D94-54D7-4C33-930C-ACF169269972}" presName="node" presStyleLbl="node1" presStyleIdx="4" presStyleCnt="7" custScaleX="147695" custScaleY="179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7A156-CFBF-49B2-83B4-D58597D777EC}" type="pres">
      <dgm:prSet presAssocID="{757E4D94-54D7-4C33-930C-ACF169269972}" presName="spNode" presStyleCnt="0"/>
      <dgm:spPr/>
    </dgm:pt>
    <dgm:pt modelId="{D1CCAD9E-6B8D-4007-BA69-02044CB39AC6}" type="pres">
      <dgm:prSet presAssocID="{40F051FC-7BA2-4206-9EB4-1195FBB41D68}" presName="sibTrans" presStyleLbl="sibTrans1D1" presStyleIdx="4" presStyleCnt="7"/>
      <dgm:spPr/>
      <dgm:t>
        <a:bodyPr/>
        <a:lstStyle/>
        <a:p>
          <a:endParaRPr lang="en-US"/>
        </a:p>
      </dgm:t>
    </dgm:pt>
    <dgm:pt modelId="{D149D905-8A22-42EE-944A-A74B4A4EA65C}" type="pres">
      <dgm:prSet presAssocID="{22E97F0D-0F47-4147-A49F-800A9E1E4D25}" presName="node" presStyleLbl="node1" presStyleIdx="5" presStyleCnt="7" custScaleX="146575" custScaleY="16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CC896-B9DE-4D46-8FB9-116013BD5B75}" type="pres">
      <dgm:prSet presAssocID="{22E97F0D-0F47-4147-A49F-800A9E1E4D25}" presName="spNode" presStyleCnt="0"/>
      <dgm:spPr/>
    </dgm:pt>
    <dgm:pt modelId="{EDBC1C64-29D5-4AB1-9D44-D510376314AF}" type="pres">
      <dgm:prSet presAssocID="{60E4B4C7-7C2E-4C5E-8E05-4CEF9CA1979A}" presName="sibTrans" presStyleLbl="sibTrans1D1" presStyleIdx="5" presStyleCnt="7"/>
      <dgm:spPr/>
      <dgm:t>
        <a:bodyPr/>
        <a:lstStyle/>
        <a:p>
          <a:endParaRPr lang="en-US"/>
        </a:p>
      </dgm:t>
    </dgm:pt>
    <dgm:pt modelId="{407FF6E8-2463-43A7-B556-5220D746FB51}" type="pres">
      <dgm:prSet presAssocID="{277E55BF-4643-43BC-AA28-ECE3F4FDC3C5}" presName="node" presStyleLbl="node1" presStyleIdx="6" presStyleCnt="7" custScaleX="136222" custScaleY="170915" custRadScaleRad="99475" custRadScaleInc="-2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F1023-8AC8-4D44-A17D-DAE8C7B39552}" type="pres">
      <dgm:prSet presAssocID="{277E55BF-4643-43BC-AA28-ECE3F4FDC3C5}" presName="spNode" presStyleCnt="0"/>
      <dgm:spPr/>
    </dgm:pt>
    <dgm:pt modelId="{ACEFCB4F-9E7A-4A75-A724-E2869020DB10}" type="pres">
      <dgm:prSet presAssocID="{101BDE7A-E182-49B2-AF1E-351E676BFDDE}" presName="sibTrans" presStyleLbl="sibTrans1D1" presStyleIdx="6" presStyleCnt="7"/>
      <dgm:spPr/>
      <dgm:t>
        <a:bodyPr/>
        <a:lstStyle/>
        <a:p>
          <a:endParaRPr lang="en-US"/>
        </a:p>
      </dgm:t>
    </dgm:pt>
  </dgm:ptLst>
  <dgm:cxnLst>
    <dgm:cxn modelId="{E445B21F-980A-4B21-81E4-E3F165134BBF}" type="presOf" srcId="{8ED0184D-A070-4E39-90AA-D1648CD0572D}" destId="{9F764C7F-23CB-4ECF-9326-F3A1C3BC9C0B}" srcOrd="0" destOrd="0" presId="urn:microsoft.com/office/officeart/2005/8/layout/cycle6"/>
    <dgm:cxn modelId="{00A53AFD-E5A5-4D0A-9FA3-72B6BB3FE858}" type="presOf" srcId="{277E55BF-4643-43BC-AA28-ECE3F4FDC3C5}" destId="{407FF6E8-2463-43A7-B556-5220D746FB51}" srcOrd="0" destOrd="0" presId="urn:microsoft.com/office/officeart/2005/8/layout/cycle6"/>
    <dgm:cxn modelId="{671046C3-CCF7-4D50-ABA3-451ED238BD1E}" type="presOf" srcId="{00D78BEB-A290-4897-9FAE-19669053E348}" destId="{CCF99AE8-0403-4C66-9443-864F41DEF12F}" srcOrd="0" destOrd="0" presId="urn:microsoft.com/office/officeart/2005/8/layout/cycle6"/>
    <dgm:cxn modelId="{333BD65C-F0D1-4BA0-ACE4-09152FE4782D}" srcId="{8ED0184D-A070-4E39-90AA-D1648CD0572D}" destId="{2E960E4B-2C0C-4759-B5F7-2DA0FBA6E395}" srcOrd="3" destOrd="0" parTransId="{A31D116E-EF66-429E-B0C8-A11A6CF1FCDC}" sibTransId="{DC1C78D0-4DBC-4C74-952B-51AEF0760114}"/>
    <dgm:cxn modelId="{310FA09B-EF27-4309-BF90-1162CD91DEFB}" type="presOf" srcId="{DC1C78D0-4DBC-4C74-952B-51AEF0760114}" destId="{3BCAEFC5-1FD3-4954-ACCB-83B6AA40A22F}" srcOrd="0" destOrd="0" presId="urn:microsoft.com/office/officeart/2005/8/layout/cycle6"/>
    <dgm:cxn modelId="{255D2A8D-7FCC-4998-BD01-A3FAC7D0B418}" type="presOf" srcId="{40F051FC-7BA2-4206-9EB4-1195FBB41D68}" destId="{D1CCAD9E-6B8D-4007-BA69-02044CB39AC6}" srcOrd="0" destOrd="0" presId="urn:microsoft.com/office/officeart/2005/8/layout/cycle6"/>
    <dgm:cxn modelId="{C769FAD3-07AB-4746-B625-D49E934253FF}" type="presOf" srcId="{60E4B4C7-7C2E-4C5E-8E05-4CEF9CA1979A}" destId="{EDBC1C64-29D5-4AB1-9D44-D510376314AF}" srcOrd="0" destOrd="0" presId="urn:microsoft.com/office/officeart/2005/8/layout/cycle6"/>
    <dgm:cxn modelId="{22962D0F-55F0-4C75-BFFA-CB73F124A86C}" srcId="{8ED0184D-A070-4E39-90AA-D1648CD0572D}" destId="{277E55BF-4643-43BC-AA28-ECE3F4FDC3C5}" srcOrd="6" destOrd="0" parTransId="{BB37B297-33B7-4641-996B-E25F2BD6C723}" sibTransId="{101BDE7A-E182-49B2-AF1E-351E676BFDDE}"/>
    <dgm:cxn modelId="{8E4D66FF-2577-4128-9EB3-1CE190E506BA}" type="presOf" srcId="{91CED642-1D4D-4250-8DFD-C770C3ADA5E2}" destId="{4BA55CEB-5D99-4498-851A-7110C8885256}" srcOrd="0" destOrd="0" presId="urn:microsoft.com/office/officeart/2005/8/layout/cycle6"/>
    <dgm:cxn modelId="{769F6DCD-1DD5-4218-8A70-5E8DF5F17CBC}" type="presOf" srcId="{CBE4EE6E-3333-4D21-A3C7-9D6DBD0E5E79}" destId="{531C1FD9-A8D0-485D-9ADF-B09C4B568FB0}" srcOrd="0" destOrd="0" presId="urn:microsoft.com/office/officeart/2005/8/layout/cycle6"/>
    <dgm:cxn modelId="{44A4210D-3C07-4846-8582-73434959ED5A}" type="presOf" srcId="{101BDE7A-E182-49B2-AF1E-351E676BFDDE}" destId="{ACEFCB4F-9E7A-4A75-A724-E2869020DB10}" srcOrd="0" destOrd="0" presId="urn:microsoft.com/office/officeart/2005/8/layout/cycle6"/>
    <dgm:cxn modelId="{CF44D2E7-E57A-4896-8877-BE89897FF275}" srcId="{8ED0184D-A070-4E39-90AA-D1648CD0572D}" destId="{00712956-4A1E-4F83-A756-27E273B07E75}" srcOrd="2" destOrd="0" parTransId="{0AA26884-510A-466E-91DF-96BF2CA126DB}" sibTransId="{91CED642-1D4D-4250-8DFD-C770C3ADA5E2}"/>
    <dgm:cxn modelId="{825B441B-4CC4-44DA-AA7F-67FEBF47DCAC}" type="presOf" srcId="{00712956-4A1E-4F83-A756-27E273B07E75}" destId="{8E453B1E-4E12-409B-9325-57EDAA0C1F6C}" srcOrd="0" destOrd="0" presId="urn:microsoft.com/office/officeart/2005/8/layout/cycle6"/>
    <dgm:cxn modelId="{CD729105-C5D5-463F-A6B2-43128FB3BB20}" type="presOf" srcId="{757E4D94-54D7-4C33-930C-ACF169269972}" destId="{6CEE18AD-B98E-4D09-88FD-F3022C22223C}" srcOrd="0" destOrd="0" presId="urn:microsoft.com/office/officeart/2005/8/layout/cycle6"/>
    <dgm:cxn modelId="{9351024E-6C23-4936-A28C-099CEBD5BB61}" type="presOf" srcId="{22E97F0D-0F47-4147-A49F-800A9E1E4D25}" destId="{D149D905-8A22-42EE-944A-A74B4A4EA65C}" srcOrd="0" destOrd="0" presId="urn:microsoft.com/office/officeart/2005/8/layout/cycle6"/>
    <dgm:cxn modelId="{C64842DB-0604-4298-A100-9BCEA9372898}" srcId="{8ED0184D-A070-4E39-90AA-D1648CD0572D}" destId="{CBE4EE6E-3333-4D21-A3C7-9D6DBD0E5E79}" srcOrd="0" destOrd="0" parTransId="{04162F99-12C9-4FDF-82DB-3EF0C7BD0E9B}" sibTransId="{873BD29F-50BC-44E9-8B01-885AF5365D82}"/>
    <dgm:cxn modelId="{0ED1ED03-48CB-42F1-86B3-C437E6C13AE0}" type="presOf" srcId="{2E960E4B-2C0C-4759-B5F7-2DA0FBA6E395}" destId="{7121E716-9669-4D93-9643-25AD13F88F8B}" srcOrd="0" destOrd="0" presId="urn:microsoft.com/office/officeart/2005/8/layout/cycle6"/>
    <dgm:cxn modelId="{D7C47DA7-1EC1-4163-9FF4-0FC490B0F125}" type="presOf" srcId="{FB682362-F29C-4D10-B039-0FA32BCC1C65}" destId="{BA8D77BB-3EB3-443D-9D7E-1D15E70CA161}" srcOrd="0" destOrd="0" presId="urn:microsoft.com/office/officeart/2005/8/layout/cycle6"/>
    <dgm:cxn modelId="{94434297-4F38-4AE7-899C-55364D571529}" srcId="{8ED0184D-A070-4E39-90AA-D1648CD0572D}" destId="{757E4D94-54D7-4C33-930C-ACF169269972}" srcOrd="4" destOrd="0" parTransId="{21D5FCCB-2568-43E6-AB13-4442D2B33D20}" sibTransId="{40F051FC-7BA2-4206-9EB4-1195FBB41D68}"/>
    <dgm:cxn modelId="{CA02D248-BFEC-4566-A2A0-1DD0ECF5850A}" type="presOf" srcId="{873BD29F-50BC-44E9-8B01-885AF5365D82}" destId="{4D72E1FB-1E57-4E01-941B-226AA3F6D6CA}" srcOrd="0" destOrd="0" presId="urn:microsoft.com/office/officeart/2005/8/layout/cycle6"/>
    <dgm:cxn modelId="{147F5CED-C8FB-4F91-9C36-3F7259530986}" srcId="{8ED0184D-A070-4E39-90AA-D1648CD0572D}" destId="{22E97F0D-0F47-4147-A49F-800A9E1E4D25}" srcOrd="5" destOrd="0" parTransId="{50F822D7-969B-4201-AAF0-6663A582B22C}" sibTransId="{60E4B4C7-7C2E-4C5E-8E05-4CEF9CA1979A}"/>
    <dgm:cxn modelId="{E99BABE0-B095-45FE-A308-04B9B792353A}" srcId="{8ED0184D-A070-4E39-90AA-D1648CD0572D}" destId="{FB682362-F29C-4D10-B039-0FA32BCC1C65}" srcOrd="1" destOrd="0" parTransId="{19107B99-D367-4489-8FD4-00AF6CB2178C}" sibTransId="{00D78BEB-A290-4897-9FAE-19669053E348}"/>
    <dgm:cxn modelId="{49C9319E-D2C7-4AE3-A1B7-744960833879}" type="presParOf" srcId="{9F764C7F-23CB-4ECF-9326-F3A1C3BC9C0B}" destId="{531C1FD9-A8D0-485D-9ADF-B09C4B568FB0}" srcOrd="0" destOrd="0" presId="urn:microsoft.com/office/officeart/2005/8/layout/cycle6"/>
    <dgm:cxn modelId="{0434597F-2ABA-466B-8D9A-CEE91A5F09FA}" type="presParOf" srcId="{9F764C7F-23CB-4ECF-9326-F3A1C3BC9C0B}" destId="{955320D7-77BC-4038-84E0-B9C8FB763DC0}" srcOrd="1" destOrd="0" presId="urn:microsoft.com/office/officeart/2005/8/layout/cycle6"/>
    <dgm:cxn modelId="{859D75A0-63A0-402E-B941-AE3797C17F00}" type="presParOf" srcId="{9F764C7F-23CB-4ECF-9326-F3A1C3BC9C0B}" destId="{4D72E1FB-1E57-4E01-941B-226AA3F6D6CA}" srcOrd="2" destOrd="0" presId="urn:microsoft.com/office/officeart/2005/8/layout/cycle6"/>
    <dgm:cxn modelId="{AD7A2DA6-D13E-4F02-A22A-7C3D8AA083C0}" type="presParOf" srcId="{9F764C7F-23CB-4ECF-9326-F3A1C3BC9C0B}" destId="{BA8D77BB-3EB3-443D-9D7E-1D15E70CA161}" srcOrd="3" destOrd="0" presId="urn:microsoft.com/office/officeart/2005/8/layout/cycle6"/>
    <dgm:cxn modelId="{25B2D254-E271-436B-BD9A-23CD79887848}" type="presParOf" srcId="{9F764C7F-23CB-4ECF-9326-F3A1C3BC9C0B}" destId="{128BC4C6-00FF-4B65-9FB2-79883963D603}" srcOrd="4" destOrd="0" presId="urn:microsoft.com/office/officeart/2005/8/layout/cycle6"/>
    <dgm:cxn modelId="{DD69D738-C47C-4F35-A5EE-5BFCA35E32A2}" type="presParOf" srcId="{9F764C7F-23CB-4ECF-9326-F3A1C3BC9C0B}" destId="{CCF99AE8-0403-4C66-9443-864F41DEF12F}" srcOrd="5" destOrd="0" presId="urn:microsoft.com/office/officeart/2005/8/layout/cycle6"/>
    <dgm:cxn modelId="{49BCFAB1-5635-4905-8459-D6FD0A9766F6}" type="presParOf" srcId="{9F764C7F-23CB-4ECF-9326-F3A1C3BC9C0B}" destId="{8E453B1E-4E12-409B-9325-57EDAA0C1F6C}" srcOrd="6" destOrd="0" presId="urn:microsoft.com/office/officeart/2005/8/layout/cycle6"/>
    <dgm:cxn modelId="{0C6EB293-62B6-443A-97C0-8488D3C67129}" type="presParOf" srcId="{9F764C7F-23CB-4ECF-9326-F3A1C3BC9C0B}" destId="{85A4CBA1-3603-4169-8F9E-BD225D5F2F38}" srcOrd="7" destOrd="0" presId="urn:microsoft.com/office/officeart/2005/8/layout/cycle6"/>
    <dgm:cxn modelId="{3893A705-E63F-4A69-ABE2-B984512DC66F}" type="presParOf" srcId="{9F764C7F-23CB-4ECF-9326-F3A1C3BC9C0B}" destId="{4BA55CEB-5D99-4498-851A-7110C8885256}" srcOrd="8" destOrd="0" presId="urn:microsoft.com/office/officeart/2005/8/layout/cycle6"/>
    <dgm:cxn modelId="{A3937EB1-5B9D-44E5-9737-DEAEAD7A30FC}" type="presParOf" srcId="{9F764C7F-23CB-4ECF-9326-F3A1C3BC9C0B}" destId="{7121E716-9669-4D93-9643-25AD13F88F8B}" srcOrd="9" destOrd="0" presId="urn:microsoft.com/office/officeart/2005/8/layout/cycle6"/>
    <dgm:cxn modelId="{DEFE28B7-0341-4512-8729-8EA8E32A6F06}" type="presParOf" srcId="{9F764C7F-23CB-4ECF-9326-F3A1C3BC9C0B}" destId="{4CB8E18B-76EA-46A6-BBAE-EB3F884779CD}" srcOrd="10" destOrd="0" presId="urn:microsoft.com/office/officeart/2005/8/layout/cycle6"/>
    <dgm:cxn modelId="{D69B425C-C09A-4AB3-9E68-A96AF72AED9F}" type="presParOf" srcId="{9F764C7F-23CB-4ECF-9326-F3A1C3BC9C0B}" destId="{3BCAEFC5-1FD3-4954-ACCB-83B6AA40A22F}" srcOrd="11" destOrd="0" presId="urn:microsoft.com/office/officeart/2005/8/layout/cycle6"/>
    <dgm:cxn modelId="{8E2D2A55-05EE-4C10-8321-6EAF505FF923}" type="presParOf" srcId="{9F764C7F-23CB-4ECF-9326-F3A1C3BC9C0B}" destId="{6CEE18AD-B98E-4D09-88FD-F3022C22223C}" srcOrd="12" destOrd="0" presId="urn:microsoft.com/office/officeart/2005/8/layout/cycle6"/>
    <dgm:cxn modelId="{0F2A5315-DF07-43BE-9392-D6DD5D224DDD}" type="presParOf" srcId="{9F764C7F-23CB-4ECF-9326-F3A1C3BC9C0B}" destId="{A4F7A156-CFBF-49B2-83B4-D58597D777EC}" srcOrd="13" destOrd="0" presId="urn:microsoft.com/office/officeart/2005/8/layout/cycle6"/>
    <dgm:cxn modelId="{F4EC2A64-C8CE-4963-9C74-911BF5941C7E}" type="presParOf" srcId="{9F764C7F-23CB-4ECF-9326-F3A1C3BC9C0B}" destId="{D1CCAD9E-6B8D-4007-BA69-02044CB39AC6}" srcOrd="14" destOrd="0" presId="urn:microsoft.com/office/officeart/2005/8/layout/cycle6"/>
    <dgm:cxn modelId="{5FC0BF2F-E7CA-4007-A14B-BC364A4FAA00}" type="presParOf" srcId="{9F764C7F-23CB-4ECF-9326-F3A1C3BC9C0B}" destId="{D149D905-8A22-42EE-944A-A74B4A4EA65C}" srcOrd="15" destOrd="0" presId="urn:microsoft.com/office/officeart/2005/8/layout/cycle6"/>
    <dgm:cxn modelId="{EC02AD60-C3D0-461F-84F6-EE095B22023D}" type="presParOf" srcId="{9F764C7F-23CB-4ECF-9326-F3A1C3BC9C0B}" destId="{935CC896-B9DE-4D46-8FB9-116013BD5B75}" srcOrd="16" destOrd="0" presId="urn:microsoft.com/office/officeart/2005/8/layout/cycle6"/>
    <dgm:cxn modelId="{902EC172-78E8-41AD-BE41-36C2F886E5FB}" type="presParOf" srcId="{9F764C7F-23CB-4ECF-9326-F3A1C3BC9C0B}" destId="{EDBC1C64-29D5-4AB1-9D44-D510376314AF}" srcOrd="17" destOrd="0" presId="urn:microsoft.com/office/officeart/2005/8/layout/cycle6"/>
    <dgm:cxn modelId="{802464AF-82C2-4C56-AE03-3FE11484DBBF}" type="presParOf" srcId="{9F764C7F-23CB-4ECF-9326-F3A1C3BC9C0B}" destId="{407FF6E8-2463-43A7-B556-5220D746FB51}" srcOrd="18" destOrd="0" presId="urn:microsoft.com/office/officeart/2005/8/layout/cycle6"/>
    <dgm:cxn modelId="{0374B9D2-C0DF-4C8A-8299-65D516D93182}" type="presParOf" srcId="{9F764C7F-23CB-4ECF-9326-F3A1C3BC9C0B}" destId="{A50F1023-8AC8-4D44-A17D-DAE8C7B39552}" srcOrd="19" destOrd="0" presId="urn:microsoft.com/office/officeart/2005/8/layout/cycle6"/>
    <dgm:cxn modelId="{3F18D85D-82E3-47D0-9B94-1673D6707056}" type="presParOf" srcId="{9F764C7F-23CB-4ECF-9326-F3A1C3BC9C0B}" destId="{ACEFCB4F-9E7A-4A75-A724-E2869020DB1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AFCB7-2E6D-4594-BEFE-276E395358CC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E7AFB-DDC0-4221-9F03-9F5A7393101D}">
      <dgm:prSet phldrT="[Text]"/>
      <dgm:spPr/>
      <dgm:t>
        <a:bodyPr/>
        <a:lstStyle/>
        <a:p>
          <a:r>
            <a:rPr lang="en-US" dirty="0" smtClean="0"/>
            <a:t>TO 6 P1</a:t>
          </a:r>
          <a:endParaRPr lang="en-US" dirty="0"/>
        </a:p>
      </dgm:t>
    </dgm:pt>
    <dgm:pt modelId="{94788C59-225F-4428-8A3B-DEA1CDF6212F}" type="parTrans" cxnId="{BADEA539-2209-4C03-A824-6DD9FDD5D3A4}">
      <dgm:prSet/>
      <dgm:spPr/>
      <dgm:t>
        <a:bodyPr/>
        <a:lstStyle/>
        <a:p>
          <a:endParaRPr lang="en-US"/>
        </a:p>
      </dgm:t>
    </dgm:pt>
    <dgm:pt modelId="{00F86540-1F56-437C-9120-A9191BB968BB}" type="sibTrans" cxnId="{BADEA539-2209-4C03-A824-6DD9FDD5D3A4}">
      <dgm:prSet/>
      <dgm:spPr/>
      <dgm:t>
        <a:bodyPr/>
        <a:lstStyle/>
        <a:p>
          <a:endParaRPr lang="en-US"/>
        </a:p>
      </dgm:t>
    </dgm:pt>
    <dgm:pt modelId="{9C83EEDB-4CEA-4E1E-8614-8A1D485048E2}">
      <dgm:prSet phldrT="[Text]"/>
      <dgm:spPr/>
      <dgm:t>
        <a:bodyPr/>
        <a:lstStyle/>
        <a:p>
          <a:r>
            <a:rPr lang="en-US" dirty="0" smtClean="0"/>
            <a:t>TO 7 P1</a:t>
          </a:r>
          <a:endParaRPr lang="en-US" dirty="0"/>
        </a:p>
      </dgm:t>
    </dgm:pt>
    <dgm:pt modelId="{343E967B-E57D-4A16-9C7E-24C2460694D4}" type="parTrans" cxnId="{060D2303-922E-4E84-9C9A-DE86B02DB47B}">
      <dgm:prSet/>
      <dgm:spPr/>
      <dgm:t>
        <a:bodyPr/>
        <a:lstStyle/>
        <a:p>
          <a:endParaRPr lang="en-US"/>
        </a:p>
      </dgm:t>
    </dgm:pt>
    <dgm:pt modelId="{896F6BBF-578D-4D4B-AA62-DF78DABFB8D8}" type="sibTrans" cxnId="{060D2303-922E-4E84-9C9A-DE86B02DB47B}">
      <dgm:prSet/>
      <dgm:spPr/>
      <dgm:t>
        <a:bodyPr/>
        <a:lstStyle/>
        <a:p>
          <a:endParaRPr lang="en-US"/>
        </a:p>
      </dgm:t>
    </dgm:pt>
    <dgm:pt modelId="{4221A8E4-E2C0-444A-9E37-66196F040EE4}">
      <dgm:prSet phldrT="[Text]"/>
      <dgm:spPr/>
      <dgm:t>
        <a:bodyPr/>
        <a:lstStyle/>
        <a:p>
          <a:r>
            <a:rPr lang="en-US" dirty="0" smtClean="0"/>
            <a:t>TO 7 P2</a:t>
          </a:r>
          <a:endParaRPr lang="en-US" dirty="0"/>
        </a:p>
      </dgm:t>
    </dgm:pt>
    <dgm:pt modelId="{CA8BF178-BA9E-4CFF-B83F-812B47CAE353}" type="parTrans" cxnId="{BCACBFC5-C9F0-448F-BCD6-6CF2565A92CB}">
      <dgm:prSet/>
      <dgm:spPr/>
      <dgm:t>
        <a:bodyPr/>
        <a:lstStyle/>
        <a:p>
          <a:endParaRPr lang="en-US"/>
        </a:p>
      </dgm:t>
    </dgm:pt>
    <dgm:pt modelId="{D282452A-E9A3-4CBC-A0BF-0AD9AABD0D4E}" type="sibTrans" cxnId="{BCACBFC5-C9F0-448F-BCD6-6CF2565A92CB}">
      <dgm:prSet/>
      <dgm:spPr/>
      <dgm:t>
        <a:bodyPr/>
        <a:lstStyle/>
        <a:p>
          <a:endParaRPr lang="en-US"/>
        </a:p>
      </dgm:t>
    </dgm:pt>
    <dgm:pt modelId="{74349877-6802-47BF-8CB3-49E48C4135AB}">
      <dgm:prSet/>
      <dgm:spPr/>
      <dgm:t>
        <a:bodyPr/>
        <a:lstStyle/>
        <a:p>
          <a:r>
            <a:rPr lang="en-US" dirty="0" smtClean="0"/>
            <a:t>TO 8 P1</a:t>
          </a:r>
          <a:endParaRPr lang="en-US" dirty="0"/>
        </a:p>
      </dgm:t>
    </dgm:pt>
    <dgm:pt modelId="{46BC0C83-7458-4508-BED2-645136F66156}" type="parTrans" cxnId="{8A7C39FD-6481-4D5A-B19C-B0B0BE99C78B}">
      <dgm:prSet/>
      <dgm:spPr/>
      <dgm:t>
        <a:bodyPr/>
        <a:lstStyle/>
        <a:p>
          <a:endParaRPr lang="en-US"/>
        </a:p>
      </dgm:t>
    </dgm:pt>
    <dgm:pt modelId="{3B110D36-58D5-4A65-8CBD-40CD55020632}" type="sibTrans" cxnId="{8A7C39FD-6481-4D5A-B19C-B0B0BE99C78B}">
      <dgm:prSet/>
      <dgm:spPr/>
      <dgm:t>
        <a:bodyPr/>
        <a:lstStyle/>
        <a:p>
          <a:endParaRPr lang="en-US"/>
        </a:p>
      </dgm:t>
    </dgm:pt>
    <dgm:pt modelId="{8934CCD0-2C37-4964-B7FF-F29D1259E560}">
      <dgm:prSet custT="1"/>
      <dgm:spPr/>
      <dgm:t>
        <a:bodyPr/>
        <a:lstStyle/>
        <a:p>
          <a:r>
            <a:rPr lang="en-US" sz="1600" dirty="0" smtClean="0"/>
            <a:t>7 mil</a:t>
          </a:r>
          <a:r>
            <a:rPr lang="sk-SK" sz="1600" dirty="0" smtClean="0"/>
            <a:t>.</a:t>
          </a:r>
          <a:r>
            <a:rPr lang="en-US" sz="1600" dirty="0" smtClean="0"/>
            <a:t> </a:t>
          </a:r>
          <a:endParaRPr lang="en-US" sz="1600" dirty="0"/>
        </a:p>
      </dgm:t>
    </dgm:pt>
    <dgm:pt modelId="{1A6C6FBE-8536-4352-8BA1-E33DCB1B15D4}" type="parTrans" cxnId="{2C997301-DBFC-4F58-A25B-415A8DF89998}">
      <dgm:prSet/>
      <dgm:spPr/>
      <dgm:t>
        <a:bodyPr/>
        <a:lstStyle/>
        <a:p>
          <a:endParaRPr lang="en-US"/>
        </a:p>
      </dgm:t>
    </dgm:pt>
    <dgm:pt modelId="{CF12EC24-3872-459A-8F8C-E3ABA7FC87EB}" type="sibTrans" cxnId="{2C997301-DBFC-4F58-A25B-415A8DF89998}">
      <dgm:prSet/>
      <dgm:spPr/>
      <dgm:t>
        <a:bodyPr/>
        <a:lstStyle/>
        <a:p>
          <a:endParaRPr lang="en-US"/>
        </a:p>
      </dgm:t>
    </dgm:pt>
    <dgm:pt modelId="{127F2AE9-0C19-4257-BE56-A6EDA3031130}">
      <dgm:prSet custT="1"/>
      <dgm:spPr/>
      <dgm:t>
        <a:bodyPr/>
        <a:lstStyle/>
        <a:p>
          <a:r>
            <a:rPr lang="en-US" sz="1600" dirty="0" smtClean="0"/>
            <a:t>49.93%</a:t>
          </a:r>
          <a:endParaRPr lang="en-US" sz="1600" dirty="0"/>
        </a:p>
      </dgm:t>
    </dgm:pt>
    <dgm:pt modelId="{086AAE0E-83B1-4D23-BAB1-5A90BCEC0427}" type="parTrans" cxnId="{10F891A8-4A92-44A4-89E2-78E1D92F264C}">
      <dgm:prSet/>
      <dgm:spPr/>
      <dgm:t>
        <a:bodyPr/>
        <a:lstStyle/>
        <a:p>
          <a:endParaRPr lang="en-US"/>
        </a:p>
      </dgm:t>
    </dgm:pt>
    <dgm:pt modelId="{BC5EED22-D65F-47B5-9F0B-78B629745618}" type="sibTrans" cxnId="{10F891A8-4A92-44A4-89E2-78E1D92F264C}">
      <dgm:prSet/>
      <dgm:spPr/>
      <dgm:t>
        <a:bodyPr/>
        <a:lstStyle/>
        <a:p>
          <a:endParaRPr lang="en-US"/>
        </a:p>
      </dgm:t>
    </dgm:pt>
    <dgm:pt modelId="{30A461E4-9AB8-488A-9B3C-A7621786CE6F}">
      <dgm:prSet custT="1"/>
      <dgm:spPr/>
      <dgm:t>
        <a:bodyPr/>
        <a:lstStyle/>
        <a:p>
          <a:r>
            <a:rPr lang="en-US" sz="1600" dirty="0" smtClean="0"/>
            <a:t>4 mil</a:t>
          </a:r>
          <a:r>
            <a:rPr lang="sk-SK" sz="1600" dirty="0" smtClean="0"/>
            <a:t>.</a:t>
          </a:r>
          <a:r>
            <a:rPr lang="en-US" sz="1600" dirty="0" smtClean="0"/>
            <a:t> </a:t>
          </a:r>
          <a:endParaRPr lang="en-US" sz="1600" dirty="0"/>
        </a:p>
      </dgm:t>
    </dgm:pt>
    <dgm:pt modelId="{575CB8EB-6395-44EC-8ECB-36AB9B7DF22A}" type="parTrans" cxnId="{FF56FBDD-02E6-4D36-8113-2E5F5CEDD58C}">
      <dgm:prSet/>
      <dgm:spPr/>
      <dgm:t>
        <a:bodyPr/>
        <a:lstStyle/>
        <a:p>
          <a:endParaRPr lang="en-US"/>
        </a:p>
      </dgm:t>
    </dgm:pt>
    <dgm:pt modelId="{7583292D-5C0B-4AEC-9E6F-15B8B98E8644}" type="sibTrans" cxnId="{FF56FBDD-02E6-4D36-8113-2E5F5CEDD58C}">
      <dgm:prSet/>
      <dgm:spPr/>
      <dgm:t>
        <a:bodyPr/>
        <a:lstStyle/>
        <a:p>
          <a:endParaRPr lang="en-US"/>
        </a:p>
      </dgm:t>
    </dgm:pt>
    <dgm:pt modelId="{46B704CD-7BBC-43A5-8F11-5EC4BE71B8BB}">
      <dgm:prSet custT="1"/>
      <dgm:spPr/>
      <dgm:t>
        <a:bodyPr/>
        <a:lstStyle/>
        <a:p>
          <a:r>
            <a:rPr lang="en-US" sz="1600" dirty="0" smtClean="0"/>
            <a:t>37,49%</a:t>
          </a:r>
          <a:endParaRPr lang="en-US" sz="1600" dirty="0"/>
        </a:p>
      </dgm:t>
    </dgm:pt>
    <dgm:pt modelId="{EAEEC658-BF98-44C2-862C-CE1334F44DE9}" type="parTrans" cxnId="{6F1A6473-49DE-436E-B08C-E39B3EC18A0B}">
      <dgm:prSet/>
      <dgm:spPr/>
      <dgm:t>
        <a:bodyPr/>
        <a:lstStyle/>
        <a:p>
          <a:endParaRPr lang="en-US"/>
        </a:p>
      </dgm:t>
    </dgm:pt>
    <dgm:pt modelId="{D97A5FF2-B206-4ECB-A102-EE11DFB28E89}" type="sibTrans" cxnId="{6F1A6473-49DE-436E-B08C-E39B3EC18A0B}">
      <dgm:prSet/>
      <dgm:spPr/>
      <dgm:t>
        <a:bodyPr/>
        <a:lstStyle/>
        <a:p>
          <a:endParaRPr lang="en-US"/>
        </a:p>
      </dgm:t>
    </dgm:pt>
    <dgm:pt modelId="{24965130-0BD0-43ED-BAC3-DB240377AEA1}">
      <dgm:prSet custT="1"/>
      <dgm:spPr/>
      <dgm:t>
        <a:bodyPr/>
        <a:lstStyle/>
        <a:p>
          <a:r>
            <a:rPr lang="en-US" sz="1600" dirty="0" smtClean="0"/>
            <a:t>7 mil</a:t>
          </a:r>
          <a:r>
            <a:rPr lang="sk-SK" sz="1600" dirty="0" smtClean="0"/>
            <a:t>.</a:t>
          </a:r>
          <a:r>
            <a:rPr lang="en-US" sz="1600" dirty="0" smtClean="0"/>
            <a:t> </a:t>
          </a:r>
          <a:endParaRPr lang="en-US" sz="1600" dirty="0"/>
        </a:p>
      </dgm:t>
    </dgm:pt>
    <dgm:pt modelId="{6ACDF009-2091-4F9A-A4B3-07412806040A}" type="parTrans" cxnId="{C40A508B-529D-49FA-BBC2-EB5D0F8C2032}">
      <dgm:prSet/>
      <dgm:spPr/>
      <dgm:t>
        <a:bodyPr/>
        <a:lstStyle/>
        <a:p>
          <a:endParaRPr lang="en-US"/>
        </a:p>
      </dgm:t>
    </dgm:pt>
    <dgm:pt modelId="{021277D2-9512-4B51-9A12-24497B1E7D97}" type="sibTrans" cxnId="{C40A508B-529D-49FA-BBC2-EB5D0F8C2032}">
      <dgm:prSet/>
      <dgm:spPr/>
      <dgm:t>
        <a:bodyPr/>
        <a:lstStyle/>
        <a:p>
          <a:endParaRPr lang="en-US"/>
        </a:p>
      </dgm:t>
    </dgm:pt>
    <dgm:pt modelId="{0F5CCCDB-A662-47D7-9DA6-A7463344146D}">
      <dgm:prSet custT="1"/>
      <dgm:spPr/>
      <dgm:t>
        <a:bodyPr/>
        <a:lstStyle/>
        <a:p>
          <a:r>
            <a:rPr lang="en-US" sz="1600" dirty="0" smtClean="0"/>
            <a:t>65,61%</a:t>
          </a:r>
          <a:endParaRPr lang="en-US" sz="1600" dirty="0"/>
        </a:p>
      </dgm:t>
    </dgm:pt>
    <dgm:pt modelId="{284E64F0-E9EA-4EE8-BC84-9E24FFFA1F05}" type="parTrans" cxnId="{21A9B99B-AFF1-49B8-8600-5671C03893C0}">
      <dgm:prSet/>
      <dgm:spPr/>
      <dgm:t>
        <a:bodyPr/>
        <a:lstStyle/>
        <a:p>
          <a:endParaRPr lang="en-US"/>
        </a:p>
      </dgm:t>
    </dgm:pt>
    <dgm:pt modelId="{ABABB312-7651-4C3F-A471-785AA8CD1448}" type="sibTrans" cxnId="{21A9B99B-AFF1-49B8-8600-5671C03893C0}">
      <dgm:prSet/>
      <dgm:spPr/>
      <dgm:t>
        <a:bodyPr/>
        <a:lstStyle/>
        <a:p>
          <a:endParaRPr lang="en-US"/>
        </a:p>
      </dgm:t>
    </dgm:pt>
    <dgm:pt modelId="{2E828D5C-2DB2-41C8-A4B3-5A0F63D5F80A}">
      <dgm:prSet custT="1"/>
      <dgm:spPr/>
      <dgm:t>
        <a:bodyPr/>
        <a:lstStyle/>
        <a:p>
          <a:r>
            <a:rPr lang="en-US" sz="1600" dirty="0" smtClean="0"/>
            <a:t>4 mil</a:t>
          </a:r>
          <a:r>
            <a:rPr lang="sk-SK" sz="1600" dirty="0" smtClean="0"/>
            <a:t>.</a:t>
          </a:r>
          <a:endParaRPr lang="en-US" sz="1600" dirty="0"/>
        </a:p>
      </dgm:t>
    </dgm:pt>
    <dgm:pt modelId="{04C766FE-CEB2-4BC9-93EA-2200FF12636D}" type="parTrans" cxnId="{FE768982-5086-4198-985B-AC18E1834051}">
      <dgm:prSet/>
      <dgm:spPr/>
      <dgm:t>
        <a:bodyPr/>
        <a:lstStyle/>
        <a:p>
          <a:endParaRPr lang="en-US"/>
        </a:p>
      </dgm:t>
    </dgm:pt>
    <dgm:pt modelId="{943FB484-5243-47E1-AF20-0A0C204A88F7}" type="sibTrans" cxnId="{FE768982-5086-4198-985B-AC18E1834051}">
      <dgm:prSet/>
      <dgm:spPr/>
      <dgm:t>
        <a:bodyPr/>
        <a:lstStyle/>
        <a:p>
          <a:endParaRPr lang="en-US"/>
        </a:p>
      </dgm:t>
    </dgm:pt>
    <dgm:pt modelId="{4D5799A4-E4AA-4C48-A1A5-794072B9FA12}">
      <dgm:prSet custT="1"/>
      <dgm:spPr/>
      <dgm:t>
        <a:bodyPr/>
        <a:lstStyle/>
        <a:p>
          <a:r>
            <a:rPr lang="en-US" sz="1600" dirty="0" smtClean="0"/>
            <a:t>41,36%</a:t>
          </a:r>
          <a:endParaRPr lang="en-US" sz="1600" dirty="0"/>
        </a:p>
      </dgm:t>
    </dgm:pt>
    <dgm:pt modelId="{AB5E946C-FDD5-44EC-8933-83B563BAAFA6}" type="parTrans" cxnId="{B25D73F9-83EB-48AE-9AEF-CC5EAA79EB5A}">
      <dgm:prSet/>
      <dgm:spPr/>
      <dgm:t>
        <a:bodyPr/>
        <a:lstStyle/>
        <a:p>
          <a:endParaRPr lang="en-US"/>
        </a:p>
      </dgm:t>
    </dgm:pt>
    <dgm:pt modelId="{31F0F1DA-A261-4F64-934A-4DB1FFBDA1FC}" type="sibTrans" cxnId="{B25D73F9-83EB-48AE-9AEF-CC5EAA79EB5A}">
      <dgm:prSet/>
      <dgm:spPr/>
      <dgm:t>
        <a:bodyPr/>
        <a:lstStyle/>
        <a:p>
          <a:endParaRPr lang="en-US"/>
        </a:p>
      </dgm:t>
    </dgm:pt>
    <dgm:pt modelId="{45939D1B-B704-4141-A2D6-41D45D26DE55}" type="pres">
      <dgm:prSet presAssocID="{B45AFCB7-2E6D-4594-BEFE-276E395358C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1DD83-0EB1-489C-AD0D-5D47944AEBE9}" type="pres">
      <dgm:prSet presAssocID="{100E7AFB-DDC0-4221-9F03-9F5A7393101D}" presName="compNode" presStyleCnt="0"/>
      <dgm:spPr/>
    </dgm:pt>
    <dgm:pt modelId="{BEB27E9B-FC6B-4341-BF39-F20E20C58125}" type="pres">
      <dgm:prSet presAssocID="{100E7AFB-DDC0-4221-9F03-9F5A7393101D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46409-5578-4E54-AF54-10292E874555}" type="pres">
      <dgm:prSet presAssocID="{100E7AFB-DDC0-4221-9F03-9F5A739310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F11E5-A166-480F-8463-07EBDCF7FF6C}" type="pres">
      <dgm:prSet presAssocID="{100E7AFB-DDC0-4221-9F03-9F5A7393101D}" presName="parentRect" presStyleLbl="alignNode1" presStyleIdx="0" presStyleCnt="4"/>
      <dgm:spPr/>
      <dgm:t>
        <a:bodyPr/>
        <a:lstStyle/>
        <a:p>
          <a:endParaRPr lang="en-US"/>
        </a:p>
      </dgm:t>
    </dgm:pt>
    <dgm:pt modelId="{B134CD00-7453-431E-A0AE-8EA95315420A}" type="pres">
      <dgm:prSet presAssocID="{100E7AFB-DDC0-4221-9F03-9F5A7393101D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C0ABFA-573E-44DF-89BA-6D76FFEF68DB}" type="pres">
      <dgm:prSet presAssocID="{00F86540-1F56-437C-9120-A9191BB968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A8D105D-A482-4400-8FF1-1B9CCD0C74C3}" type="pres">
      <dgm:prSet presAssocID="{9C83EEDB-4CEA-4E1E-8614-8A1D485048E2}" presName="compNode" presStyleCnt="0"/>
      <dgm:spPr/>
    </dgm:pt>
    <dgm:pt modelId="{577FB2C2-6353-4D56-B822-FE393AD336BD}" type="pres">
      <dgm:prSet presAssocID="{9C83EEDB-4CEA-4E1E-8614-8A1D485048E2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2F8A9-E350-4337-94E8-C26EC9D12124}" type="pres">
      <dgm:prSet presAssocID="{9C83EEDB-4CEA-4E1E-8614-8A1D485048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C414A0-3582-44E3-B0F2-15E812A3AB3A}" type="pres">
      <dgm:prSet presAssocID="{9C83EEDB-4CEA-4E1E-8614-8A1D485048E2}" presName="parentRect" presStyleLbl="alignNode1" presStyleIdx="1" presStyleCnt="4"/>
      <dgm:spPr/>
      <dgm:t>
        <a:bodyPr/>
        <a:lstStyle/>
        <a:p>
          <a:endParaRPr lang="en-US"/>
        </a:p>
      </dgm:t>
    </dgm:pt>
    <dgm:pt modelId="{CB3E1186-E1A9-4869-97AC-825D94DACFF1}" type="pres">
      <dgm:prSet presAssocID="{9C83EEDB-4CEA-4E1E-8614-8A1D485048E2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AA86B5-301A-43A1-95B7-0B4CF585B558}" type="pres">
      <dgm:prSet presAssocID="{896F6BBF-578D-4D4B-AA62-DF78DABFB8D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4B32BD-9602-43ED-8700-5D7F84CCE9D7}" type="pres">
      <dgm:prSet presAssocID="{4221A8E4-E2C0-444A-9E37-66196F040EE4}" presName="compNode" presStyleCnt="0"/>
      <dgm:spPr/>
    </dgm:pt>
    <dgm:pt modelId="{F616F3D4-3F57-4C14-A509-62E3C4364342}" type="pres">
      <dgm:prSet presAssocID="{4221A8E4-E2C0-444A-9E37-66196F040EE4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D7770-A48B-411F-85DB-19ABD43B8A52}" type="pres">
      <dgm:prSet presAssocID="{4221A8E4-E2C0-444A-9E37-66196F040E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3D5D1-E12A-49C6-86A0-6908AE6EA627}" type="pres">
      <dgm:prSet presAssocID="{4221A8E4-E2C0-444A-9E37-66196F040EE4}" presName="parentRect" presStyleLbl="alignNode1" presStyleIdx="2" presStyleCnt="4"/>
      <dgm:spPr/>
      <dgm:t>
        <a:bodyPr/>
        <a:lstStyle/>
        <a:p>
          <a:endParaRPr lang="en-US"/>
        </a:p>
      </dgm:t>
    </dgm:pt>
    <dgm:pt modelId="{73A1DE19-6CA3-42E3-A75E-A7FA3D95AB51}" type="pres">
      <dgm:prSet presAssocID="{4221A8E4-E2C0-444A-9E37-66196F040EE4}" presName="adorn" presStyleLbl="fgAccFollowNode1" presStyleIdx="2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9DAD9F6-A9F9-4EDA-85BE-5BB3F4B7C1C5}" type="pres">
      <dgm:prSet presAssocID="{D282452A-E9A3-4CBC-A0BF-0AD9AABD0D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20DB07-9BA1-4E8F-A144-4E4114D35074}" type="pres">
      <dgm:prSet presAssocID="{74349877-6802-47BF-8CB3-49E48C4135AB}" presName="compNode" presStyleCnt="0"/>
      <dgm:spPr/>
    </dgm:pt>
    <dgm:pt modelId="{F5C260FD-15EC-4A9A-AA29-2FB88EE4B75B}" type="pres">
      <dgm:prSet presAssocID="{74349877-6802-47BF-8CB3-49E48C4135AB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BE91-9714-4844-8A3B-94178FD83A87}" type="pres">
      <dgm:prSet presAssocID="{74349877-6802-47BF-8CB3-49E48C4135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34BCB-F9EC-4E71-A03A-6CBBF1A681F4}" type="pres">
      <dgm:prSet presAssocID="{74349877-6802-47BF-8CB3-49E48C4135AB}" presName="parentRect" presStyleLbl="alignNode1" presStyleIdx="3" presStyleCnt="4"/>
      <dgm:spPr/>
      <dgm:t>
        <a:bodyPr/>
        <a:lstStyle/>
        <a:p>
          <a:endParaRPr lang="en-US"/>
        </a:p>
      </dgm:t>
    </dgm:pt>
    <dgm:pt modelId="{EF5BF274-B492-4CBD-8ACC-49A278A1FE09}" type="pres">
      <dgm:prSet presAssocID="{74349877-6802-47BF-8CB3-49E48C4135AB}" presName="adorn" presStyleLbl="fgAccFollowNode1" presStyleIdx="3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</dgm:ptLst>
  <dgm:cxnLst>
    <dgm:cxn modelId="{8A7C39FD-6481-4D5A-B19C-B0B0BE99C78B}" srcId="{B45AFCB7-2E6D-4594-BEFE-276E395358CC}" destId="{74349877-6802-47BF-8CB3-49E48C4135AB}" srcOrd="3" destOrd="0" parTransId="{46BC0C83-7458-4508-BED2-645136F66156}" sibTransId="{3B110D36-58D5-4A65-8CBD-40CD55020632}"/>
    <dgm:cxn modelId="{BADEA539-2209-4C03-A824-6DD9FDD5D3A4}" srcId="{B45AFCB7-2E6D-4594-BEFE-276E395358CC}" destId="{100E7AFB-DDC0-4221-9F03-9F5A7393101D}" srcOrd="0" destOrd="0" parTransId="{94788C59-225F-4428-8A3B-DEA1CDF6212F}" sibTransId="{00F86540-1F56-437C-9120-A9191BB968BB}"/>
    <dgm:cxn modelId="{FF56FBDD-02E6-4D36-8113-2E5F5CEDD58C}" srcId="{9C83EEDB-4CEA-4E1E-8614-8A1D485048E2}" destId="{30A461E4-9AB8-488A-9B3C-A7621786CE6F}" srcOrd="0" destOrd="0" parTransId="{575CB8EB-6395-44EC-8ECB-36AB9B7DF22A}" sibTransId="{7583292D-5C0B-4AEC-9E6F-15B8B98E8644}"/>
    <dgm:cxn modelId="{2C997301-DBFC-4F58-A25B-415A8DF89998}" srcId="{100E7AFB-DDC0-4221-9F03-9F5A7393101D}" destId="{8934CCD0-2C37-4964-B7FF-F29D1259E560}" srcOrd="0" destOrd="0" parTransId="{1A6C6FBE-8536-4352-8BA1-E33DCB1B15D4}" sibTransId="{CF12EC24-3872-459A-8F8C-E3ABA7FC87EB}"/>
    <dgm:cxn modelId="{976AD676-07CB-4392-B88A-4B70E0DF9194}" type="presOf" srcId="{74349877-6802-47BF-8CB3-49E48C4135AB}" destId="{EAFCBE91-9714-4844-8A3B-94178FD83A87}" srcOrd="0" destOrd="0" presId="urn:microsoft.com/office/officeart/2005/8/layout/bList2#1"/>
    <dgm:cxn modelId="{17F38FFE-0267-4AD3-83D1-7E6EC1F7230F}" type="presOf" srcId="{9C83EEDB-4CEA-4E1E-8614-8A1D485048E2}" destId="{6EC414A0-3582-44E3-B0F2-15E812A3AB3A}" srcOrd="1" destOrd="0" presId="urn:microsoft.com/office/officeart/2005/8/layout/bList2#1"/>
    <dgm:cxn modelId="{AB5C5A9A-093D-4FFC-B766-8007200D3E37}" type="presOf" srcId="{100E7AFB-DDC0-4221-9F03-9F5A7393101D}" destId="{C90F11E5-A166-480F-8463-07EBDCF7FF6C}" srcOrd="1" destOrd="0" presId="urn:microsoft.com/office/officeart/2005/8/layout/bList2#1"/>
    <dgm:cxn modelId="{57E1BCC8-D83D-468B-B51E-9981703B2643}" type="presOf" srcId="{2E828D5C-2DB2-41C8-A4B3-5A0F63D5F80A}" destId="{F5C260FD-15EC-4A9A-AA29-2FB88EE4B75B}" srcOrd="0" destOrd="0" presId="urn:microsoft.com/office/officeart/2005/8/layout/bList2#1"/>
    <dgm:cxn modelId="{7C42DC8B-9113-47DD-95B7-DAF537861935}" type="presOf" srcId="{0F5CCCDB-A662-47D7-9DA6-A7463344146D}" destId="{F616F3D4-3F57-4C14-A509-62E3C4364342}" srcOrd="0" destOrd="1" presId="urn:microsoft.com/office/officeart/2005/8/layout/bList2#1"/>
    <dgm:cxn modelId="{FE768982-5086-4198-985B-AC18E1834051}" srcId="{74349877-6802-47BF-8CB3-49E48C4135AB}" destId="{2E828D5C-2DB2-41C8-A4B3-5A0F63D5F80A}" srcOrd="0" destOrd="0" parTransId="{04C766FE-CEB2-4BC9-93EA-2200FF12636D}" sibTransId="{943FB484-5243-47E1-AF20-0A0C204A88F7}"/>
    <dgm:cxn modelId="{BCACBFC5-C9F0-448F-BCD6-6CF2565A92CB}" srcId="{B45AFCB7-2E6D-4594-BEFE-276E395358CC}" destId="{4221A8E4-E2C0-444A-9E37-66196F040EE4}" srcOrd="2" destOrd="0" parTransId="{CA8BF178-BA9E-4CFF-B83F-812B47CAE353}" sibTransId="{D282452A-E9A3-4CBC-A0BF-0AD9AABD0D4E}"/>
    <dgm:cxn modelId="{21A9B99B-AFF1-49B8-8600-5671C03893C0}" srcId="{4221A8E4-E2C0-444A-9E37-66196F040EE4}" destId="{0F5CCCDB-A662-47D7-9DA6-A7463344146D}" srcOrd="1" destOrd="0" parTransId="{284E64F0-E9EA-4EE8-BC84-9E24FFFA1F05}" sibTransId="{ABABB312-7651-4C3F-A471-785AA8CD1448}"/>
    <dgm:cxn modelId="{B1B8875E-8F41-47EB-BD5F-C2B17A003E2C}" type="presOf" srcId="{46B704CD-7BBC-43A5-8F11-5EC4BE71B8BB}" destId="{577FB2C2-6353-4D56-B822-FE393AD336BD}" srcOrd="0" destOrd="1" presId="urn:microsoft.com/office/officeart/2005/8/layout/bList2#1"/>
    <dgm:cxn modelId="{73845E48-4280-4A0C-98DB-7C619A2984AB}" type="presOf" srcId="{100E7AFB-DDC0-4221-9F03-9F5A7393101D}" destId="{FEC46409-5578-4E54-AF54-10292E874555}" srcOrd="0" destOrd="0" presId="urn:microsoft.com/office/officeart/2005/8/layout/bList2#1"/>
    <dgm:cxn modelId="{B25D73F9-83EB-48AE-9AEF-CC5EAA79EB5A}" srcId="{74349877-6802-47BF-8CB3-49E48C4135AB}" destId="{4D5799A4-E4AA-4C48-A1A5-794072B9FA12}" srcOrd="1" destOrd="0" parTransId="{AB5E946C-FDD5-44EC-8933-83B563BAAFA6}" sibTransId="{31F0F1DA-A261-4F64-934A-4DB1FFBDA1FC}"/>
    <dgm:cxn modelId="{F2EB41FD-55ED-4820-A3B0-C79D7EF10804}" type="presOf" srcId="{9C83EEDB-4CEA-4E1E-8614-8A1D485048E2}" destId="{F082F8A9-E350-4337-94E8-C26EC9D12124}" srcOrd="0" destOrd="0" presId="urn:microsoft.com/office/officeart/2005/8/layout/bList2#1"/>
    <dgm:cxn modelId="{E98D65DD-0989-4CA4-8ADA-54131AAF1462}" type="presOf" srcId="{896F6BBF-578D-4D4B-AA62-DF78DABFB8D8}" destId="{4BAA86B5-301A-43A1-95B7-0B4CF585B558}" srcOrd="0" destOrd="0" presId="urn:microsoft.com/office/officeart/2005/8/layout/bList2#1"/>
    <dgm:cxn modelId="{67B082A3-1B92-45CF-8E3C-AE2B97F5B4BA}" type="presOf" srcId="{4221A8E4-E2C0-444A-9E37-66196F040EE4}" destId="{A763D5D1-E12A-49C6-86A0-6908AE6EA627}" srcOrd="1" destOrd="0" presId="urn:microsoft.com/office/officeart/2005/8/layout/bList2#1"/>
    <dgm:cxn modelId="{BCB992C7-9CE9-443F-AD79-65A66005DE22}" type="presOf" srcId="{30A461E4-9AB8-488A-9B3C-A7621786CE6F}" destId="{577FB2C2-6353-4D56-B822-FE393AD336BD}" srcOrd="0" destOrd="0" presId="urn:microsoft.com/office/officeart/2005/8/layout/bList2#1"/>
    <dgm:cxn modelId="{6853A05C-4954-49AB-8928-69D81E936729}" type="presOf" srcId="{8934CCD0-2C37-4964-B7FF-F29D1259E560}" destId="{BEB27E9B-FC6B-4341-BF39-F20E20C58125}" srcOrd="0" destOrd="0" presId="urn:microsoft.com/office/officeart/2005/8/layout/bList2#1"/>
    <dgm:cxn modelId="{58985088-12E6-4CB2-89E5-CC594BDE358A}" type="presOf" srcId="{00F86540-1F56-437C-9120-A9191BB968BB}" destId="{E9C0ABFA-573E-44DF-89BA-6D76FFEF68DB}" srcOrd="0" destOrd="0" presId="urn:microsoft.com/office/officeart/2005/8/layout/bList2#1"/>
    <dgm:cxn modelId="{060D2303-922E-4E84-9C9A-DE86B02DB47B}" srcId="{B45AFCB7-2E6D-4594-BEFE-276E395358CC}" destId="{9C83EEDB-4CEA-4E1E-8614-8A1D485048E2}" srcOrd="1" destOrd="0" parTransId="{343E967B-E57D-4A16-9C7E-24C2460694D4}" sibTransId="{896F6BBF-578D-4D4B-AA62-DF78DABFB8D8}"/>
    <dgm:cxn modelId="{36B601A3-0F92-48C2-910A-62479C64D1AD}" type="presOf" srcId="{4221A8E4-E2C0-444A-9E37-66196F040EE4}" destId="{D67D7770-A48B-411F-85DB-19ABD43B8A52}" srcOrd="0" destOrd="0" presId="urn:microsoft.com/office/officeart/2005/8/layout/bList2#1"/>
    <dgm:cxn modelId="{107C6FE1-383E-477B-8444-2CB0CD00B672}" type="presOf" srcId="{4D5799A4-E4AA-4C48-A1A5-794072B9FA12}" destId="{F5C260FD-15EC-4A9A-AA29-2FB88EE4B75B}" srcOrd="0" destOrd="1" presId="urn:microsoft.com/office/officeart/2005/8/layout/bList2#1"/>
    <dgm:cxn modelId="{B19AFA9D-67FC-44BD-B5D0-3D652C2184F8}" type="presOf" srcId="{D282452A-E9A3-4CBC-A0BF-0AD9AABD0D4E}" destId="{69DAD9F6-A9F9-4EDA-85BE-5BB3F4B7C1C5}" srcOrd="0" destOrd="0" presId="urn:microsoft.com/office/officeart/2005/8/layout/bList2#1"/>
    <dgm:cxn modelId="{10F891A8-4A92-44A4-89E2-78E1D92F264C}" srcId="{100E7AFB-DDC0-4221-9F03-9F5A7393101D}" destId="{127F2AE9-0C19-4257-BE56-A6EDA3031130}" srcOrd="1" destOrd="0" parTransId="{086AAE0E-83B1-4D23-BAB1-5A90BCEC0427}" sibTransId="{BC5EED22-D65F-47B5-9F0B-78B629745618}"/>
    <dgm:cxn modelId="{E03A65E9-BD6A-4A59-A3F5-FF5338797215}" type="presOf" srcId="{24965130-0BD0-43ED-BAC3-DB240377AEA1}" destId="{F616F3D4-3F57-4C14-A509-62E3C4364342}" srcOrd="0" destOrd="0" presId="urn:microsoft.com/office/officeart/2005/8/layout/bList2#1"/>
    <dgm:cxn modelId="{8F7934B0-BBB2-4E58-801A-72CBD63C779C}" type="presOf" srcId="{127F2AE9-0C19-4257-BE56-A6EDA3031130}" destId="{BEB27E9B-FC6B-4341-BF39-F20E20C58125}" srcOrd="0" destOrd="1" presId="urn:microsoft.com/office/officeart/2005/8/layout/bList2#1"/>
    <dgm:cxn modelId="{73E6F587-63C3-40DD-949A-B7CACB83A617}" type="presOf" srcId="{74349877-6802-47BF-8CB3-49E48C4135AB}" destId="{48734BCB-F9EC-4E71-A03A-6CBBF1A681F4}" srcOrd="1" destOrd="0" presId="urn:microsoft.com/office/officeart/2005/8/layout/bList2#1"/>
    <dgm:cxn modelId="{C40A508B-529D-49FA-BBC2-EB5D0F8C2032}" srcId="{4221A8E4-E2C0-444A-9E37-66196F040EE4}" destId="{24965130-0BD0-43ED-BAC3-DB240377AEA1}" srcOrd="0" destOrd="0" parTransId="{6ACDF009-2091-4F9A-A4B3-07412806040A}" sibTransId="{021277D2-9512-4B51-9A12-24497B1E7D97}"/>
    <dgm:cxn modelId="{6F1A6473-49DE-436E-B08C-E39B3EC18A0B}" srcId="{9C83EEDB-4CEA-4E1E-8614-8A1D485048E2}" destId="{46B704CD-7BBC-43A5-8F11-5EC4BE71B8BB}" srcOrd="1" destOrd="0" parTransId="{EAEEC658-BF98-44C2-862C-CE1334F44DE9}" sibTransId="{D97A5FF2-B206-4ECB-A102-EE11DFB28E89}"/>
    <dgm:cxn modelId="{DBFAAD7B-16BA-41F0-9D5E-96924C09A71C}" type="presOf" srcId="{B45AFCB7-2E6D-4594-BEFE-276E395358CC}" destId="{45939D1B-B704-4141-A2D6-41D45D26DE55}" srcOrd="0" destOrd="0" presId="urn:microsoft.com/office/officeart/2005/8/layout/bList2#1"/>
    <dgm:cxn modelId="{A726C03E-A2A8-43D4-9E21-2800D3DD1773}" type="presParOf" srcId="{45939D1B-B704-4141-A2D6-41D45D26DE55}" destId="{60D1DD83-0EB1-489C-AD0D-5D47944AEBE9}" srcOrd="0" destOrd="0" presId="urn:microsoft.com/office/officeart/2005/8/layout/bList2#1"/>
    <dgm:cxn modelId="{586F5276-D83D-47C4-A1F0-CB0A71C00C75}" type="presParOf" srcId="{60D1DD83-0EB1-489C-AD0D-5D47944AEBE9}" destId="{BEB27E9B-FC6B-4341-BF39-F20E20C58125}" srcOrd="0" destOrd="0" presId="urn:microsoft.com/office/officeart/2005/8/layout/bList2#1"/>
    <dgm:cxn modelId="{F063CCBB-C882-45DD-A863-092779776A81}" type="presParOf" srcId="{60D1DD83-0EB1-489C-AD0D-5D47944AEBE9}" destId="{FEC46409-5578-4E54-AF54-10292E874555}" srcOrd="1" destOrd="0" presId="urn:microsoft.com/office/officeart/2005/8/layout/bList2#1"/>
    <dgm:cxn modelId="{24CB8D02-F830-4182-B220-CC54F19824E5}" type="presParOf" srcId="{60D1DD83-0EB1-489C-AD0D-5D47944AEBE9}" destId="{C90F11E5-A166-480F-8463-07EBDCF7FF6C}" srcOrd="2" destOrd="0" presId="urn:microsoft.com/office/officeart/2005/8/layout/bList2#1"/>
    <dgm:cxn modelId="{8EAE3221-3296-4727-B090-E757FE8745E1}" type="presParOf" srcId="{60D1DD83-0EB1-489C-AD0D-5D47944AEBE9}" destId="{B134CD00-7453-431E-A0AE-8EA95315420A}" srcOrd="3" destOrd="0" presId="urn:microsoft.com/office/officeart/2005/8/layout/bList2#1"/>
    <dgm:cxn modelId="{7C48805F-F87D-4A5A-B7F9-6D5661A79D5F}" type="presParOf" srcId="{45939D1B-B704-4141-A2D6-41D45D26DE55}" destId="{E9C0ABFA-573E-44DF-89BA-6D76FFEF68DB}" srcOrd="1" destOrd="0" presId="urn:microsoft.com/office/officeart/2005/8/layout/bList2#1"/>
    <dgm:cxn modelId="{06805D0F-A03B-46FC-B699-7B983EB8F1A6}" type="presParOf" srcId="{45939D1B-B704-4141-A2D6-41D45D26DE55}" destId="{3A8D105D-A482-4400-8FF1-1B9CCD0C74C3}" srcOrd="2" destOrd="0" presId="urn:microsoft.com/office/officeart/2005/8/layout/bList2#1"/>
    <dgm:cxn modelId="{616ACFF0-3D4F-4B1B-9F6C-16598F40C2B5}" type="presParOf" srcId="{3A8D105D-A482-4400-8FF1-1B9CCD0C74C3}" destId="{577FB2C2-6353-4D56-B822-FE393AD336BD}" srcOrd="0" destOrd="0" presId="urn:microsoft.com/office/officeart/2005/8/layout/bList2#1"/>
    <dgm:cxn modelId="{FBC48107-81A9-4F95-87D5-89B826888CDA}" type="presParOf" srcId="{3A8D105D-A482-4400-8FF1-1B9CCD0C74C3}" destId="{F082F8A9-E350-4337-94E8-C26EC9D12124}" srcOrd="1" destOrd="0" presId="urn:microsoft.com/office/officeart/2005/8/layout/bList2#1"/>
    <dgm:cxn modelId="{EDE0A3A1-2D94-4C9B-A5E7-44F0F13EC9AA}" type="presParOf" srcId="{3A8D105D-A482-4400-8FF1-1B9CCD0C74C3}" destId="{6EC414A0-3582-44E3-B0F2-15E812A3AB3A}" srcOrd="2" destOrd="0" presId="urn:microsoft.com/office/officeart/2005/8/layout/bList2#1"/>
    <dgm:cxn modelId="{AC2BFFB3-9853-4999-8A72-A64F06EA0E13}" type="presParOf" srcId="{3A8D105D-A482-4400-8FF1-1B9CCD0C74C3}" destId="{CB3E1186-E1A9-4869-97AC-825D94DACFF1}" srcOrd="3" destOrd="0" presId="urn:microsoft.com/office/officeart/2005/8/layout/bList2#1"/>
    <dgm:cxn modelId="{5222313A-00BA-4977-A4B7-5DDD08A1D2BE}" type="presParOf" srcId="{45939D1B-B704-4141-A2D6-41D45D26DE55}" destId="{4BAA86B5-301A-43A1-95B7-0B4CF585B558}" srcOrd="3" destOrd="0" presId="urn:microsoft.com/office/officeart/2005/8/layout/bList2#1"/>
    <dgm:cxn modelId="{39B85E76-21F1-4B9D-AED2-67E56F95CB24}" type="presParOf" srcId="{45939D1B-B704-4141-A2D6-41D45D26DE55}" destId="{224B32BD-9602-43ED-8700-5D7F84CCE9D7}" srcOrd="4" destOrd="0" presId="urn:microsoft.com/office/officeart/2005/8/layout/bList2#1"/>
    <dgm:cxn modelId="{D09FC933-FDF7-4A95-95F9-D7B057F6673C}" type="presParOf" srcId="{224B32BD-9602-43ED-8700-5D7F84CCE9D7}" destId="{F616F3D4-3F57-4C14-A509-62E3C4364342}" srcOrd="0" destOrd="0" presId="urn:microsoft.com/office/officeart/2005/8/layout/bList2#1"/>
    <dgm:cxn modelId="{6D6F0586-028F-4B97-BA05-8599DF3DDA88}" type="presParOf" srcId="{224B32BD-9602-43ED-8700-5D7F84CCE9D7}" destId="{D67D7770-A48B-411F-85DB-19ABD43B8A52}" srcOrd="1" destOrd="0" presId="urn:microsoft.com/office/officeart/2005/8/layout/bList2#1"/>
    <dgm:cxn modelId="{013CF608-F63B-48F2-8967-7DDC0CBE5DD2}" type="presParOf" srcId="{224B32BD-9602-43ED-8700-5D7F84CCE9D7}" destId="{A763D5D1-E12A-49C6-86A0-6908AE6EA627}" srcOrd="2" destOrd="0" presId="urn:microsoft.com/office/officeart/2005/8/layout/bList2#1"/>
    <dgm:cxn modelId="{08FC0B46-C2E9-436B-A481-05AC21DD1D7B}" type="presParOf" srcId="{224B32BD-9602-43ED-8700-5D7F84CCE9D7}" destId="{73A1DE19-6CA3-42E3-A75E-A7FA3D95AB51}" srcOrd="3" destOrd="0" presId="urn:microsoft.com/office/officeart/2005/8/layout/bList2#1"/>
    <dgm:cxn modelId="{C28A81E8-DAC4-4AFB-83CB-05F9BFD96245}" type="presParOf" srcId="{45939D1B-B704-4141-A2D6-41D45D26DE55}" destId="{69DAD9F6-A9F9-4EDA-85BE-5BB3F4B7C1C5}" srcOrd="5" destOrd="0" presId="urn:microsoft.com/office/officeart/2005/8/layout/bList2#1"/>
    <dgm:cxn modelId="{56AF8C01-5825-42CB-9D46-21163801FBC0}" type="presParOf" srcId="{45939D1B-B704-4141-A2D6-41D45D26DE55}" destId="{2120DB07-9BA1-4E8F-A144-4E4114D35074}" srcOrd="6" destOrd="0" presId="urn:microsoft.com/office/officeart/2005/8/layout/bList2#1"/>
    <dgm:cxn modelId="{A13D65EC-F9B2-4527-9DFE-D74DEAE1BFB8}" type="presParOf" srcId="{2120DB07-9BA1-4E8F-A144-4E4114D35074}" destId="{F5C260FD-15EC-4A9A-AA29-2FB88EE4B75B}" srcOrd="0" destOrd="0" presId="urn:microsoft.com/office/officeart/2005/8/layout/bList2#1"/>
    <dgm:cxn modelId="{FAA4AF50-5C7C-4097-A761-2D97438E2D53}" type="presParOf" srcId="{2120DB07-9BA1-4E8F-A144-4E4114D35074}" destId="{EAFCBE91-9714-4844-8A3B-94178FD83A87}" srcOrd="1" destOrd="0" presId="urn:microsoft.com/office/officeart/2005/8/layout/bList2#1"/>
    <dgm:cxn modelId="{DEFC2DE4-7DBD-4A0F-8923-73438C5334B4}" type="presParOf" srcId="{2120DB07-9BA1-4E8F-A144-4E4114D35074}" destId="{48734BCB-F9EC-4E71-A03A-6CBBF1A681F4}" srcOrd="2" destOrd="0" presId="urn:microsoft.com/office/officeart/2005/8/layout/bList2#1"/>
    <dgm:cxn modelId="{93DE65B4-8473-4431-8BAB-B5A5C1900FF5}" type="presParOf" srcId="{2120DB07-9BA1-4E8F-A144-4E4114D35074}" destId="{EF5BF274-B492-4CBD-8ACC-49A278A1FE09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5AFCB7-2E6D-4594-BEFE-276E395358C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E7AFB-DDC0-4221-9F03-9F5A7393101D}">
      <dgm:prSet phldrT="[Text]"/>
      <dgm:spPr/>
      <dgm:t>
        <a:bodyPr/>
        <a:lstStyle/>
        <a:p>
          <a:r>
            <a:rPr lang="en-US" dirty="0" smtClean="0"/>
            <a:t>TO 6 P1</a:t>
          </a:r>
          <a:endParaRPr lang="en-US" dirty="0"/>
        </a:p>
      </dgm:t>
    </dgm:pt>
    <dgm:pt modelId="{94788C59-225F-4428-8A3B-DEA1CDF6212F}" type="parTrans" cxnId="{BADEA539-2209-4C03-A824-6DD9FDD5D3A4}">
      <dgm:prSet/>
      <dgm:spPr/>
      <dgm:t>
        <a:bodyPr/>
        <a:lstStyle/>
        <a:p>
          <a:endParaRPr lang="en-US"/>
        </a:p>
      </dgm:t>
    </dgm:pt>
    <dgm:pt modelId="{00F86540-1F56-437C-9120-A9191BB968BB}" type="sibTrans" cxnId="{BADEA539-2209-4C03-A824-6DD9FDD5D3A4}">
      <dgm:prSet/>
      <dgm:spPr/>
      <dgm:t>
        <a:bodyPr/>
        <a:lstStyle/>
        <a:p>
          <a:endParaRPr lang="en-US"/>
        </a:p>
      </dgm:t>
    </dgm:pt>
    <dgm:pt modelId="{9C83EEDB-4CEA-4E1E-8614-8A1D485048E2}">
      <dgm:prSet phldrT="[Text]"/>
      <dgm:spPr/>
      <dgm:t>
        <a:bodyPr/>
        <a:lstStyle/>
        <a:p>
          <a:r>
            <a:rPr lang="en-US" dirty="0" smtClean="0"/>
            <a:t>TO 7 P1</a:t>
          </a:r>
          <a:endParaRPr lang="en-US" dirty="0"/>
        </a:p>
      </dgm:t>
    </dgm:pt>
    <dgm:pt modelId="{343E967B-E57D-4A16-9C7E-24C2460694D4}" type="parTrans" cxnId="{060D2303-922E-4E84-9C9A-DE86B02DB47B}">
      <dgm:prSet/>
      <dgm:spPr/>
      <dgm:t>
        <a:bodyPr/>
        <a:lstStyle/>
        <a:p>
          <a:endParaRPr lang="en-US"/>
        </a:p>
      </dgm:t>
    </dgm:pt>
    <dgm:pt modelId="{896F6BBF-578D-4D4B-AA62-DF78DABFB8D8}" type="sibTrans" cxnId="{060D2303-922E-4E84-9C9A-DE86B02DB47B}">
      <dgm:prSet/>
      <dgm:spPr/>
      <dgm:t>
        <a:bodyPr/>
        <a:lstStyle/>
        <a:p>
          <a:endParaRPr lang="en-US"/>
        </a:p>
      </dgm:t>
    </dgm:pt>
    <dgm:pt modelId="{4221A8E4-E2C0-444A-9E37-66196F040EE4}">
      <dgm:prSet phldrT="[Text]"/>
      <dgm:spPr/>
      <dgm:t>
        <a:bodyPr/>
        <a:lstStyle/>
        <a:p>
          <a:r>
            <a:rPr lang="en-US" dirty="0" smtClean="0"/>
            <a:t>TO 7 P2</a:t>
          </a:r>
          <a:endParaRPr lang="en-US" dirty="0"/>
        </a:p>
      </dgm:t>
    </dgm:pt>
    <dgm:pt modelId="{CA8BF178-BA9E-4CFF-B83F-812B47CAE353}" type="parTrans" cxnId="{BCACBFC5-C9F0-448F-BCD6-6CF2565A92CB}">
      <dgm:prSet/>
      <dgm:spPr/>
      <dgm:t>
        <a:bodyPr/>
        <a:lstStyle/>
        <a:p>
          <a:endParaRPr lang="en-US"/>
        </a:p>
      </dgm:t>
    </dgm:pt>
    <dgm:pt modelId="{D282452A-E9A3-4CBC-A0BF-0AD9AABD0D4E}" type="sibTrans" cxnId="{BCACBFC5-C9F0-448F-BCD6-6CF2565A92CB}">
      <dgm:prSet/>
      <dgm:spPr/>
      <dgm:t>
        <a:bodyPr/>
        <a:lstStyle/>
        <a:p>
          <a:endParaRPr lang="en-US"/>
        </a:p>
      </dgm:t>
    </dgm:pt>
    <dgm:pt modelId="{74349877-6802-47BF-8CB3-49E48C4135AB}">
      <dgm:prSet/>
      <dgm:spPr/>
      <dgm:t>
        <a:bodyPr/>
        <a:lstStyle/>
        <a:p>
          <a:r>
            <a:rPr lang="en-US" dirty="0" smtClean="0"/>
            <a:t>TO 8 P1</a:t>
          </a:r>
          <a:endParaRPr lang="en-US" dirty="0"/>
        </a:p>
      </dgm:t>
    </dgm:pt>
    <dgm:pt modelId="{46BC0C83-7458-4508-BED2-645136F66156}" type="parTrans" cxnId="{8A7C39FD-6481-4D5A-B19C-B0B0BE99C78B}">
      <dgm:prSet/>
      <dgm:spPr/>
      <dgm:t>
        <a:bodyPr/>
        <a:lstStyle/>
        <a:p>
          <a:endParaRPr lang="en-US"/>
        </a:p>
      </dgm:t>
    </dgm:pt>
    <dgm:pt modelId="{3B110D36-58D5-4A65-8CBD-40CD55020632}" type="sibTrans" cxnId="{8A7C39FD-6481-4D5A-B19C-B0B0BE99C78B}">
      <dgm:prSet/>
      <dgm:spPr/>
      <dgm:t>
        <a:bodyPr/>
        <a:lstStyle/>
        <a:p>
          <a:endParaRPr lang="en-US"/>
        </a:p>
      </dgm:t>
    </dgm:pt>
    <dgm:pt modelId="{8934CCD0-2C37-4964-B7FF-F29D1259E560}">
      <dgm:prSet custT="1"/>
      <dgm:spPr/>
      <dgm:t>
        <a:bodyPr/>
        <a:lstStyle/>
        <a:p>
          <a:endParaRPr lang="en-US" sz="1000" dirty="0" smtClean="0"/>
        </a:p>
        <a:p>
          <a:r>
            <a:rPr lang="en-US" sz="900" dirty="0" smtClean="0"/>
            <a:t>Call’s budget: 3 million ~21,4%</a:t>
          </a:r>
        </a:p>
        <a:p>
          <a:endParaRPr lang="en-US" sz="1400" dirty="0"/>
        </a:p>
      </dgm:t>
    </dgm:pt>
    <dgm:pt modelId="{1A6C6FBE-8536-4352-8BA1-E33DCB1B15D4}" type="parTrans" cxnId="{2C997301-DBFC-4F58-A25B-415A8DF89998}">
      <dgm:prSet/>
      <dgm:spPr/>
      <dgm:t>
        <a:bodyPr/>
        <a:lstStyle/>
        <a:p>
          <a:endParaRPr lang="en-US"/>
        </a:p>
      </dgm:t>
    </dgm:pt>
    <dgm:pt modelId="{CF12EC24-3872-459A-8F8C-E3ABA7FC87EB}" type="sibTrans" cxnId="{2C997301-DBFC-4F58-A25B-415A8DF89998}">
      <dgm:prSet/>
      <dgm:spPr/>
      <dgm:t>
        <a:bodyPr/>
        <a:lstStyle/>
        <a:p>
          <a:endParaRPr lang="en-US"/>
        </a:p>
      </dgm:t>
    </dgm:pt>
    <dgm:pt modelId="{30A461E4-9AB8-488A-9B3C-A7621786CE6F}">
      <dgm:prSet custT="1"/>
      <dgm:spPr/>
      <dgm:t>
        <a:bodyPr/>
        <a:lstStyle/>
        <a:p>
          <a:r>
            <a:rPr lang="en-US" sz="900" dirty="0" smtClean="0"/>
            <a:t>Call’s budget: 3 million ~28,12%</a:t>
          </a:r>
          <a:endParaRPr lang="en-US" sz="900" dirty="0"/>
        </a:p>
      </dgm:t>
    </dgm:pt>
    <dgm:pt modelId="{575CB8EB-6395-44EC-8ECB-36AB9B7DF22A}" type="parTrans" cxnId="{FF56FBDD-02E6-4D36-8113-2E5F5CEDD58C}">
      <dgm:prSet/>
      <dgm:spPr/>
      <dgm:t>
        <a:bodyPr/>
        <a:lstStyle/>
        <a:p>
          <a:endParaRPr lang="en-US"/>
        </a:p>
      </dgm:t>
    </dgm:pt>
    <dgm:pt modelId="{7583292D-5C0B-4AEC-9E6F-15B8B98E8644}" type="sibTrans" cxnId="{FF56FBDD-02E6-4D36-8113-2E5F5CEDD58C}">
      <dgm:prSet/>
      <dgm:spPr/>
      <dgm:t>
        <a:bodyPr/>
        <a:lstStyle/>
        <a:p>
          <a:endParaRPr lang="en-US"/>
        </a:p>
      </dgm:t>
    </dgm:pt>
    <dgm:pt modelId="{46B704CD-7BBC-43A5-8F11-5EC4BE71B8BB}">
      <dgm:prSet custT="1"/>
      <dgm:spPr/>
      <dgm:t>
        <a:bodyPr/>
        <a:lstStyle/>
        <a:p>
          <a:r>
            <a:rPr lang="en-US" sz="900" dirty="0" smtClean="0"/>
            <a:t>Per grant: min 100.000- max 1,5 million</a:t>
          </a:r>
          <a:endParaRPr lang="en-US" sz="900" dirty="0"/>
        </a:p>
      </dgm:t>
    </dgm:pt>
    <dgm:pt modelId="{EAEEC658-BF98-44C2-862C-CE1334F44DE9}" type="parTrans" cxnId="{6F1A6473-49DE-436E-B08C-E39B3EC18A0B}">
      <dgm:prSet/>
      <dgm:spPr/>
      <dgm:t>
        <a:bodyPr/>
        <a:lstStyle/>
        <a:p>
          <a:endParaRPr lang="en-US"/>
        </a:p>
      </dgm:t>
    </dgm:pt>
    <dgm:pt modelId="{D97A5FF2-B206-4ECB-A102-EE11DFB28E89}" type="sibTrans" cxnId="{6F1A6473-49DE-436E-B08C-E39B3EC18A0B}">
      <dgm:prSet/>
      <dgm:spPr/>
      <dgm:t>
        <a:bodyPr/>
        <a:lstStyle/>
        <a:p>
          <a:endParaRPr lang="en-US"/>
        </a:p>
      </dgm:t>
    </dgm:pt>
    <dgm:pt modelId="{24965130-0BD0-43ED-BAC3-DB240377AEA1}">
      <dgm:prSet custT="1"/>
      <dgm:spPr/>
      <dgm:t>
        <a:bodyPr/>
        <a:lstStyle/>
        <a:p>
          <a:r>
            <a:rPr lang="en-US" sz="900" dirty="0" smtClean="0"/>
            <a:t>Call’s budget: 1,5 mil ~ 14,06%</a:t>
          </a:r>
          <a:endParaRPr lang="en-US" sz="900" dirty="0"/>
        </a:p>
      </dgm:t>
    </dgm:pt>
    <dgm:pt modelId="{6ACDF009-2091-4F9A-A4B3-07412806040A}" type="parTrans" cxnId="{C40A508B-529D-49FA-BBC2-EB5D0F8C2032}">
      <dgm:prSet/>
      <dgm:spPr/>
      <dgm:t>
        <a:bodyPr/>
        <a:lstStyle/>
        <a:p>
          <a:endParaRPr lang="en-US"/>
        </a:p>
      </dgm:t>
    </dgm:pt>
    <dgm:pt modelId="{021277D2-9512-4B51-9A12-24497B1E7D97}" type="sibTrans" cxnId="{C40A508B-529D-49FA-BBC2-EB5D0F8C2032}">
      <dgm:prSet/>
      <dgm:spPr/>
      <dgm:t>
        <a:bodyPr/>
        <a:lstStyle/>
        <a:p>
          <a:endParaRPr lang="en-US"/>
        </a:p>
      </dgm:t>
    </dgm:pt>
    <dgm:pt modelId="{0F5CCCDB-A662-47D7-9DA6-A7463344146D}">
      <dgm:prSet custT="1"/>
      <dgm:spPr/>
      <dgm:t>
        <a:bodyPr/>
        <a:lstStyle/>
        <a:p>
          <a:r>
            <a:rPr lang="en-US" sz="900" dirty="0" smtClean="0"/>
            <a:t>Per grant: min. 100.000-max 1,5 mil</a:t>
          </a:r>
          <a:endParaRPr lang="en-US" sz="900" dirty="0"/>
        </a:p>
      </dgm:t>
    </dgm:pt>
    <dgm:pt modelId="{284E64F0-E9EA-4EE8-BC84-9E24FFFA1F05}" type="parTrans" cxnId="{21A9B99B-AFF1-49B8-8600-5671C03893C0}">
      <dgm:prSet/>
      <dgm:spPr/>
      <dgm:t>
        <a:bodyPr/>
        <a:lstStyle/>
        <a:p>
          <a:endParaRPr lang="en-US"/>
        </a:p>
      </dgm:t>
    </dgm:pt>
    <dgm:pt modelId="{ABABB312-7651-4C3F-A471-785AA8CD1448}" type="sibTrans" cxnId="{21A9B99B-AFF1-49B8-8600-5671C03893C0}">
      <dgm:prSet/>
      <dgm:spPr/>
      <dgm:t>
        <a:bodyPr/>
        <a:lstStyle/>
        <a:p>
          <a:endParaRPr lang="en-US"/>
        </a:p>
      </dgm:t>
    </dgm:pt>
    <dgm:pt modelId="{2E828D5C-2DB2-41C8-A4B3-5A0F63D5F80A}">
      <dgm:prSet custT="1"/>
      <dgm:spPr/>
      <dgm:t>
        <a:bodyPr/>
        <a:lstStyle/>
        <a:p>
          <a:r>
            <a:rPr lang="en-US" sz="900" dirty="0" smtClean="0"/>
            <a:t>Call’s budget: 2,5 million</a:t>
          </a:r>
        </a:p>
        <a:p>
          <a:r>
            <a:rPr lang="en-US" sz="900" dirty="0" smtClean="0"/>
            <a:t>~28,85%</a:t>
          </a:r>
          <a:endParaRPr lang="en-US" sz="900" dirty="0"/>
        </a:p>
      </dgm:t>
    </dgm:pt>
    <dgm:pt modelId="{04C766FE-CEB2-4BC9-93EA-2200FF12636D}" type="parTrans" cxnId="{FE768982-5086-4198-985B-AC18E1834051}">
      <dgm:prSet/>
      <dgm:spPr/>
      <dgm:t>
        <a:bodyPr/>
        <a:lstStyle/>
        <a:p>
          <a:endParaRPr lang="en-US"/>
        </a:p>
      </dgm:t>
    </dgm:pt>
    <dgm:pt modelId="{943FB484-5243-47E1-AF20-0A0C204A88F7}" type="sibTrans" cxnId="{FE768982-5086-4198-985B-AC18E1834051}">
      <dgm:prSet/>
      <dgm:spPr/>
      <dgm:t>
        <a:bodyPr/>
        <a:lstStyle/>
        <a:p>
          <a:endParaRPr lang="en-US"/>
        </a:p>
      </dgm:t>
    </dgm:pt>
    <dgm:pt modelId="{4D5799A4-E4AA-4C48-A1A5-794072B9FA12}">
      <dgm:prSet custT="1"/>
      <dgm:spPr/>
      <dgm:t>
        <a:bodyPr/>
        <a:lstStyle/>
        <a:p>
          <a:r>
            <a:rPr lang="en-US" sz="900" dirty="0" smtClean="0"/>
            <a:t>Per grant: min 100.000 – max 1,5 mil </a:t>
          </a:r>
          <a:endParaRPr lang="en-US" sz="900" dirty="0"/>
        </a:p>
      </dgm:t>
    </dgm:pt>
    <dgm:pt modelId="{AB5E946C-FDD5-44EC-8933-83B563BAAFA6}" type="parTrans" cxnId="{B25D73F9-83EB-48AE-9AEF-CC5EAA79EB5A}">
      <dgm:prSet/>
      <dgm:spPr/>
      <dgm:t>
        <a:bodyPr/>
        <a:lstStyle/>
        <a:p>
          <a:endParaRPr lang="en-US"/>
        </a:p>
      </dgm:t>
    </dgm:pt>
    <dgm:pt modelId="{31F0F1DA-A261-4F64-934A-4DB1FFBDA1FC}" type="sibTrans" cxnId="{B25D73F9-83EB-48AE-9AEF-CC5EAA79EB5A}">
      <dgm:prSet/>
      <dgm:spPr/>
      <dgm:t>
        <a:bodyPr/>
        <a:lstStyle/>
        <a:p>
          <a:endParaRPr lang="en-US"/>
        </a:p>
      </dgm:t>
    </dgm:pt>
    <dgm:pt modelId="{576B32CA-29E3-4F8E-8F4D-D7701CDB8B6C}">
      <dgm:prSet/>
      <dgm:spPr/>
      <dgm:t>
        <a:bodyPr/>
        <a:lstStyle/>
        <a:p>
          <a:r>
            <a:rPr lang="en-US" dirty="0" smtClean="0"/>
            <a:t>TO 3 P1</a:t>
          </a:r>
          <a:endParaRPr lang="en-US" dirty="0"/>
        </a:p>
      </dgm:t>
    </dgm:pt>
    <dgm:pt modelId="{5C948791-5639-412A-926A-F99386355E1B}" type="parTrans" cxnId="{7C812A30-12FA-4A23-8514-2331F2F48AA6}">
      <dgm:prSet/>
      <dgm:spPr/>
      <dgm:t>
        <a:bodyPr/>
        <a:lstStyle/>
        <a:p>
          <a:endParaRPr lang="en-US"/>
        </a:p>
      </dgm:t>
    </dgm:pt>
    <dgm:pt modelId="{E0D87369-EF3E-43FD-BD1F-B2CBBD3EDA61}" type="sibTrans" cxnId="{7C812A30-12FA-4A23-8514-2331F2F48AA6}">
      <dgm:prSet/>
      <dgm:spPr/>
      <dgm:t>
        <a:bodyPr/>
        <a:lstStyle/>
        <a:p>
          <a:endParaRPr lang="en-US"/>
        </a:p>
      </dgm:t>
    </dgm:pt>
    <dgm:pt modelId="{06CB76BB-ABBC-4621-90CA-EF256430C618}">
      <dgm:prSet custT="1"/>
      <dgm:spPr/>
      <dgm:t>
        <a:bodyPr/>
        <a:lstStyle/>
        <a:p>
          <a:r>
            <a:rPr lang="en-US" sz="900" dirty="0" smtClean="0"/>
            <a:t>Call’s budget:  4 million ~ 59,04%</a:t>
          </a:r>
          <a:endParaRPr lang="en-US" sz="900" dirty="0"/>
        </a:p>
      </dgm:t>
    </dgm:pt>
    <dgm:pt modelId="{42E4DE1A-6694-44DD-92B6-A4FC1C7ECAAA}" type="parTrans" cxnId="{E0F17CC1-E729-4FCD-A2EF-1F01DC81B561}">
      <dgm:prSet/>
      <dgm:spPr/>
      <dgm:t>
        <a:bodyPr/>
        <a:lstStyle/>
        <a:p>
          <a:endParaRPr lang="en-US"/>
        </a:p>
      </dgm:t>
    </dgm:pt>
    <dgm:pt modelId="{64DA828F-5392-4DB5-B097-B628342172F9}" type="sibTrans" cxnId="{E0F17CC1-E729-4FCD-A2EF-1F01DC81B561}">
      <dgm:prSet/>
      <dgm:spPr/>
      <dgm:t>
        <a:bodyPr/>
        <a:lstStyle/>
        <a:p>
          <a:endParaRPr lang="en-US"/>
        </a:p>
      </dgm:t>
    </dgm:pt>
    <dgm:pt modelId="{596C1D14-D9D6-43D6-8399-1E25E309E242}">
      <dgm:prSet/>
      <dgm:spPr/>
      <dgm:t>
        <a:bodyPr/>
        <a:lstStyle/>
        <a:p>
          <a:r>
            <a:rPr lang="en-US" dirty="0" smtClean="0"/>
            <a:t>Per grant: min 50.000- max 1 million</a:t>
          </a:r>
          <a:endParaRPr lang="en-US" dirty="0"/>
        </a:p>
      </dgm:t>
    </dgm:pt>
    <dgm:pt modelId="{B7919FB7-633A-4583-AEB4-722CD041E34F}" type="parTrans" cxnId="{09013AE2-AAC0-452F-8ABC-9D9CE4348D56}">
      <dgm:prSet/>
      <dgm:spPr/>
      <dgm:t>
        <a:bodyPr/>
        <a:lstStyle/>
        <a:p>
          <a:endParaRPr lang="en-US"/>
        </a:p>
      </dgm:t>
    </dgm:pt>
    <dgm:pt modelId="{B7F5AB7F-239A-445F-BA1B-E8E25014BCB9}" type="sibTrans" cxnId="{09013AE2-AAC0-452F-8ABC-9D9CE4348D56}">
      <dgm:prSet/>
      <dgm:spPr/>
      <dgm:t>
        <a:bodyPr/>
        <a:lstStyle/>
        <a:p>
          <a:endParaRPr lang="en-US"/>
        </a:p>
      </dgm:t>
    </dgm:pt>
    <dgm:pt modelId="{AD6BBCD1-FE78-4E32-B803-9CEE871B9A17}">
      <dgm:prSet/>
      <dgm:spPr/>
      <dgm:t>
        <a:bodyPr/>
        <a:lstStyle/>
        <a:p>
          <a:r>
            <a:rPr lang="en-US" dirty="0" smtClean="0"/>
            <a:t>Per grant: min 100.000- max 1,5  million</a:t>
          </a:r>
          <a:endParaRPr lang="en-US" dirty="0"/>
        </a:p>
      </dgm:t>
    </dgm:pt>
    <dgm:pt modelId="{2BCC5217-5A8F-44B0-8FAA-5B62D22FB483}" type="parTrans" cxnId="{9E320C93-744D-46C1-97A8-B2D84BC1BB90}">
      <dgm:prSet/>
      <dgm:spPr/>
      <dgm:t>
        <a:bodyPr/>
        <a:lstStyle/>
        <a:p>
          <a:endParaRPr lang="en-US"/>
        </a:p>
      </dgm:t>
    </dgm:pt>
    <dgm:pt modelId="{4C5623A8-DFB7-43DE-BEE4-A0784A0C8526}" type="sibTrans" cxnId="{9E320C93-744D-46C1-97A8-B2D84BC1BB90}">
      <dgm:prSet/>
      <dgm:spPr/>
      <dgm:t>
        <a:bodyPr/>
        <a:lstStyle/>
        <a:p>
          <a:endParaRPr lang="en-US"/>
        </a:p>
      </dgm:t>
    </dgm:pt>
    <dgm:pt modelId="{202A32F1-CA97-4C03-BF53-60FC3C8352A9}">
      <dgm:prSet/>
      <dgm:spPr/>
      <dgm:t>
        <a:bodyPr/>
        <a:lstStyle/>
        <a:p>
          <a:r>
            <a:rPr lang="en-US" dirty="0" smtClean="0"/>
            <a:t>TO 8 P2</a:t>
          </a:r>
          <a:endParaRPr lang="en-US" dirty="0"/>
        </a:p>
      </dgm:t>
    </dgm:pt>
    <dgm:pt modelId="{4F0DFB96-ABD5-43EB-94B2-F9C928B6BD37}" type="parTrans" cxnId="{31601512-8948-4606-B539-F0B0AA043689}">
      <dgm:prSet/>
      <dgm:spPr/>
      <dgm:t>
        <a:bodyPr/>
        <a:lstStyle/>
        <a:p>
          <a:endParaRPr lang="en-US"/>
        </a:p>
      </dgm:t>
    </dgm:pt>
    <dgm:pt modelId="{768BEF6C-9D2E-432A-BBCB-84B507BB4CB2}" type="sibTrans" cxnId="{31601512-8948-4606-B539-F0B0AA043689}">
      <dgm:prSet/>
      <dgm:spPr/>
      <dgm:t>
        <a:bodyPr/>
        <a:lstStyle/>
        <a:p>
          <a:endParaRPr lang="en-US"/>
        </a:p>
      </dgm:t>
    </dgm:pt>
    <dgm:pt modelId="{55BD5428-34E5-443A-B282-02C508D8330D}">
      <dgm:prSet/>
      <dgm:spPr/>
      <dgm:t>
        <a:bodyPr/>
        <a:lstStyle/>
        <a:p>
          <a:r>
            <a:rPr lang="en-US" dirty="0" smtClean="0"/>
            <a:t>Per grant: min 50.000 – max 1 million</a:t>
          </a:r>
          <a:endParaRPr lang="en-US" dirty="0"/>
        </a:p>
      </dgm:t>
    </dgm:pt>
    <dgm:pt modelId="{79CFC0B8-3D0E-4B35-A83D-15DCE9790AC2}" type="parTrans" cxnId="{1210CC8F-C54F-4E50-A92D-86D2E9CDA07C}">
      <dgm:prSet/>
      <dgm:spPr/>
      <dgm:t>
        <a:bodyPr/>
        <a:lstStyle/>
        <a:p>
          <a:endParaRPr lang="en-US"/>
        </a:p>
      </dgm:t>
    </dgm:pt>
    <dgm:pt modelId="{78C48EFE-5652-4269-9DF9-2447FBE7B07E}" type="sibTrans" cxnId="{1210CC8F-C54F-4E50-A92D-86D2E9CDA07C}">
      <dgm:prSet/>
      <dgm:spPr/>
      <dgm:t>
        <a:bodyPr/>
        <a:lstStyle/>
        <a:p>
          <a:endParaRPr lang="en-US"/>
        </a:p>
      </dgm:t>
    </dgm:pt>
    <dgm:pt modelId="{1E00AB81-DD95-4015-95AB-F892276612DF}">
      <dgm:prSet custT="1"/>
      <dgm:spPr/>
      <dgm:t>
        <a:bodyPr/>
        <a:lstStyle/>
        <a:p>
          <a:r>
            <a:rPr lang="en-US" sz="900" dirty="0" smtClean="0"/>
            <a:t>Call’s budget: 5 million </a:t>
          </a:r>
        </a:p>
        <a:p>
          <a:r>
            <a:rPr lang="en-US" sz="900" dirty="0" smtClean="0"/>
            <a:t>~51,7%</a:t>
          </a:r>
          <a:endParaRPr lang="en-US" sz="900" dirty="0"/>
        </a:p>
      </dgm:t>
    </dgm:pt>
    <dgm:pt modelId="{6C36FF5D-2E4C-488F-B194-BC49B013098F}" type="parTrans" cxnId="{205C79AD-E84C-4338-9B15-A3667F3A3B43}">
      <dgm:prSet/>
      <dgm:spPr/>
      <dgm:t>
        <a:bodyPr/>
        <a:lstStyle/>
        <a:p>
          <a:endParaRPr lang="en-US"/>
        </a:p>
      </dgm:t>
    </dgm:pt>
    <dgm:pt modelId="{77B2B4DE-4D9A-40A9-A721-FCC42FDD79E3}" type="sibTrans" cxnId="{205C79AD-E84C-4338-9B15-A3667F3A3B43}">
      <dgm:prSet/>
      <dgm:spPr/>
      <dgm:t>
        <a:bodyPr/>
        <a:lstStyle/>
        <a:p>
          <a:endParaRPr lang="en-US"/>
        </a:p>
      </dgm:t>
    </dgm:pt>
    <dgm:pt modelId="{CC0C1141-9CAC-47DF-8B58-EFFAFEFFDFDA}" type="pres">
      <dgm:prSet presAssocID="{B45AFCB7-2E6D-4594-BEFE-276E395358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5B4C55-456F-4106-B99B-631398B7DC30}" type="pres">
      <dgm:prSet presAssocID="{576B32CA-29E3-4F8E-8F4D-D7701CDB8B6C}" presName="root" presStyleCnt="0"/>
      <dgm:spPr/>
    </dgm:pt>
    <dgm:pt modelId="{6C509063-030B-4CA0-8783-9236F10175C8}" type="pres">
      <dgm:prSet presAssocID="{576B32CA-29E3-4F8E-8F4D-D7701CDB8B6C}" presName="rootComposite" presStyleCnt="0"/>
      <dgm:spPr/>
    </dgm:pt>
    <dgm:pt modelId="{9A1FF2BC-C2D4-4A56-BA8B-4C498A85B9E2}" type="pres">
      <dgm:prSet presAssocID="{576B32CA-29E3-4F8E-8F4D-D7701CDB8B6C}" presName="rootText" presStyleLbl="node1" presStyleIdx="0" presStyleCnt="6"/>
      <dgm:spPr/>
      <dgm:t>
        <a:bodyPr/>
        <a:lstStyle/>
        <a:p>
          <a:endParaRPr lang="en-US"/>
        </a:p>
      </dgm:t>
    </dgm:pt>
    <dgm:pt modelId="{08B7E1D7-E60F-4069-9ACE-E0B95400C18F}" type="pres">
      <dgm:prSet presAssocID="{576B32CA-29E3-4F8E-8F4D-D7701CDB8B6C}" presName="rootConnector" presStyleLbl="node1" presStyleIdx="0" presStyleCnt="6"/>
      <dgm:spPr/>
      <dgm:t>
        <a:bodyPr/>
        <a:lstStyle/>
        <a:p>
          <a:endParaRPr lang="en-US"/>
        </a:p>
      </dgm:t>
    </dgm:pt>
    <dgm:pt modelId="{45443541-0E92-4441-AF99-EC54DCC969AD}" type="pres">
      <dgm:prSet presAssocID="{576B32CA-29E3-4F8E-8F4D-D7701CDB8B6C}" presName="childShape" presStyleCnt="0"/>
      <dgm:spPr/>
    </dgm:pt>
    <dgm:pt modelId="{4B6E6A6B-3F94-4B82-BFA8-A97C387294CD}" type="pres">
      <dgm:prSet presAssocID="{42E4DE1A-6694-44DD-92B6-A4FC1C7ECAAA}" presName="Name13" presStyleLbl="parChTrans1D2" presStyleIdx="0" presStyleCnt="12"/>
      <dgm:spPr/>
      <dgm:t>
        <a:bodyPr/>
        <a:lstStyle/>
        <a:p>
          <a:endParaRPr lang="en-US"/>
        </a:p>
      </dgm:t>
    </dgm:pt>
    <dgm:pt modelId="{B801F8E2-B327-46DF-8876-932B5BF9FF50}" type="pres">
      <dgm:prSet presAssocID="{06CB76BB-ABBC-4621-90CA-EF256430C618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48D50-8C05-407C-861A-A17AB116E8DF}" type="pres">
      <dgm:prSet presAssocID="{B7919FB7-633A-4583-AEB4-722CD041E34F}" presName="Name13" presStyleLbl="parChTrans1D2" presStyleIdx="1" presStyleCnt="12"/>
      <dgm:spPr/>
      <dgm:t>
        <a:bodyPr/>
        <a:lstStyle/>
        <a:p>
          <a:endParaRPr lang="en-US"/>
        </a:p>
      </dgm:t>
    </dgm:pt>
    <dgm:pt modelId="{FACDB6A2-3078-436B-B8C1-384E049D7979}" type="pres">
      <dgm:prSet presAssocID="{596C1D14-D9D6-43D6-8399-1E25E309E242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0381B2-D8D6-474B-9FD6-CEE70BAD46B1}" type="pres">
      <dgm:prSet presAssocID="{100E7AFB-DDC0-4221-9F03-9F5A7393101D}" presName="root" presStyleCnt="0"/>
      <dgm:spPr/>
    </dgm:pt>
    <dgm:pt modelId="{CB56D16B-0BDD-4EB0-BFEE-C7C9991442B1}" type="pres">
      <dgm:prSet presAssocID="{100E7AFB-DDC0-4221-9F03-9F5A7393101D}" presName="rootComposite" presStyleCnt="0"/>
      <dgm:spPr/>
    </dgm:pt>
    <dgm:pt modelId="{B1E50009-6ED1-4E86-88AD-32E1267258FA}" type="pres">
      <dgm:prSet presAssocID="{100E7AFB-DDC0-4221-9F03-9F5A7393101D}" presName="rootText" presStyleLbl="node1" presStyleIdx="1" presStyleCnt="6"/>
      <dgm:spPr/>
      <dgm:t>
        <a:bodyPr/>
        <a:lstStyle/>
        <a:p>
          <a:endParaRPr lang="en-US"/>
        </a:p>
      </dgm:t>
    </dgm:pt>
    <dgm:pt modelId="{DAF2A79B-3C79-41F6-865F-07FB4903B7D9}" type="pres">
      <dgm:prSet presAssocID="{100E7AFB-DDC0-4221-9F03-9F5A7393101D}" presName="rootConnector" presStyleLbl="node1" presStyleIdx="1" presStyleCnt="6"/>
      <dgm:spPr/>
      <dgm:t>
        <a:bodyPr/>
        <a:lstStyle/>
        <a:p>
          <a:endParaRPr lang="en-US"/>
        </a:p>
      </dgm:t>
    </dgm:pt>
    <dgm:pt modelId="{DD1CBDA9-97CB-4935-8187-FB4D672287C5}" type="pres">
      <dgm:prSet presAssocID="{100E7AFB-DDC0-4221-9F03-9F5A7393101D}" presName="childShape" presStyleCnt="0"/>
      <dgm:spPr/>
    </dgm:pt>
    <dgm:pt modelId="{4F5DCEB6-635C-4E28-BF00-8C6F493E6435}" type="pres">
      <dgm:prSet presAssocID="{1A6C6FBE-8536-4352-8BA1-E33DCB1B15D4}" presName="Name13" presStyleLbl="parChTrans1D2" presStyleIdx="2" presStyleCnt="12"/>
      <dgm:spPr/>
      <dgm:t>
        <a:bodyPr/>
        <a:lstStyle/>
        <a:p>
          <a:endParaRPr lang="en-US"/>
        </a:p>
      </dgm:t>
    </dgm:pt>
    <dgm:pt modelId="{DBB28221-DC1A-44BF-A02B-239D44DA6056}" type="pres">
      <dgm:prSet presAssocID="{8934CCD0-2C37-4964-B7FF-F29D1259E560}" presName="childText" presStyleLbl="bgAcc1" presStyleIdx="2" presStyleCnt="12" custLinFactNeighborX="-405" custLinFactNeighborY="-5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A89ABD-508C-4074-8507-7DF4C2F7CEC4}" type="pres">
      <dgm:prSet presAssocID="{2BCC5217-5A8F-44B0-8FAA-5B62D22FB483}" presName="Name13" presStyleLbl="parChTrans1D2" presStyleIdx="3" presStyleCnt="12"/>
      <dgm:spPr/>
      <dgm:t>
        <a:bodyPr/>
        <a:lstStyle/>
        <a:p>
          <a:endParaRPr lang="en-US"/>
        </a:p>
      </dgm:t>
    </dgm:pt>
    <dgm:pt modelId="{F6F88C78-1078-4D2A-911C-B6B601067120}" type="pres">
      <dgm:prSet presAssocID="{AD6BBCD1-FE78-4E32-B803-9CEE871B9A17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83D0F-4DB3-47DB-BA92-4344C0BD1D13}" type="pres">
      <dgm:prSet presAssocID="{9C83EEDB-4CEA-4E1E-8614-8A1D485048E2}" presName="root" presStyleCnt="0"/>
      <dgm:spPr/>
    </dgm:pt>
    <dgm:pt modelId="{FF76ABD6-69C6-45F9-B704-2A6B8EAE2BF9}" type="pres">
      <dgm:prSet presAssocID="{9C83EEDB-4CEA-4E1E-8614-8A1D485048E2}" presName="rootComposite" presStyleCnt="0"/>
      <dgm:spPr/>
    </dgm:pt>
    <dgm:pt modelId="{013547AE-2A9D-4F2E-B2EF-266FB06CE1B2}" type="pres">
      <dgm:prSet presAssocID="{9C83EEDB-4CEA-4E1E-8614-8A1D485048E2}" presName="rootText" presStyleLbl="node1" presStyleIdx="2" presStyleCnt="6"/>
      <dgm:spPr/>
      <dgm:t>
        <a:bodyPr/>
        <a:lstStyle/>
        <a:p>
          <a:endParaRPr lang="en-US"/>
        </a:p>
      </dgm:t>
    </dgm:pt>
    <dgm:pt modelId="{84851438-824D-4064-8682-583189822527}" type="pres">
      <dgm:prSet presAssocID="{9C83EEDB-4CEA-4E1E-8614-8A1D485048E2}" presName="rootConnector" presStyleLbl="node1" presStyleIdx="2" presStyleCnt="6"/>
      <dgm:spPr/>
      <dgm:t>
        <a:bodyPr/>
        <a:lstStyle/>
        <a:p>
          <a:endParaRPr lang="en-US"/>
        </a:p>
      </dgm:t>
    </dgm:pt>
    <dgm:pt modelId="{BD01D880-94EE-4C24-857D-171841CA94D0}" type="pres">
      <dgm:prSet presAssocID="{9C83EEDB-4CEA-4E1E-8614-8A1D485048E2}" presName="childShape" presStyleCnt="0"/>
      <dgm:spPr/>
    </dgm:pt>
    <dgm:pt modelId="{25BDE639-9F17-460A-9FE9-447AE91D43D3}" type="pres">
      <dgm:prSet presAssocID="{575CB8EB-6395-44EC-8ECB-36AB9B7DF22A}" presName="Name13" presStyleLbl="parChTrans1D2" presStyleIdx="4" presStyleCnt="12"/>
      <dgm:spPr/>
      <dgm:t>
        <a:bodyPr/>
        <a:lstStyle/>
        <a:p>
          <a:endParaRPr lang="en-US"/>
        </a:p>
      </dgm:t>
    </dgm:pt>
    <dgm:pt modelId="{5C97CAE7-E930-4860-9CD4-4070F64CD54D}" type="pres">
      <dgm:prSet presAssocID="{30A461E4-9AB8-488A-9B3C-A7621786CE6F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175F7-4BC4-4F8E-AD51-ACC6BCBE8F6A}" type="pres">
      <dgm:prSet presAssocID="{EAEEC658-BF98-44C2-862C-CE1334F44DE9}" presName="Name13" presStyleLbl="parChTrans1D2" presStyleIdx="5" presStyleCnt="12"/>
      <dgm:spPr/>
      <dgm:t>
        <a:bodyPr/>
        <a:lstStyle/>
        <a:p>
          <a:endParaRPr lang="en-US"/>
        </a:p>
      </dgm:t>
    </dgm:pt>
    <dgm:pt modelId="{FF6D8AAB-5B9B-4E50-8FF7-A8852652F037}" type="pres">
      <dgm:prSet presAssocID="{46B704CD-7BBC-43A5-8F11-5EC4BE71B8BB}" presName="childText" presStyleLbl="bgAcc1" presStyleIdx="5" presStyleCnt="12" custLinFactNeighborX="-1331" custLinFactNeighborY="7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6581C-D851-42B1-A171-4B97AEF76055}" type="pres">
      <dgm:prSet presAssocID="{4221A8E4-E2C0-444A-9E37-66196F040EE4}" presName="root" presStyleCnt="0"/>
      <dgm:spPr/>
    </dgm:pt>
    <dgm:pt modelId="{95583410-F429-48EA-82C9-C018339BB4A4}" type="pres">
      <dgm:prSet presAssocID="{4221A8E4-E2C0-444A-9E37-66196F040EE4}" presName="rootComposite" presStyleCnt="0"/>
      <dgm:spPr/>
    </dgm:pt>
    <dgm:pt modelId="{1DC4FA5A-EE75-4513-8CBD-8363A852CA90}" type="pres">
      <dgm:prSet presAssocID="{4221A8E4-E2C0-444A-9E37-66196F040EE4}" presName="rootText" presStyleLbl="node1" presStyleIdx="3" presStyleCnt="6"/>
      <dgm:spPr/>
      <dgm:t>
        <a:bodyPr/>
        <a:lstStyle/>
        <a:p>
          <a:endParaRPr lang="en-US"/>
        </a:p>
      </dgm:t>
    </dgm:pt>
    <dgm:pt modelId="{745C1B71-B8DC-4720-A4D1-365C283DED33}" type="pres">
      <dgm:prSet presAssocID="{4221A8E4-E2C0-444A-9E37-66196F040EE4}" presName="rootConnector" presStyleLbl="node1" presStyleIdx="3" presStyleCnt="6"/>
      <dgm:spPr/>
      <dgm:t>
        <a:bodyPr/>
        <a:lstStyle/>
        <a:p>
          <a:endParaRPr lang="en-US"/>
        </a:p>
      </dgm:t>
    </dgm:pt>
    <dgm:pt modelId="{91828EDF-C2F3-45F1-922B-35AB59DE5AC9}" type="pres">
      <dgm:prSet presAssocID="{4221A8E4-E2C0-444A-9E37-66196F040EE4}" presName="childShape" presStyleCnt="0"/>
      <dgm:spPr/>
    </dgm:pt>
    <dgm:pt modelId="{36403758-4EE5-424D-B859-19E1A5B0F453}" type="pres">
      <dgm:prSet presAssocID="{6ACDF009-2091-4F9A-A4B3-07412806040A}" presName="Name13" presStyleLbl="parChTrans1D2" presStyleIdx="6" presStyleCnt="12"/>
      <dgm:spPr/>
      <dgm:t>
        <a:bodyPr/>
        <a:lstStyle/>
        <a:p>
          <a:endParaRPr lang="en-US"/>
        </a:p>
      </dgm:t>
    </dgm:pt>
    <dgm:pt modelId="{F110BAE0-EBF6-4C25-B9C6-A28A39A2E138}" type="pres">
      <dgm:prSet presAssocID="{24965130-0BD0-43ED-BAC3-DB240377AEA1}" presName="childText" presStyleLbl="bgAcc1" presStyleIdx="6" presStyleCnt="12" custLinFactNeighborX="-4104" custLinFactNeighborY="-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261AC-D07D-4ECC-BC44-8C48D32FF20A}" type="pres">
      <dgm:prSet presAssocID="{284E64F0-E9EA-4EE8-BC84-9E24FFFA1F05}" presName="Name13" presStyleLbl="parChTrans1D2" presStyleIdx="7" presStyleCnt="12"/>
      <dgm:spPr/>
      <dgm:t>
        <a:bodyPr/>
        <a:lstStyle/>
        <a:p>
          <a:endParaRPr lang="en-US"/>
        </a:p>
      </dgm:t>
    </dgm:pt>
    <dgm:pt modelId="{371066A0-1034-4A13-A53A-4BAA992A8177}" type="pres">
      <dgm:prSet presAssocID="{0F5CCCDB-A662-47D7-9DA6-A7463344146D}" presName="childText" presStyleLbl="bgAcc1" presStyleIdx="7" presStyleCnt="12" custLinFactNeighborX="-2257" custLinFactNeighborY="-5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AF0A3-DDF9-428A-8B50-4A1EC26BB1FA}" type="pres">
      <dgm:prSet presAssocID="{74349877-6802-47BF-8CB3-49E48C4135AB}" presName="root" presStyleCnt="0"/>
      <dgm:spPr/>
    </dgm:pt>
    <dgm:pt modelId="{AB75150B-6AB9-49CF-918A-E920B86D596E}" type="pres">
      <dgm:prSet presAssocID="{74349877-6802-47BF-8CB3-49E48C4135AB}" presName="rootComposite" presStyleCnt="0"/>
      <dgm:spPr/>
    </dgm:pt>
    <dgm:pt modelId="{58F5F09B-6F97-47B9-A766-76EFAD5D2F1F}" type="pres">
      <dgm:prSet presAssocID="{74349877-6802-47BF-8CB3-49E48C4135AB}" presName="rootText" presStyleLbl="node1" presStyleIdx="4" presStyleCnt="6"/>
      <dgm:spPr/>
      <dgm:t>
        <a:bodyPr/>
        <a:lstStyle/>
        <a:p>
          <a:endParaRPr lang="en-US"/>
        </a:p>
      </dgm:t>
    </dgm:pt>
    <dgm:pt modelId="{4C751A36-BF0E-4FBB-A97B-FDB28E94596E}" type="pres">
      <dgm:prSet presAssocID="{74349877-6802-47BF-8CB3-49E48C4135AB}" presName="rootConnector" presStyleLbl="node1" presStyleIdx="4" presStyleCnt="6"/>
      <dgm:spPr/>
      <dgm:t>
        <a:bodyPr/>
        <a:lstStyle/>
        <a:p>
          <a:endParaRPr lang="en-US"/>
        </a:p>
      </dgm:t>
    </dgm:pt>
    <dgm:pt modelId="{6A12AF28-D487-4A56-A289-DBAFBAA96EC0}" type="pres">
      <dgm:prSet presAssocID="{74349877-6802-47BF-8CB3-49E48C4135AB}" presName="childShape" presStyleCnt="0"/>
      <dgm:spPr/>
    </dgm:pt>
    <dgm:pt modelId="{4E2FC59C-7857-43E6-B6C0-23E468747515}" type="pres">
      <dgm:prSet presAssocID="{04C766FE-CEB2-4BC9-93EA-2200FF12636D}" presName="Name13" presStyleLbl="parChTrans1D2" presStyleIdx="8" presStyleCnt="12"/>
      <dgm:spPr/>
      <dgm:t>
        <a:bodyPr/>
        <a:lstStyle/>
        <a:p>
          <a:endParaRPr lang="en-US"/>
        </a:p>
      </dgm:t>
    </dgm:pt>
    <dgm:pt modelId="{D80A83EB-F69C-46E0-BE1D-6B083DCA033B}" type="pres">
      <dgm:prSet presAssocID="{2E828D5C-2DB2-41C8-A4B3-5A0F63D5F80A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0F9855-A6FC-454A-8001-1F7D1C45464B}" type="pres">
      <dgm:prSet presAssocID="{AB5E946C-FDD5-44EC-8933-83B563BAAFA6}" presName="Name13" presStyleLbl="parChTrans1D2" presStyleIdx="9" presStyleCnt="12"/>
      <dgm:spPr/>
      <dgm:t>
        <a:bodyPr/>
        <a:lstStyle/>
        <a:p>
          <a:endParaRPr lang="en-US"/>
        </a:p>
      </dgm:t>
    </dgm:pt>
    <dgm:pt modelId="{7ED42CA9-3834-4B2E-A68C-3F1AC8EDEA69}" type="pres">
      <dgm:prSet presAssocID="{4D5799A4-E4AA-4C48-A1A5-794072B9FA12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46FF8-65E9-4822-B221-6C36406D38E8}" type="pres">
      <dgm:prSet presAssocID="{202A32F1-CA97-4C03-BF53-60FC3C8352A9}" presName="root" presStyleCnt="0"/>
      <dgm:spPr/>
    </dgm:pt>
    <dgm:pt modelId="{AA640FDD-2A74-4136-B271-40D636FCF54E}" type="pres">
      <dgm:prSet presAssocID="{202A32F1-CA97-4C03-BF53-60FC3C8352A9}" presName="rootComposite" presStyleCnt="0"/>
      <dgm:spPr/>
    </dgm:pt>
    <dgm:pt modelId="{046CEB8A-5473-499A-BEF6-9722116C28C4}" type="pres">
      <dgm:prSet presAssocID="{202A32F1-CA97-4C03-BF53-60FC3C8352A9}" presName="rootText" presStyleLbl="node1" presStyleIdx="5" presStyleCnt="6"/>
      <dgm:spPr/>
      <dgm:t>
        <a:bodyPr/>
        <a:lstStyle/>
        <a:p>
          <a:endParaRPr lang="en-US"/>
        </a:p>
      </dgm:t>
    </dgm:pt>
    <dgm:pt modelId="{05F26335-AA49-4811-AD98-1A3BC2422DAE}" type="pres">
      <dgm:prSet presAssocID="{202A32F1-CA97-4C03-BF53-60FC3C8352A9}" presName="rootConnector" presStyleLbl="node1" presStyleIdx="5" presStyleCnt="6"/>
      <dgm:spPr/>
      <dgm:t>
        <a:bodyPr/>
        <a:lstStyle/>
        <a:p>
          <a:endParaRPr lang="en-US"/>
        </a:p>
      </dgm:t>
    </dgm:pt>
    <dgm:pt modelId="{6FEFF7C7-A150-46CF-9E1B-5F3A90890D4F}" type="pres">
      <dgm:prSet presAssocID="{202A32F1-CA97-4C03-BF53-60FC3C8352A9}" presName="childShape" presStyleCnt="0"/>
      <dgm:spPr/>
    </dgm:pt>
    <dgm:pt modelId="{5E8A2C67-354C-4A8B-91D3-7E6D4A68E45D}" type="pres">
      <dgm:prSet presAssocID="{6C36FF5D-2E4C-488F-B194-BC49B013098F}" presName="Name13" presStyleLbl="parChTrans1D2" presStyleIdx="10" presStyleCnt="12"/>
      <dgm:spPr/>
      <dgm:t>
        <a:bodyPr/>
        <a:lstStyle/>
        <a:p>
          <a:endParaRPr lang="en-US"/>
        </a:p>
      </dgm:t>
    </dgm:pt>
    <dgm:pt modelId="{A2CC1BEB-8F63-4FD8-9D2E-6371CD7FDAEF}" type="pres">
      <dgm:prSet presAssocID="{1E00AB81-DD95-4015-95AB-F892276612DF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7EFF6-E67D-47DB-88F0-ECAB3A98A45C}" type="pres">
      <dgm:prSet presAssocID="{79CFC0B8-3D0E-4B35-A83D-15DCE9790AC2}" presName="Name13" presStyleLbl="parChTrans1D2" presStyleIdx="11" presStyleCnt="12"/>
      <dgm:spPr/>
      <dgm:t>
        <a:bodyPr/>
        <a:lstStyle/>
        <a:p>
          <a:endParaRPr lang="en-US"/>
        </a:p>
      </dgm:t>
    </dgm:pt>
    <dgm:pt modelId="{EE91B2AF-488B-4D8C-83CA-69171E01513B}" type="pres">
      <dgm:prSet presAssocID="{55BD5428-34E5-443A-B282-02C508D8330D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60059E-4C3F-40FA-8E6D-00F1A94CBE1B}" type="presOf" srcId="{2BCC5217-5A8F-44B0-8FAA-5B62D22FB483}" destId="{15A89ABD-508C-4074-8507-7DF4C2F7CEC4}" srcOrd="0" destOrd="0" presId="urn:microsoft.com/office/officeart/2005/8/layout/hierarchy3"/>
    <dgm:cxn modelId="{6ED9F13E-A1C2-4F5C-B9B4-11820417BACF}" type="presOf" srcId="{9C83EEDB-4CEA-4E1E-8614-8A1D485048E2}" destId="{013547AE-2A9D-4F2E-B2EF-266FB06CE1B2}" srcOrd="0" destOrd="0" presId="urn:microsoft.com/office/officeart/2005/8/layout/hierarchy3"/>
    <dgm:cxn modelId="{74DD01CA-767C-453D-A9EF-2B1D25CF9A60}" type="presOf" srcId="{04C766FE-CEB2-4BC9-93EA-2200FF12636D}" destId="{4E2FC59C-7857-43E6-B6C0-23E468747515}" srcOrd="0" destOrd="0" presId="urn:microsoft.com/office/officeart/2005/8/layout/hierarchy3"/>
    <dgm:cxn modelId="{9D6F4928-7A64-47FF-A549-0030A9921ABF}" type="presOf" srcId="{EAEEC658-BF98-44C2-862C-CE1334F44DE9}" destId="{A05175F7-4BC4-4F8E-AD51-ACC6BCBE8F6A}" srcOrd="0" destOrd="0" presId="urn:microsoft.com/office/officeart/2005/8/layout/hierarchy3"/>
    <dgm:cxn modelId="{B57FF86D-3B0B-4614-80D6-30C59ADFBB87}" type="presOf" srcId="{79CFC0B8-3D0E-4B35-A83D-15DCE9790AC2}" destId="{7B87EFF6-E67D-47DB-88F0-ECAB3A98A45C}" srcOrd="0" destOrd="0" presId="urn:microsoft.com/office/officeart/2005/8/layout/hierarchy3"/>
    <dgm:cxn modelId="{50600D72-4CDD-44E8-A678-5785481645E3}" type="presOf" srcId="{30A461E4-9AB8-488A-9B3C-A7621786CE6F}" destId="{5C97CAE7-E930-4860-9CD4-4070F64CD54D}" srcOrd="0" destOrd="0" presId="urn:microsoft.com/office/officeart/2005/8/layout/hierarchy3"/>
    <dgm:cxn modelId="{9EAEA3CA-5934-4BA5-BE2B-B511E3AF2CCD}" type="presOf" srcId="{2E828D5C-2DB2-41C8-A4B3-5A0F63D5F80A}" destId="{D80A83EB-F69C-46E0-BE1D-6B083DCA033B}" srcOrd="0" destOrd="0" presId="urn:microsoft.com/office/officeart/2005/8/layout/hierarchy3"/>
    <dgm:cxn modelId="{B69C81C7-3C99-4801-BC0C-EF3B381D4A87}" type="presOf" srcId="{100E7AFB-DDC0-4221-9F03-9F5A7393101D}" destId="{DAF2A79B-3C79-41F6-865F-07FB4903B7D9}" srcOrd="1" destOrd="0" presId="urn:microsoft.com/office/officeart/2005/8/layout/hierarchy3"/>
    <dgm:cxn modelId="{E0F17CC1-E729-4FCD-A2EF-1F01DC81B561}" srcId="{576B32CA-29E3-4F8E-8F4D-D7701CDB8B6C}" destId="{06CB76BB-ABBC-4621-90CA-EF256430C618}" srcOrd="0" destOrd="0" parTransId="{42E4DE1A-6694-44DD-92B6-A4FC1C7ECAAA}" sibTransId="{64DA828F-5392-4DB5-B097-B628342172F9}"/>
    <dgm:cxn modelId="{20325A7C-4C5D-4B26-9577-D91D6A5D12D3}" type="presOf" srcId="{24965130-0BD0-43ED-BAC3-DB240377AEA1}" destId="{F110BAE0-EBF6-4C25-B9C6-A28A39A2E138}" srcOrd="0" destOrd="0" presId="urn:microsoft.com/office/officeart/2005/8/layout/hierarchy3"/>
    <dgm:cxn modelId="{E3E5EFDD-9E99-4D81-9353-6B1CC0C00F79}" type="presOf" srcId="{4D5799A4-E4AA-4C48-A1A5-794072B9FA12}" destId="{7ED42CA9-3834-4B2E-A68C-3F1AC8EDEA69}" srcOrd="0" destOrd="0" presId="urn:microsoft.com/office/officeart/2005/8/layout/hierarchy3"/>
    <dgm:cxn modelId="{919FF397-C9B4-46B1-9F08-74C3D9728849}" type="presOf" srcId="{6ACDF009-2091-4F9A-A4B3-07412806040A}" destId="{36403758-4EE5-424D-B859-19E1A5B0F453}" srcOrd="0" destOrd="0" presId="urn:microsoft.com/office/officeart/2005/8/layout/hierarchy3"/>
    <dgm:cxn modelId="{5CF149EE-CFA9-4929-ABF4-CF5C70F48F5B}" type="presOf" srcId="{B7919FB7-633A-4583-AEB4-722CD041E34F}" destId="{4A048D50-8C05-407C-861A-A17AB116E8DF}" srcOrd="0" destOrd="0" presId="urn:microsoft.com/office/officeart/2005/8/layout/hierarchy3"/>
    <dgm:cxn modelId="{31601512-8948-4606-B539-F0B0AA043689}" srcId="{B45AFCB7-2E6D-4594-BEFE-276E395358CC}" destId="{202A32F1-CA97-4C03-BF53-60FC3C8352A9}" srcOrd="5" destOrd="0" parTransId="{4F0DFB96-ABD5-43EB-94B2-F9C928B6BD37}" sibTransId="{768BEF6C-9D2E-432A-BBCB-84B507BB4CB2}"/>
    <dgm:cxn modelId="{62544DD7-6537-4B37-864F-555D52B87D2C}" type="presOf" srcId="{AB5E946C-FDD5-44EC-8933-83B563BAAFA6}" destId="{230F9855-A6FC-454A-8001-1F7D1C45464B}" srcOrd="0" destOrd="0" presId="urn:microsoft.com/office/officeart/2005/8/layout/hierarchy3"/>
    <dgm:cxn modelId="{7C812A30-12FA-4A23-8514-2331F2F48AA6}" srcId="{B45AFCB7-2E6D-4594-BEFE-276E395358CC}" destId="{576B32CA-29E3-4F8E-8F4D-D7701CDB8B6C}" srcOrd="0" destOrd="0" parTransId="{5C948791-5639-412A-926A-F99386355E1B}" sibTransId="{E0D87369-EF3E-43FD-BD1F-B2CBBD3EDA61}"/>
    <dgm:cxn modelId="{F39CD7D2-A4E2-4284-BC4A-86E288EF438A}" type="presOf" srcId="{9C83EEDB-4CEA-4E1E-8614-8A1D485048E2}" destId="{84851438-824D-4064-8682-583189822527}" srcOrd="1" destOrd="0" presId="urn:microsoft.com/office/officeart/2005/8/layout/hierarchy3"/>
    <dgm:cxn modelId="{8472CE67-6A17-41FE-A95D-971B8BAE5CC1}" type="presOf" srcId="{596C1D14-D9D6-43D6-8399-1E25E309E242}" destId="{FACDB6A2-3078-436B-B8C1-384E049D7979}" srcOrd="0" destOrd="0" presId="urn:microsoft.com/office/officeart/2005/8/layout/hierarchy3"/>
    <dgm:cxn modelId="{DDFB30FB-9E96-492C-9638-40F250193368}" type="presOf" srcId="{575CB8EB-6395-44EC-8ECB-36AB9B7DF22A}" destId="{25BDE639-9F17-460A-9FE9-447AE91D43D3}" srcOrd="0" destOrd="0" presId="urn:microsoft.com/office/officeart/2005/8/layout/hierarchy3"/>
    <dgm:cxn modelId="{2C997301-DBFC-4F58-A25B-415A8DF89998}" srcId="{100E7AFB-DDC0-4221-9F03-9F5A7393101D}" destId="{8934CCD0-2C37-4964-B7FF-F29D1259E560}" srcOrd="0" destOrd="0" parTransId="{1A6C6FBE-8536-4352-8BA1-E33DCB1B15D4}" sibTransId="{CF12EC24-3872-459A-8F8C-E3ABA7FC87EB}"/>
    <dgm:cxn modelId="{66B098B5-618D-4444-8246-565B518CA717}" type="presOf" srcId="{100E7AFB-DDC0-4221-9F03-9F5A7393101D}" destId="{B1E50009-6ED1-4E86-88AD-32E1267258FA}" srcOrd="0" destOrd="0" presId="urn:microsoft.com/office/officeart/2005/8/layout/hierarchy3"/>
    <dgm:cxn modelId="{205C79AD-E84C-4338-9B15-A3667F3A3B43}" srcId="{202A32F1-CA97-4C03-BF53-60FC3C8352A9}" destId="{1E00AB81-DD95-4015-95AB-F892276612DF}" srcOrd="0" destOrd="0" parTransId="{6C36FF5D-2E4C-488F-B194-BC49B013098F}" sibTransId="{77B2B4DE-4D9A-40A9-A721-FCC42FDD79E3}"/>
    <dgm:cxn modelId="{B25D73F9-83EB-48AE-9AEF-CC5EAA79EB5A}" srcId="{74349877-6802-47BF-8CB3-49E48C4135AB}" destId="{4D5799A4-E4AA-4C48-A1A5-794072B9FA12}" srcOrd="1" destOrd="0" parTransId="{AB5E946C-FDD5-44EC-8933-83B563BAAFA6}" sibTransId="{31F0F1DA-A261-4F64-934A-4DB1FFBDA1FC}"/>
    <dgm:cxn modelId="{8A7C39FD-6481-4D5A-B19C-B0B0BE99C78B}" srcId="{B45AFCB7-2E6D-4594-BEFE-276E395358CC}" destId="{74349877-6802-47BF-8CB3-49E48C4135AB}" srcOrd="4" destOrd="0" parTransId="{46BC0C83-7458-4508-BED2-645136F66156}" sibTransId="{3B110D36-58D5-4A65-8CBD-40CD55020632}"/>
    <dgm:cxn modelId="{32C0ECBF-09A9-44EC-90FB-E40976FE4BB4}" type="presOf" srcId="{576B32CA-29E3-4F8E-8F4D-D7701CDB8B6C}" destId="{9A1FF2BC-C2D4-4A56-BA8B-4C498A85B9E2}" srcOrd="0" destOrd="0" presId="urn:microsoft.com/office/officeart/2005/8/layout/hierarchy3"/>
    <dgm:cxn modelId="{41531D52-A38B-400E-B098-3673A83C8D4E}" type="presOf" srcId="{06CB76BB-ABBC-4621-90CA-EF256430C618}" destId="{B801F8E2-B327-46DF-8876-932B5BF9FF50}" srcOrd="0" destOrd="0" presId="urn:microsoft.com/office/officeart/2005/8/layout/hierarchy3"/>
    <dgm:cxn modelId="{21A9B99B-AFF1-49B8-8600-5671C03893C0}" srcId="{4221A8E4-E2C0-444A-9E37-66196F040EE4}" destId="{0F5CCCDB-A662-47D7-9DA6-A7463344146D}" srcOrd="1" destOrd="0" parTransId="{284E64F0-E9EA-4EE8-BC84-9E24FFFA1F05}" sibTransId="{ABABB312-7651-4C3F-A471-785AA8CD1448}"/>
    <dgm:cxn modelId="{D1E64C9E-DC87-42E5-A05E-BEAC05E2293F}" type="presOf" srcId="{1A6C6FBE-8536-4352-8BA1-E33DCB1B15D4}" destId="{4F5DCEB6-635C-4E28-BF00-8C6F493E6435}" srcOrd="0" destOrd="0" presId="urn:microsoft.com/office/officeart/2005/8/layout/hierarchy3"/>
    <dgm:cxn modelId="{060D2303-922E-4E84-9C9A-DE86B02DB47B}" srcId="{B45AFCB7-2E6D-4594-BEFE-276E395358CC}" destId="{9C83EEDB-4CEA-4E1E-8614-8A1D485048E2}" srcOrd="2" destOrd="0" parTransId="{343E967B-E57D-4A16-9C7E-24C2460694D4}" sibTransId="{896F6BBF-578D-4D4B-AA62-DF78DABFB8D8}"/>
    <dgm:cxn modelId="{AF548BA6-9E1C-4E1C-BDAC-8491C56A9DCC}" type="presOf" srcId="{202A32F1-CA97-4C03-BF53-60FC3C8352A9}" destId="{046CEB8A-5473-499A-BEF6-9722116C28C4}" srcOrd="0" destOrd="0" presId="urn:microsoft.com/office/officeart/2005/8/layout/hierarchy3"/>
    <dgm:cxn modelId="{CA3C00F9-8C62-43FD-9600-3AFED6AE587F}" type="presOf" srcId="{576B32CA-29E3-4F8E-8F4D-D7701CDB8B6C}" destId="{08B7E1D7-E60F-4069-9ACE-E0B95400C18F}" srcOrd="1" destOrd="0" presId="urn:microsoft.com/office/officeart/2005/8/layout/hierarchy3"/>
    <dgm:cxn modelId="{18CA342E-03CD-4994-A7DB-1C30DE971BDB}" type="presOf" srcId="{42E4DE1A-6694-44DD-92B6-A4FC1C7ECAAA}" destId="{4B6E6A6B-3F94-4B82-BFA8-A97C387294CD}" srcOrd="0" destOrd="0" presId="urn:microsoft.com/office/officeart/2005/8/layout/hierarchy3"/>
    <dgm:cxn modelId="{FE768982-5086-4198-985B-AC18E1834051}" srcId="{74349877-6802-47BF-8CB3-49E48C4135AB}" destId="{2E828D5C-2DB2-41C8-A4B3-5A0F63D5F80A}" srcOrd="0" destOrd="0" parTransId="{04C766FE-CEB2-4BC9-93EA-2200FF12636D}" sibTransId="{943FB484-5243-47E1-AF20-0A0C204A88F7}"/>
    <dgm:cxn modelId="{250F3D91-573C-4400-A0CD-CB1E9DACA7BC}" type="presOf" srcId="{AD6BBCD1-FE78-4E32-B803-9CEE871B9A17}" destId="{F6F88C78-1078-4D2A-911C-B6B601067120}" srcOrd="0" destOrd="0" presId="urn:microsoft.com/office/officeart/2005/8/layout/hierarchy3"/>
    <dgm:cxn modelId="{0811B7F8-E121-49A4-B52C-185C008BFA54}" type="presOf" srcId="{6C36FF5D-2E4C-488F-B194-BC49B013098F}" destId="{5E8A2C67-354C-4A8B-91D3-7E6D4A68E45D}" srcOrd="0" destOrd="0" presId="urn:microsoft.com/office/officeart/2005/8/layout/hierarchy3"/>
    <dgm:cxn modelId="{DC363BB2-A849-406E-9FC1-03881F14E444}" type="presOf" srcId="{4221A8E4-E2C0-444A-9E37-66196F040EE4}" destId="{1DC4FA5A-EE75-4513-8CBD-8363A852CA90}" srcOrd="0" destOrd="0" presId="urn:microsoft.com/office/officeart/2005/8/layout/hierarchy3"/>
    <dgm:cxn modelId="{048DDE72-6707-47A8-BD05-7D9E77DC2630}" type="presOf" srcId="{8934CCD0-2C37-4964-B7FF-F29D1259E560}" destId="{DBB28221-DC1A-44BF-A02B-239D44DA6056}" srcOrd="0" destOrd="0" presId="urn:microsoft.com/office/officeart/2005/8/layout/hierarchy3"/>
    <dgm:cxn modelId="{BCACBFC5-C9F0-448F-BCD6-6CF2565A92CB}" srcId="{B45AFCB7-2E6D-4594-BEFE-276E395358CC}" destId="{4221A8E4-E2C0-444A-9E37-66196F040EE4}" srcOrd="3" destOrd="0" parTransId="{CA8BF178-BA9E-4CFF-B83F-812B47CAE353}" sibTransId="{D282452A-E9A3-4CBC-A0BF-0AD9AABD0D4E}"/>
    <dgm:cxn modelId="{2D55C2E3-B268-4213-BC50-66C3EF98B3FC}" type="presOf" srcId="{4221A8E4-E2C0-444A-9E37-66196F040EE4}" destId="{745C1B71-B8DC-4720-A4D1-365C283DED33}" srcOrd="1" destOrd="0" presId="urn:microsoft.com/office/officeart/2005/8/layout/hierarchy3"/>
    <dgm:cxn modelId="{E4F1BAE1-4274-4D37-863F-EA3A94FD5DD7}" type="presOf" srcId="{284E64F0-E9EA-4EE8-BC84-9E24FFFA1F05}" destId="{E91261AC-D07D-4ECC-BC44-8C48D32FF20A}" srcOrd="0" destOrd="0" presId="urn:microsoft.com/office/officeart/2005/8/layout/hierarchy3"/>
    <dgm:cxn modelId="{92718A80-1042-4E56-9AF6-F0559082E278}" type="presOf" srcId="{B45AFCB7-2E6D-4594-BEFE-276E395358CC}" destId="{CC0C1141-9CAC-47DF-8B58-EFFAFEFFDFDA}" srcOrd="0" destOrd="0" presId="urn:microsoft.com/office/officeart/2005/8/layout/hierarchy3"/>
    <dgm:cxn modelId="{1210CC8F-C54F-4E50-A92D-86D2E9CDA07C}" srcId="{202A32F1-CA97-4C03-BF53-60FC3C8352A9}" destId="{55BD5428-34E5-443A-B282-02C508D8330D}" srcOrd="1" destOrd="0" parTransId="{79CFC0B8-3D0E-4B35-A83D-15DCE9790AC2}" sibTransId="{78C48EFE-5652-4269-9DF9-2447FBE7B07E}"/>
    <dgm:cxn modelId="{FF56FBDD-02E6-4D36-8113-2E5F5CEDD58C}" srcId="{9C83EEDB-4CEA-4E1E-8614-8A1D485048E2}" destId="{30A461E4-9AB8-488A-9B3C-A7621786CE6F}" srcOrd="0" destOrd="0" parTransId="{575CB8EB-6395-44EC-8ECB-36AB9B7DF22A}" sibTransId="{7583292D-5C0B-4AEC-9E6F-15B8B98E8644}"/>
    <dgm:cxn modelId="{3F3667FC-D9E5-432F-8B76-AA1053CE0AA8}" type="presOf" srcId="{74349877-6802-47BF-8CB3-49E48C4135AB}" destId="{58F5F09B-6F97-47B9-A766-76EFAD5D2F1F}" srcOrd="0" destOrd="0" presId="urn:microsoft.com/office/officeart/2005/8/layout/hierarchy3"/>
    <dgm:cxn modelId="{6F1A6473-49DE-436E-B08C-E39B3EC18A0B}" srcId="{9C83EEDB-4CEA-4E1E-8614-8A1D485048E2}" destId="{46B704CD-7BBC-43A5-8F11-5EC4BE71B8BB}" srcOrd="1" destOrd="0" parTransId="{EAEEC658-BF98-44C2-862C-CE1334F44DE9}" sibTransId="{D97A5FF2-B206-4ECB-A102-EE11DFB28E89}"/>
    <dgm:cxn modelId="{C11ACFC1-33B4-4575-BA6B-B7A1410AE69E}" type="presOf" srcId="{1E00AB81-DD95-4015-95AB-F892276612DF}" destId="{A2CC1BEB-8F63-4FD8-9D2E-6371CD7FDAEF}" srcOrd="0" destOrd="0" presId="urn:microsoft.com/office/officeart/2005/8/layout/hierarchy3"/>
    <dgm:cxn modelId="{09013AE2-AAC0-452F-8ABC-9D9CE4348D56}" srcId="{576B32CA-29E3-4F8E-8F4D-D7701CDB8B6C}" destId="{596C1D14-D9D6-43D6-8399-1E25E309E242}" srcOrd="1" destOrd="0" parTransId="{B7919FB7-633A-4583-AEB4-722CD041E34F}" sibTransId="{B7F5AB7F-239A-445F-BA1B-E8E25014BCB9}"/>
    <dgm:cxn modelId="{511D1E67-9258-4AB4-B8AE-C6AA75CA2CE0}" type="presOf" srcId="{46B704CD-7BBC-43A5-8F11-5EC4BE71B8BB}" destId="{FF6D8AAB-5B9B-4E50-8FF7-A8852652F037}" srcOrd="0" destOrd="0" presId="urn:microsoft.com/office/officeart/2005/8/layout/hierarchy3"/>
    <dgm:cxn modelId="{5B357F50-A8E8-4291-ADBB-AA5FC9867734}" type="presOf" srcId="{74349877-6802-47BF-8CB3-49E48C4135AB}" destId="{4C751A36-BF0E-4FBB-A97B-FDB28E94596E}" srcOrd="1" destOrd="0" presId="urn:microsoft.com/office/officeart/2005/8/layout/hierarchy3"/>
    <dgm:cxn modelId="{9E320C93-744D-46C1-97A8-B2D84BC1BB90}" srcId="{100E7AFB-DDC0-4221-9F03-9F5A7393101D}" destId="{AD6BBCD1-FE78-4E32-B803-9CEE871B9A17}" srcOrd="1" destOrd="0" parTransId="{2BCC5217-5A8F-44B0-8FAA-5B62D22FB483}" sibTransId="{4C5623A8-DFB7-43DE-BEE4-A0784A0C8526}"/>
    <dgm:cxn modelId="{BADEA539-2209-4C03-A824-6DD9FDD5D3A4}" srcId="{B45AFCB7-2E6D-4594-BEFE-276E395358CC}" destId="{100E7AFB-DDC0-4221-9F03-9F5A7393101D}" srcOrd="1" destOrd="0" parTransId="{94788C59-225F-4428-8A3B-DEA1CDF6212F}" sibTransId="{00F86540-1F56-437C-9120-A9191BB968BB}"/>
    <dgm:cxn modelId="{B3328F5F-19C0-4024-A3CA-4469D0C1A970}" type="presOf" srcId="{55BD5428-34E5-443A-B282-02C508D8330D}" destId="{EE91B2AF-488B-4D8C-83CA-69171E01513B}" srcOrd="0" destOrd="0" presId="urn:microsoft.com/office/officeart/2005/8/layout/hierarchy3"/>
    <dgm:cxn modelId="{F59E50A8-7CFB-4873-AAE9-0908E39FC26E}" type="presOf" srcId="{202A32F1-CA97-4C03-BF53-60FC3C8352A9}" destId="{05F26335-AA49-4811-AD98-1A3BC2422DAE}" srcOrd="1" destOrd="0" presId="urn:microsoft.com/office/officeart/2005/8/layout/hierarchy3"/>
    <dgm:cxn modelId="{C63349BC-9092-4EE7-9237-80AF7BA29D4C}" type="presOf" srcId="{0F5CCCDB-A662-47D7-9DA6-A7463344146D}" destId="{371066A0-1034-4A13-A53A-4BAA992A8177}" srcOrd="0" destOrd="0" presId="urn:microsoft.com/office/officeart/2005/8/layout/hierarchy3"/>
    <dgm:cxn modelId="{C40A508B-529D-49FA-BBC2-EB5D0F8C2032}" srcId="{4221A8E4-E2C0-444A-9E37-66196F040EE4}" destId="{24965130-0BD0-43ED-BAC3-DB240377AEA1}" srcOrd="0" destOrd="0" parTransId="{6ACDF009-2091-4F9A-A4B3-07412806040A}" sibTransId="{021277D2-9512-4B51-9A12-24497B1E7D97}"/>
    <dgm:cxn modelId="{A4619A42-6A02-41AE-A017-55CA233CA99B}" type="presParOf" srcId="{CC0C1141-9CAC-47DF-8B58-EFFAFEFFDFDA}" destId="{CF5B4C55-456F-4106-B99B-631398B7DC30}" srcOrd="0" destOrd="0" presId="urn:microsoft.com/office/officeart/2005/8/layout/hierarchy3"/>
    <dgm:cxn modelId="{E60B4BD6-13EC-400D-8A5C-FEA02B126D24}" type="presParOf" srcId="{CF5B4C55-456F-4106-B99B-631398B7DC30}" destId="{6C509063-030B-4CA0-8783-9236F10175C8}" srcOrd="0" destOrd="0" presId="urn:microsoft.com/office/officeart/2005/8/layout/hierarchy3"/>
    <dgm:cxn modelId="{E391538F-DA0D-4E92-AA11-745B5317154B}" type="presParOf" srcId="{6C509063-030B-4CA0-8783-9236F10175C8}" destId="{9A1FF2BC-C2D4-4A56-BA8B-4C498A85B9E2}" srcOrd="0" destOrd="0" presId="urn:microsoft.com/office/officeart/2005/8/layout/hierarchy3"/>
    <dgm:cxn modelId="{BFDCD10D-7BFC-4079-AE47-3817752CE486}" type="presParOf" srcId="{6C509063-030B-4CA0-8783-9236F10175C8}" destId="{08B7E1D7-E60F-4069-9ACE-E0B95400C18F}" srcOrd="1" destOrd="0" presId="urn:microsoft.com/office/officeart/2005/8/layout/hierarchy3"/>
    <dgm:cxn modelId="{83A0A267-0D9D-49FC-9839-FCC62D2864E8}" type="presParOf" srcId="{CF5B4C55-456F-4106-B99B-631398B7DC30}" destId="{45443541-0E92-4441-AF99-EC54DCC969AD}" srcOrd="1" destOrd="0" presId="urn:microsoft.com/office/officeart/2005/8/layout/hierarchy3"/>
    <dgm:cxn modelId="{3B0D5ADE-5193-46E0-BBF6-1AEA40656681}" type="presParOf" srcId="{45443541-0E92-4441-AF99-EC54DCC969AD}" destId="{4B6E6A6B-3F94-4B82-BFA8-A97C387294CD}" srcOrd="0" destOrd="0" presId="urn:microsoft.com/office/officeart/2005/8/layout/hierarchy3"/>
    <dgm:cxn modelId="{8DE5BFB2-3A79-4620-809B-8D28C3A16075}" type="presParOf" srcId="{45443541-0E92-4441-AF99-EC54DCC969AD}" destId="{B801F8E2-B327-46DF-8876-932B5BF9FF50}" srcOrd="1" destOrd="0" presId="urn:microsoft.com/office/officeart/2005/8/layout/hierarchy3"/>
    <dgm:cxn modelId="{E5DC0909-A29D-4EF0-90F8-AD274352D771}" type="presParOf" srcId="{45443541-0E92-4441-AF99-EC54DCC969AD}" destId="{4A048D50-8C05-407C-861A-A17AB116E8DF}" srcOrd="2" destOrd="0" presId="urn:microsoft.com/office/officeart/2005/8/layout/hierarchy3"/>
    <dgm:cxn modelId="{933026AE-3219-40AA-8369-488AD17D276E}" type="presParOf" srcId="{45443541-0E92-4441-AF99-EC54DCC969AD}" destId="{FACDB6A2-3078-436B-B8C1-384E049D7979}" srcOrd="3" destOrd="0" presId="urn:microsoft.com/office/officeart/2005/8/layout/hierarchy3"/>
    <dgm:cxn modelId="{C8C759C7-CF64-499F-842E-90A4582716F3}" type="presParOf" srcId="{CC0C1141-9CAC-47DF-8B58-EFFAFEFFDFDA}" destId="{750381B2-D8D6-474B-9FD6-CEE70BAD46B1}" srcOrd="1" destOrd="0" presId="urn:microsoft.com/office/officeart/2005/8/layout/hierarchy3"/>
    <dgm:cxn modelId="{FF53EBC3-7C36-41A2-8F93-72C7DD16B093}" type="presParOf" srcId="{750381B2-D8D6-474B-9FD6-CEE70BAD46B1}" destId="{CB56D16B-0BDD-4EB0-BFEE-C7C9991442B1}" srcOrd="0" destOrd="0" presId="urn:microsoft.com/office/officeart/2005/8/layout/hierarchy3"/>
    <dgm:cxn modelId="{AB210750-134E-4C33-B17A-66ADFC6E590F}" type="presParOf" srcId="{CB56D16B-0BDD-4EB0-BFEE-C7C9991442B1}" destId="{B1E50009-6ED1-4E86-88AD-32E1267258FA}" srcOrd="0" destOrd="0" presId="urn:microsoft.com/office/officeart/2005/8/layout/hierarchy3"/>
    <dgm:cxn modelId="{E9310F58-2818-44C3-8539-72A479FB99EF}" type="presParOf" srcId="{CB56D16B-0BDD-4EB0-BFEE-C7C9991442B1}" destId="{DAF2A79B-3C79-41F6-865F-07FB4903B7D9}" srcOrd="1" destOrd="0" presId="urn:microsoft.com/office/officeart/2005/8/layout/hierarchy3"/>
    <dgm:cxn modelId="{10AED4D5-5545-4986-B604-BE9F9462354E}" type="presParOf" srcId="{750381B2-D8D6-474B-9FD6-CEE70BAD46B1}" destId="{DD1CBDA9-97CB-4935-8187-FB4D672287C5}" srcOrd="1" destOrd="0" presId="urn:microsoft.com/office/officeart/2005/8/layout/hierarchy3"/>
    <dgm:cxn modelId="{74782B1C-4A70-471F-B9E3-D2B2CD784E2A}" type="presParOf" srcId="{DD1CBDA9-97CB-4935-8187-FB4D672287C5}" destId="{4F5DCEB6-635C-4E28-BF00-8C6F493E6435}" srcOrd="0" destOrd="0" presId="urn:microsoft.com/office/officeart/2005/8/layout/hierarchy3"/>
    <dgm:cxn modelId="{B6AFD5C8-BCD9-45D7-9893-DF6289B129E4}" type="presParOf" srcId="{DD1CBDA9-97CB-4935-8187-FB4D672287C5}" destId="{DBB28221-DC1A-44BF-A02B-239D44DA6056}" srcOrd="1" destOrd="0" presId="urn:microsoft.com/office/officeart/2005/8/layout/hierarchy3"/>
    <dgm:cxn modelId="{F9B7FDA7-E0E5-4F1B-96C4-FA51FC643B58}" type="presParOf" srcId="{DD1CBDA9-97CB-4935-8187-FB4D672287C5}" destId="{15A89ABD-508C-4074-8507-7DF4C2F7CEC4}" srcOrd="2" destOrd="0" presId="urn:microsoft.com/office/officeart/2005/8/layout/hierarchy3"/>
    <dgm:cxn modelId="{F1F530A3-E3D5-499D-868A-5F7574CFAF7A}" type="presParOf" srcId="{DD1CBDA9-97CB-4935-8187-FB4D672287C5}" destId="{F6F88C78-1078-4D2A-911C-B6B601067120}" srcOrd="3" destOrd="0" presId="urn:microsoft.com/office/officeart/2005/8/layout/hierarchy3"/>
    <dgm:cxn modelId="{E3934295-B599-41CF-8FCF-41E97BA7301D}" type="presParOf" srcId="{CC0C1141-9CAC-47DF-8B58-EFFAFEFFDFDA}" destId="{7F383D0F-4DB3-47DB-BA92-4344C0BD1D13}" srcOrd="2" destOrd="0" presId="urn:microsoft.com/office/officeart/2005/8/layout/hierarchy3"/>
    <dgm:cxn modelId="{9B318CED-8814-4DC6-A375-9A13B72D3772}" type="presParOf" srcId="{7F383D0F-4DB3-47DB-BA92-4344C0BD1D13}" destId="{FF76ABD6-69C6-45F9-B704-2A6B8EAE2BF9}" srcOrd="0" destOrd="0" presId="urn:microsoft.com/office/officeart/2005/8/layout/hierarchy3"/>
    <dgm:cxn modelId="{BE3EEBB8-B9E1-46A9-8F29-E96A1A94256F}" type="presParOf" srcId="{FF76ABD6-69C6-45F9-B704-2A6B8EAE2BF9}" destId="{013547AE-2A9D-4F2E-B2EF-266FB06CE1B2}" srcOrd="0" destOrd="0" presId="urn:microsoft.com/office/officeart/2005/8/layout/hierarchy3"/>
    <dgm:cxn modelId="{22594CD6-747F-4D90-814F-1F21C6EB5972}" type="presParOf" srcId="{FF76ABD6-69C6-45F9-B704-2A6B8EAE2BF9}" destId="{84851438-824D-4064-8682-583189822527}" srcOrd="1" destOrd="0" presId="urn:microsoft.com/office/officeart/2005/8/layout/hierarchy3"/>
    <dgm:cxn modelId="{CF69037D-90FE-45BF-B641-218BE1984DAF}" type="presParOf" srcId="{7F383D0F-4DB3-47DB-BA92-4344C0BD1D13}" destId="{BD01D880-94EE-4C24-857D-171841CA94D0}" srcOrd="1" destOrd="0" presId="urn:microsoft.com/office/officeart/2005/8/layout/hierarchy3"/>
    <dgm:cxn modelId="{D53F604D-4FE7-447E-81CC-96C948D569F5}" type="presParOf" srcId="{BD01D880-94EE-4C24-857D-171841CA94D0}" destId="{25BDE639-9F17-460A-9FE9-447AE91D43D3}" srcOrd="0" destOrd="0" presId="urn:microsoft.com/office/officeart/2005/8/layout/hierarchy3"/>
    <dgm:cxn modelId="{F65B19E8-1A0B-47BE-A628-7017BC90608F}" type="presParOf" srcId="{BD01D880-94EE-4C24-857D-171841CA94D0}" destId="{5C97CAE7-E930-4860-9CD4-4070F64CD54D}" srcOrd="1" destOrd="0" presId="urn:microsoft.com/office/officeart/2005/8/layout/hierarchy3"/>
    <dgm:cxn modelId="{BDED71D9-D361-4A45-B0F5-53432BDBB698}" type="presParOf" srcId="{BD01D880-94EE-4C24-857D-171841CA94D0}" destId="{A05175F7-4BC4-4F8E-AD51-ACC6BCBE8F6A}" srcOrd="2" destOrd="0" presId="urn:microsoft.com/office/officeart/2005/8/layout/hierarchy3"/>
    <dgm:cxn modelId="{50E85F30-DA47-429E-9782-4F4ECB6339AD}" type="presParOf" srcId="{BD01D880-94EE-4C24-857D-171841CA94D0}" destId="{FF6D8AAB-5B9B-4E50-8FF7-A8852652F037}" srcOrd="3" destOrd="0" presId="urn:microsoft.com/office/officeart/2005/8/layout/hierarchy3"/>
    <dgm:cxn modelId="{1D0676D5-4380-40D2-964A-65FDBA1A1215}" type="presParOf" srcId="{CC0C1141-9CAC-47DF-8B58-EFFAFEFFDFDA}" destId="{38E6581C-D851-42B1-A171-4B97AEF76055}" srcOrd="3" destOrd="0" presId="urn:microsoft.com/office/officeart/2005/8/layout/hierarchy3"/>
    <dgm:cxn modelId="{14049C69-9544-42E9-A7F7-1C6B4DB2173B}" type="presParOf" srcId="{38E6581C-D851-42B1-A171-4B97AEF76055}" destId="{95583410-F429-48EA-82C9-C018339BB4A4}" srcOrd="0" destOrd="0" presId="urn:microsoft.com/office/officeart/2005/8/layout/hierarchy3"/>
    <dgm:cxn modelId="{DB4CD62F-AF40-436E-9300-BC29BA8093E7}" type="presParOf" srcId="{95583410-F429-48EA-82C9-C018339BB4A4}" destId="{1DC4FA5A-EE75-4513-8CBD-8363A852CA90}" srcOrd="0" destOrd="0" presId="urn:microsoft.com/office/officeart/2005/8/layout/hierarchy3"/>
    <dgm:cxn modelId="{EEC1DC45-51C9-48C9-B0E6-0A4D67DE7E72}" type="presParOf" srcId="{95583410-F429-48EA-82C9-C018339BB4A4}" destId="{745C1B71-B8DC-4720-A4D1-365C283DED33}" srcOrd="1" destOrd="0" presId="urn:microsoft.com/office/officeart/2005/8/layout/hierarchy3"/>
    <dgm:cxn modelId="{AABC20FD-2FBF-4F6B-85AC-9BC206AFFC7D}" type="presParOf" srcId="{38E6581C-D851-42B1-A171-4B97AEF76055}" destId="{91828EDF-C2F3-45F1-922B-35AB59DE5AC9}" srcOrd="1" destOrd="0" presId="urn:microsoft.com/office/officeart/2005/8/layout/hierarchy3"/>
    <dgm:cxn modelId="{4FA86DBB-E8E3-4F8D-8CEC-F21C3DEA2F04}" type="presParOf" srcId="{91828EDF-C2F3-45F1-922B-35AB59DE5AC9}" destId="{36403758-4EE5-424D-B859-19E1A5B0F453}" srcOrd="0" destOrd="0" presId="urn:microsoft.com/office/officeart/2005/8/layout/hierarchy3"/>
    <dgm:cxn modelId="{E8D85D0C-088D-4F95-8D62-6930B6DCC6E5}" type="presParOf" srcId="{91828EDF-C2F3-45F1-922B-35AB59DE5AC9}" destId="{F110BAE0-EBF6-4C25-B9C6-A28A39A2E138}" srcOrd="1" destOrd="0" presId="urn:microsoft.com/office/officeart/2005/8/layout/hierarchy3"/>
    <dgm:cxn modelId="{7E4F6E04-0DF4-4AB9-A014-75FA3AE6A066}" type="presParOf" srcId="{91828EDF-C2F3-45F1-922B-35AB59DE5AC9}" destId="{E91261AC-D07D-4ECC-BC44-8C48D32FF20A}" srcOrd="2" destOrd="0" presId="urn:microsoft.com/office/officeart/2005/8/layout/hierarchy3"/>
    <dgm:cxn modelId="{5D3AB0BF-3F60-44D0-B786-77A51DBD33E0}" type="presParOf" srcId="{91828EDF-C2F3-45F1-922B-35AB59DE5AC9}" destId="{371066A0-1034-4A13-A53A-4BAA992A8177}" srcOrd="3" destOrd="0" presId="urn:microsoft.com/office/officeart/2005/8/layout/hierarchy3"/>
    <dgm:cxn modelId="{DF1AECFB-5641-4A4A-A238-F844A1BB8477}" type="presParOf" srcId="{CC0C1141-9CAC-47DF-8B58-EFFAFEFFDFDA}" destId="{775AF0A3-DDF9-428A-8B50-4A1EC26BB1FA}" srcOrd="4" destOrd="0" presId="urn:microsoft.com/office/officeart/2005/8/layout/hierarchy3"/>
    <dgm:cxn modelId="{3C3646C4-F903-46ED-A5CB-99B80A87AFCA}" type="presParOf" srcId="{775AF0A3-DDF9-428A-8B50-4A1EC26BB1FA}" destId="{AB75150B-6AB9-49CF-918A-E920B86D596E}" srcOrd="0" destOrd="0" presId="urn:microsoft.com/office/officeart/2005/8/layout/hierarchy3"/>
    <dgm:cxn modelId="{B9EEEF83-4630-434F-9C66-3EF02979D876}" type="presParOf" srcId="{AB75150B-6AB9-49CF-918A-E920B86D596E}" destId="{58F5F09B-6F97-47B9-A766-76EFAD5D2F1F}" srcOrd="0" destOrd="0" presId="urn:microsoft.com/office/officeart/2005/8/layout/hierarchy3"/>
    <dgm:cxn modelId="{0DF3AD0E-AB3C-4EBB-AB1E-701C8469AD7F}" type="presParOf" srcId="{AB75150B-6AB9-49CF-918A-E920B86D596E}" destId="{4C751A36-BF0E-4FBB-A97B-FDB28E94596E}" srcOrd="1" destOrd="0" presId="urn:microsoft.com/office/officeart/2005/8/layout/hierarchy3"/>
    <dgm:cxn modelId="{4227FA4C-DD8A-427F-A023-8394B0F073E8}" type="presParOf" srcId="{775AF0A3-DDF9-428A-8B50-4A1EC26BB1FA}" destId="{6A12AF28-D487-4A56-A289-DBAFBAA96EC0}" srcOrd="1" destOrd="0" presId="urn:microsoft.com/office/officeart/2005/8/layout/hierarchy3"/>
    <dgm:cxn modelId="{2445A09A-0850-49EC-96E8-D9A3E4F8D3C9}" type="presParOf" srcId="{6A12AF28-D487-4A56-A289-DBAFBAA96EC0}" destId="{4E2FC59C-7857-43E6-B6C0-23E468747515}" srcOrd="0" destOrd="0" presId="urn:microsoft.com/office/officeart/2005/8/layout/hierarchy3"/>
    <dgm:cxn modelId="{534806F6-162E-4D43-8EE8-DF88F89BEC7A}" type="presParOf" srcId="{6A12AF28-D487-4A56-A289-DBAFBAA96EC0}" destId="{D80A83EB-F69C-46E0-BE1D-6B083DCA033B}" srcOrd="1" destOrd="0" presId="urn:microsoft.com/office/officeart/2005/8/layout/hierarchy3"/>
    <dgm:cxn modelId="{CE54B76E-94CC-4976-8D2B-CAA6011F84F8}" type="presParOf" srcId="{6A12AF28-D487-4A56-A289-DBAFBAA96EC0}" destId="{230F9855-A6FC-454A-8001-1F7D1C45464B}" srcOrd="2" destOrd="0" presId="urn:microsoft.com/office/officeart/2005/8/layout/hierarchy3"/>
    <dgm:cxn modelId="{F7E6A070-3684-4FEA-9906-2D1381BC8EC5}" type="presParOf" srcId="{6A12AF28-D487-4A56-A289-DBAFBAA96EC0}" destId="{7ED42CA9-3834-4B2E-A68C-3F1AC8EDEA69}" srcOrd="3" destOrd="0" presId="urn:microsoft.com/office/officeart/2005/8/layout/hierarchy3"/>
    <dgm:cxn modelId="{3B97437D-1821-4FDA-94FA-9B28FFB77B4D}" type="presParOf" srcId="{CC0C1141-9CAC-47DF-8B58-EFFAFEFFDFDA}" destId="{06346FF8-65E9-4822-B221-6C36406D38E8}" srcOrd="5" destOrd="0" presId="urn:microsoft.com/office/officeart/2005/8/layout/hierarchy3"/>
    <dgm:cxn modelId="{3925200C-BF60-4278-89CA-769BB4115CA5}" type="presParOf" srcId="{06346FF8-65E9-4822-B221-6C36406D38E8}" destId="{AA640FDD-2A74-4136-B271-40D636FCF54E}" srcOrd="0" destOrd="0" presId="urn:microsoft.com/office/officeart/2005/8/layout/hierarchy3"/>
    <dgm:cxn modelId="{E5174C25-8A04-42F5-A3FC-52B05AE2A19E}" type="presParOf" srcId="{AA640FDD-2A74-4136-B271-40D636FCF54E}" destId="{046CEB8A-5473-499A-BEF6-9722116C28C4}" srcOrd="0" destOrd="0" presId="urn:microsoft.com/office/officeart/2005/8/layout/hierarchy3"/>
    <dgm:cxn modelId="{2F7218C0-8ACB-4856-AC28-BB2F85E7BB9E}" type="presParOf" srcId="{AA640FDD-2A74-4136-B271-40D636FCF54E}" destId="{05F26335-AA49-4811-AD98-1A3BC2422DAE}" srcOrd="1" destOrd="0" presId="urn:microsoft.com/office/officeart/2005/8/layout/hierarchy3"/>
    <dgm:cxn modelId="{1B6193AA-54C4-484A-A58C-F91851F34859}" type="presParOf" srcId="{06346FF8-65E9-4822-B221-6C36406D38E8}" destId="{6FEFF7C7-A150-46CF-9E1B-5F3A90890D4F}" srcOrd="1" destOrd="0" presId="urn:microsoft.com/office/officeart/2005/8/layout/hierarchy3"/>
    <dgm:cxn modelId="{CEDB9F4E-5DC7-4823-9F42-98A6C53EBDDF}" type="presParOf" srcId="{6FEFF7C7-A150-46CF-9E1B-5F3A90890D4F}" destId="{5E8A2C67-354C-4A8B-91D3-7E6D4A68E45D}" srcOrd="0" destOrd="0" presId="urn:microsoft.com/office/officeart/2005/8/layout/hierarchy3"/>
    <dgm:cxn modelId="{290081F4-10BE-4110-938B-2162C40E836A}" type="presParOf" srcId="{6FEFF7C7-A150-46CF-9E1B-5F3A90890D4F}" destId="{A2CC1BEB-8F63-4FD8-9D2E-6371CD7FDAEF}" srcOrd="1" destOrd="0" presId="urn:microsoft.com/office/officeart/2005/8/layout/hierarchy3"/>
    <dgm:cxn modelId="{C38379C1-4D79-4CAD-A64D-A79D03299957}" type="presParOf" srcId="{6FEFF7C7-A150-46CF-9E1B-5F3A90890D4F}" destId="{7B87EFF6-E67D-47DB-88F0-ECAB3A98A45C}" srcOrd="2" destOrd="0" presId="urn:microsoft.com/office/officeart/2005/8/layout/hierarchy3"/>
    <dgm:cxn modelId="{F7CBD944-B016-4493-AE4B-57C0EF0C0DB0}" type="presParOf" srcId="{6FEFF7C7-A150-46CF-9E1B-5F3A90890D4F}" destId="{EE91B2AF-488B-4D8C-83CA-69171E01513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5A7B88-CAC9-437D-A1DE-13E0FFCED8E9}" type="doc">
      <dgm:prSet loTypeId="urn:microsoft.com/office/officeart/2009/3/layout/Descending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EE35F-B647-4BB2-85D8-DF45B141E437}">
      <dgm:prSet phldrT="[Text]"/>
      <dgm:spPr/>
      <dgm:t>
        <a:bodyPr/>
        <a:lstStyle/>
        <a:p>
          <a:r>
            <a:rPr lang="sk-SK" dirty="0" smtClean="0"/>
            <a:t>Prijímateľ</a:t>
          </a:r>
          <a:endParaRPr lang="en-US" dirty="0"/>
        </a:p>
      </dgm:t>
    </dgm:pt>
    <dgm:pt modelId="{6CCAEC9D-8BBC-4BC4-86FF-AC8082A90156}" type="parTrans" cxnId="{79FF75E7-5022-48AB-BB77-3007B525295B}">
      <dgm:prSet/>
      <dgm:spPr/>
      <dgm:t>
        <a:bodyPr/>
        <a:lstStyle/>
        <a:p>
          <a:endParaRPr lang="en-US"/>
        </a:p>
      </dgm:t>
    </dgm:pt>
    <dgm:pt modelId="{75E0A02F-0343-4624-BC7A-2BE03D3B69B4}" type="sibTrans" cxnId="{79FF75E7-5022-48AB-BB77-3007B525295B}">
      <dgm:prSet/>
      <dgm:spPr/>
      <dgm:t>
        <a:bodyPr/>
        <a:lstStyle/>
        <a:p>
          <a:endParaRPr lang="en-US"/>
        </a:p>
      </dgm:t>
    </dgm:pt>
    <dgm:pt modelId="{0FF49185-3B0E-47F0-A7D7-8AAC1472157F}">
      <dgm:prSet phldrT="[Text]"/>
      <dgm:spPr/>
      <dgm:t>
        <a:bodyPr/>
        <a:lstStyle/>
        <a:p>
          <a:r>
            <a:rPr lang="en-US" dirty="0" smtClean="0"/>
            <a:t>Par</a:t>
          </a:r>
          <a:r>
            <a:rPr lang="sk-SK" dirty="0" smtClean="0"/>
            <a:t>t</a:t>
          </a:r>
          <a:r>
            <a:rPr lang="en-US" dirty="0" err="1" smtClean="0"/>
            <a:t>ners</a:t>
          </a:r>
          <a:r>
            <a:rPr lang="sk-SK" dirty="0" smtClean="0"/>
            <a:t>tvo</a:t>
          </a:r>
          <a:r>
            <a:rPr lang="en-US" dirty="0" smtClean="0"/>
            <a:t> </a:t>
          </a:r>
          <a:endParaRPr lang="en-US" dirty="0"/>
        </a:p>
      </dgm:t>
    </dgm:pt>
    <dgm:pt modelId="{00C09859-38E4-4E17-B82B-5C3B25AC6590}" type="parTrans" cxnId="{75153DA2-A705-4725-B1B8-F731B49D3CC6}">
      <dgm:prSet/>
      <dgm:spPr/>
      <dgm:t>
        <a:bodyPr/>
        <a:lstStyle/>
        <a:p>
          <a:endParaRPr lang="en-US"/>
        </a:p>
      </dgm:t>
    </dgm:pt>
    <dgm:pt modelId="{568F5753-5BE0-4AA2-99D1-6A045384AEF2}" type="sibTrans" cxnId="{75153DA2-A705-4725-B1B8-F731B49D3CC6}">
      <dgm:prSet/>
      <dgm:spPr/>
      <dgm:t>
        <a:bodyPr/>
        <a:lstStyle/>
        <a:p>
          <a:endParaRPr lang="en-US"/>
        </a:p>
      </dgm:t>
    </dgm:pt>
    <dgm:pt modelId="{B146C144-8939-48AC-8688-BEBADB23E414}">
      <dgm:prSet phldrT="[Text]"/>
      <dgm:spPr/>
      <dgm:t>
        <a:bodyPr/>
        <a:lstStyle/>
        <a:p>
          <a:r>
            <a:rPr lang="en-US" dirty="0" err="1" smtClean="0"/>
            <a:t>Proje</a:t>
          </a:r>
          <a:r>
            <a:rPr lang="sk-SK" dirty="0" smtClean="0"/>
            <a:t>kt</a:t>
          </a:r>
          <a:endParaRPr lang="en-US" dirty="0"/>
        </a:p>
      </dgm:t>
    </dgm:pt>
    <dgm:pt modelId="{59CE2D6D-1D64-4F34-8D53-D986BCC5FC31}" type="parTrans" cxnId="{3E11DB09-9573-4C7E-92BA-757A65A99F48}">
      <dgm:prSet/>
      <dgm:spPr/>
      <dgm:t>
        <a:bodyPr/>
        <a:lstStyle/>
        <a:p>
          <a:endParaRPr lang="en-US"/>
        </a:p>
      </dgm:t>
    </dgm:pt>
    <dgm:pt modelId="{4835C587-2972-4C68-A74C-982F8F94B336}" type="sibTrans" cxnId="{3E11DB09-9573-4C7E-92BA-757A65A99F48}">
      <dgm:prSet/>
      <dgm:spPr/>
      <dgm:t>
        <a:bodyPr/>
        <a:lstStyle/>
        <a:p>
          <a:endParaRPr lang="en-US"/>
        </a:p>
      </dgm:t>
    </dgm:pt>
    <dgm:pt modelId="{B66546F5-89B0-4C7B-872A-83AF2C6CF8A3}">
      <dgm:prSet/>
      <dgm:spPr/>
      <dgm:t>
        <a:bodyPr/>
        <a:lstStyle/>
        <a:p>
          <a:r>
            <a:rPr lang="sk-SK" dirty="0" smtClean="0"/>
            <a:t>Náklady</a:t>
          </a:r>
          <a:endParaRPr lang="en-US" dirty="0"/>
        </a:p>
      </dgm:t>
    </dgm:pt>
    <dgm:pt modelId="{616C1F4F-488B-4B18-B7AE-3897A4C8D90F}" type="parTrans" cxnId="{5FD81FD9-1325-4D94-BBCD-8DFE19ED2C55}">
      <dgm:prSet/>
      <dgm:spPr/>
      <dgm:t>
        <a:bodyPr/>
        <a:lstStyle/>
        <a:p>
          <a:endParaRPr lang="en-US"/>
        </a:p>
      </dgm:t>
    </dgm:pt>
    <dgm:pt modelId="{7C52B76B-D170-427A-B656-9CBB5E77A794}" type="sibTrans" cxnId="{5FD81FD9-1325-4D94-BBCD-8DFE19ED2C55}">
      <dgm:prSet/>
      <dgm:spPr/>
      <dgm:t>
        <a:bodyPr/>
        <a:lstStyle/>
        <a:p>
          <a:endParaRPr lang="en-US"/>
        </a:p>
      </dgm:t>
    </dgm:pt>
    <dgm:pt modelId="{53B784ED-77FC-413E-8D2D-18079C87A523}" type="pres">
      <dgm:prSet presAssocID="{A85A7B88-CAC9-437D-A1DE-13E0FFCED8E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3F3BAA62-716F-4680-9977-6AD66A351EA4}" type="pres">
      <dgm:prSet presAssocID="{A85A7B88-CAC9-437D-A1DE-13E0FFCED8E9}" presName="arrowNode" presStyleLbl="node1" presStyleIdx="0" presStyleCnt="1"/>
      <dgm:spPr/>
    </dgm:pt>
    <dgm:pt modelId="{881F071D-B5CA-4A55-91B4-2D88C7FB1E78}" type="pres">
      <dgm:prSet presAssocID="{C56EE35F-B647-4BB2-85D8-DF45B141E437}" presName="txNode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F250-4958-4075-8C9F-4EB6C73FE9A8}" type="pres">
      <dgm:prSet presAssocID="{0FF49185-3B0E-47F0-A7D7-8AAC1472157F}" presName="txNode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6FA6D-A66F-4607-A576-D04DFE2ED055}" type="pres">
      <dgm:prSet presAssocID="{568F5753-5BE0-4AA2-99D1-6A045384AEF2}" presName="dotNode2" presStyleCnt="0"/>
      <dgm:spPr/>
    </dgm:pt>
    <dgm:pt modelId="{C0844EE4-D3B8-43DB-8FEB-B90EF98B779D}" type="pres">
      <dgm:prSet presAssocID="{568F5753-5BE0-4AA2-99D1-6A045384AEF2}" presName="dotRepeatNode" presStyleLbl="fgShp" presStyleIdx="0" presStyleCnt="2"/>
      <dgm:spPr/>
      <dgm:t>
        <a:bodyPr/>
        <a:lstStyle/>
        <a:p>
          <a:endParaRPr lang="en-US"/>
        </a:p>
      </dgm:t>
    </dgm:pt>
    <dgm:pt modelId="{AC2D69F6-8FCD-42DE-B158-D3995E2F6ED0}" type="pres">
      <dgm:prSet presAssocID="{B146C144-8939-48AC-8688-BEBADB23E414}" presName="txNode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3B44E-97EF-412D-8F42-F3747175F286}" type="pres">
      <dgm:prSet presAssocID="{4835C587-2972-4C68-A74C-982F8F94B336}" presName="dotNode3" presStyleCnt="0"/>
      <dgm:spPr/>
    </dgm:pt>
    <dgm:pt modelId="{69D47A5A-1343-49D9-8FE1-F77102812531}" type="pres">
      <dgm:prSet presAssocID="{4835C587-2972-4C68-A74C-982F8F94B336}" presName="dotRepeatNode" presStyleLbl="fgShp" presStyleIdx="1" presStyleCnt="2"/>
      <dgm:spPr/>
      <dgm:t>
        <a:bodyPr/>
        <a:lstStyle/>
        <a:p>
          <a:endParaRPr lang="en-US"/>
        </a:p>
      </dgm:t>
    </dgm:pt>
    <dgm:pt modelId="{2D3C3958-311B-4AD9-8421-9CDE8E0D2752}" type="pres">
      <dgm:prSet presAssocID="{B66546F5-89B0-4C7B-872A-83AF2C6CF8A3}" presName="txNode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A53114-D1A9-4144-863E-D7B75A6176D7}" type="presOf" srcId="{568F5753-5BE0-4AA2-99D1-6A045384AEF2}" destId="{C0844EE4-D3B8-43DB-8FEB-B90EF98B779D}" srcOrd="0" destOrd="0" presId="urn:microsoft.com/office/officeart/2009/3/layout/DescendingProcess"/>
    <dgm:cxn modelId="{3E11DB09-9573-4C7E-92BA-757A65A99F48}" srcId="{A85A7B88-CAC9-437D-A1DE-13E0FFCED8E9}" destId="{B146C144-8939-48AC-8688-BEBADB23E414}" srcOrd="2" destOrd="0" parTransId="{59CE2D6D-1D64-4F34-8D53-D986BCC5FC31}" sibTransId="{4835C587-2972-4C68-A74C-982F8F94B336}"/>
    <dgm:cxn modelId="{5FD81FD9-1325-4D94-BBCD-8DFE19ED2C55}" srcId="{A85A7B88-CAC9-437D-A1DE-13E0FFCED8E9}" destId="{B66546F5-89B0-4C7B-872A-83AF2C6CF8A3}" srcOrd="3" destOrd="0" parTransId="{616C1F4F-488B-4B18-B7AE-3897A4C8D90F}" sibTransId="{7C52B76B-D170-427A-B656-9CBB5E77A794}"/>
    <dgm:cxn modelId="{75153DA2-A705-4725-B1B8-F731B49D3CC6}" srcId="{A85A7B88-CAC9-437D-A1DE-13E0FFCED8E9}" destId="{0FF49185-3B0E-47F0-A7D7-8AAC1472157F}" srcOrd="1" destOrd="0" parTransId="{00C09859-38E4-4E17-B82B-5C3B25AC6590}" sibTransId="{568F5753-5BE0-4AA2-99D1-6A045384AEF2}"/>
    <dgm:cxn modelId="{27558661-123D-4EF1-9CCD-1DDD0E15EA5F}" type="presOf" srcId="{B146C144-8939-48AC-8688-BEBADB23E414}" destId="{AC2D69F6-8FCD-42DE-B158-D3995E2F6ED0}" srcOrd="0" destOrd="0" presId="urn:microsoft.com/office/officeart/2009/3/layout/DescendingProcess"/>
    <dgm:cxn modelId="{DA681E7B-E52F-4FF3-8806-2A2C8A30C66C}" type="presOf" srcId="{0FF49185-3B0E-47F0-A7D7-8AAC1472157F}" destId="{C587F250-4958-4075-8C9F-4EB6C73FE9A8}" srcOrd="0" destOrd="0" presId="urn:microsoft.com/office/officeart/2009/3/layout/DescendingProcess"/>
    <dgm:cxn modelId="{5173C90C-DC3E-48AF-82D9-D85B4D59D60B}" type="presOf" srcId="{B66546F5-89B0-4C7B-872A-83AF2C6CF8A3}" destId="{2D3C3958-311B-4AD9-8421-9CDE8E0D2752}" srcOrd="0" destOrd="0" presId="urn:microsoft.com/office/officeart/2009/3/layout/DescendingProcess"/>
    <dgm:cxn modelId="{3EE1C1EC-31F3-426A-B960-86C89187E2AF}" type="presOf" srcId="{A85A7B88-CAC9-437D-A1DE-13E0FFCED8E9}" destId="{53B784ED-77FC-413E-8D2D-18079C87A523}" srcOrd="0" destOrd="0" presId="urn:microsoft.com/office/officeart/2009/3/layout/DescendingProcess"/>
    <dgm:cxn modelId="{E16B54E5-0D55-468A-ABEE-AC20C3AF04C1}" type="presOf" srcId="{C56EE35F-B647-4BB2-85D8-DF45B141E437}" destId="{881F071D-B5CA-4A55-91B4-2D88C7FB1E78}" srcOrd="0" destOrd="0" presId="urn:microsoft.com/office/officeart/2009/3/layout/DescendingProcess"/>
    <dgm:cxn modelId="{79FF75E7-5022-48AB-BB77-3007B525295B}" srcId="{A85A7B88-CAC9-437D-A1DE-13E0FFCED8E9}" destId="{C56EE35F-B647-4BB2-85D8-DF45B141E437}" srcOrd="0" destOrd="0" parTransId="{6CCAEC9D-8BBC-4BC4-86FF-AC8082A90156}" sibTransId="{75E0A02F-0343-4624-BC7A-2BE03D3B69B4}"/>
    <dgm:cxn modelId="{658E5BBF-ED62-490F-8A08-2BD9781E495E}" type="presOf" srcId="{4835C587-2972-4C68-A74C-982F8F94B336}" destId="{69D47A5A-1343-49D9-8FE1-F77102812531}" srcOrd="0" destOrd="0" presId="urn:microsoft.com/office/officeart/2009/3/layout/DescendingProcess"/>
    <dgm:cxn modelId="{F0745D77-935B-4B6A-A754-09AF223EA22F}" type="presParOf" srcId="{53B784ED-77FC-413E-8D2D-18079C87A523}" destId="{3F3BAA62-716F-4680-9977-6AD66A351EA4}" srcOrd="0" destOrd="0" presId="urn:microsoft.com/office/officeart/2009/3/layout/DescendingProcess"/>
    <dgm:cxn modelId="{1679767F-DE31-4AA3-848D-25333DD9EAA5}" type="presParOf" srcId="{53B784ED-77FC-413E-8D2D-18079C87A523}" destId="{881F071D-B5CA-4A55-91B4-2D88C7FB1E78}" srcOrd="1" destOrd="0" presId="urn:microsoft.com/office/officeart/2009/3/layout/DescendingProcess"/>
    <dgm:cxn modelId="{532CC69C-9288-4E3F-93B7-8B34EB853003}" type="presParOf" srcId="{53B784ED-77FC-413E-8D2D-18079C87A523}" destId="{C587F250-4958-4075-8C9F-4EB6C73FE9A8}" srcOrd="2" destOrd="0" presId="urn:microsoft.com/office/officeart/2009/3/layout/DescendingProcess"/>
    <dgm:cxn modelId="{4FEE1D10-7374-463B-9FDA-D85D86FFC13D}" type="presParOf" srcId="{53B784ED-77FC-413E-8D2D-18079C87A523}" destId="{9516FA6D-A66F-4607-A576-D04DFE2ED055}" srcOrd="3" destOrd="0" presId="urn:microsoft.com/office/officeart/2009/3/layout/DescendingProcess"/>
    <dgm:cxn modelId="{75E0BDB1-0B44-466B-87D0-8D05972BF702}" type="presParOf" srcId="{9516FA6D-A66F-4607-A576-D04DFE2ED055}" destId="{C0844EE4-D3B8-43DB-8FEB-B90EF98B779D}" srcOrd="0" destOrd="0" presId="urn:microsoft.com/office/officeart/2009/3/layout/DescendingProcess"/>
    <dgm:cxn modelId="{7A8D89B5-B586-4C0A-80FE-9BC6F49D7D98}" type="presParOf" srcId="{53B784ED-77FC-413E-8D2D-18079C87A523}" destId="{AC2D69F6-8FCD-42DE-B158-D3995E2F6ED0}" srcOrd="4" destOrd="0" presId="urn:microsoft.com/office/officeart/2009/3/layout/DescendingProcess"/>
    <dgm:cxn modelId="{C54D4830-0D08-48F1-AC46-7CA8B7149B06}" type="presParOf" srcId="{53B784ED-77FC-413E-8D2D-18079C87A523}" destId="{C0E3B44E-97EF-412D-8F42-F3747175F286}" srcOrd="5" destOrd="0" presId="urn:microsoft.com/office/officeart/2009/3/layout/DescendingProcess"/>
    <dgm:cxn modelId="{39A642D3-950B-4CEA-A898-A5BA41165833}" type="presParOf" srcId="{C0E3B44E-97EF-412D-8F42-F3747175F286}" destId="{69D47A5A-1343-49D9-8FE1-F77102812531}" srcOrd="0" destOrd="0" presId="urn:microsoft.com/office/officeart/2009/3/layout/DescendingProcess"/>
    <dgm:cxn modelId="{353C9DDE-283F-4F84-AE6B-3D0E2C809736}" type="presParOf" srcId="{53B784ED-77FC-413E-8D2D-18079C87A523}" destId="{2D3C3958-311B-4AD9-8421-9CDE8E0D2752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1402B-BC6C-4C03-A812-70CD1A996B5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EC9C8-86BE-4FC6-8688-07E0444E8C18}">
      <dgm:prSet phldrT="[Text]" custT="1"/>
      <dgm:spPr/>
      <dgm:t>
        <a:bodyPr/>
        <a:lstStyle/>
        <a:p>
          <a:r>
            <a:rPr lang="sk-SK" sz="2000" b="1" dirty="0" smtClean="0"/>
            <a:t>Vedúci žiadateľ</a:t>
          </a:r>
          <a:endParaRPr lang="en-US" sz="2000" b="1" dirty="0"/>
        </a:p>
      </dgm:t>
    </dgm:pt>
    <dgm:pt modelId="{A1463E2D-81E5-415B-BE41-75C02734DA20}" type="parTrans" cxnId="{32CD5147-F27C-4E03-9984-9B4A68CA5B36}">
      <dgm:prSet/>
      <dgm:spPr/>
      <dgm:t>
        <a:bodyPr/>
        <a:lstStyle/>
        <a:p>
          <a:endParaRPr lang="en-US"/>
        </a:p>
      </dgm:t>
    </dgm:pt>
    <dgm:pt modelId="{857E3E31-501E-4F03-B603-FE14E32605B6}" type="sibTrans" cxnId="{32CD5147-F27C-4E03-9984-9B4A68CA5B36}">
      <dgm:prSet/>
      <dgm:spPr/>
      <dgm:t>
        <a:bodyPr/>
        <a:lstStyle/>
        <a:p>
          <a:endParaRPr lang="en-US"/>
        </a:p>
      </dgm:t>
    </dgm:pt>
    <dgm:pt modelId="{AD25372B-AC03-4F91-A450-018644527D47}">
      <dgm:prSet phldrT="[Text]" custT="1"/>
      <dgm:spPr/>
      <dgm:t>
        <a:bodyPr/>
        <a:lstStyle/>
        <a:p>
          <a:r>
            <a:rPr lang="sk-SK" sz="1400" dirty="0" smtClean="0"/>
            <a:t>Po podaní projektovej žiadosti</a:t>
          </a:r>
          <a:endParaRPr lang="en-US" sz="1400" dirty="0"/>
        </a:p>
      </dgm:t>
    </dgm:pt>
    <dgm:pt modelId="{62711E2F-6E9D-440A-80DB-4E6B0667266B}" type="parTrans" cxnId="{7FC33011-BDB0-492D-8B28-9592016C2EED}">
      <dgm:prSet/>
      <dgm:spPr/>
      <dgm:t>
        <a:bodyPr/>
        <a:lstStyle/>
        <a:p>
          <a:endParaRPr lang="en-US"/>
        </a:p>
      </dgm:t>
    </dgm:pt>
    <dgm:pt modelId="{018E8253-3136-4AA9-8660-0626B5FD615E}" type="sibTrans" cxnId="{7FC33011-BDB0-492D-8B28-9592016C2EED}">
      <dgm:prSet/>
      <dgm:spPr/>
      <dgm:t>
        <a:bodyPr/>
        <a:lstStyle/>
        <a:p>
          <a:endParaRPr lang="en-US"/>
        </a:p>
      </dgm:t>
    </dgm:pt>
    <dgm:pt modelId="{5B14B985-7173-4494-A1EC-76737716F0DA}">
      <dgm:prSet phldrT="[Text]" custT="1"/>
      <dgm:spPr/>
      <dgm:t>
        <a:bodyPr/>
        <a:lstStyle/>
        <a:p>
          <a:r>
            <a:rPr lang="sk-SK" sz="2000" b="1" dirty="0" smtClean="0"/>
            <a:t>Vedúci prijímateľ (VP)</a:t>
          </a:r>
          <a:endParaRPr lang="en-US" sz="2000" b="1" dirty="0"/>
        </a:p>
      </dgm:t>
    </dgm:pt>
    <dgm:pt modelId="{4193B9B6-87B3-44D0-9550-4988771DF1DF}" type="parTrans" cxnId="{967F852A-BD6E-48F9-9ACD-B6731DBFACC7}">
      <dgm:prSet/>
      <dgm:spPr/>
      <dgm:t>
        <a:bodyPr/>
        <a:lstStyle/>
        <a:p>
          <a:endParaRPr lang="en-US"/>
        </a:p>
      </dgm:t>
    </dgm:pt>
    <dgm:pt modelId="{EA4B1BA0-148A-42CC-85A7-D37957DACB07}" type="sibTrans" cxnId="{967F852A-BD6E-48F9-9ACD-B6731DBFACC7}">
      <dgm:prSet/>
      <dgm:spPr/>
      <dgm:t>
        <a:bodyPr/>
        <a:lstStyle/>
        <a:p>
          <a:endParaRPr lang="en-US"/>
        </a:p>
      </dgm:t>
    </dgm:pt>
    <dgm:pt modelId="{6A4904A6-F3D9-4175-9B44-DFED6F9E82FC}">
      <dgm:prSet phldrT="[Text]" custT="1"/>
      <dgm:spPr/>
      <dgm:t>
        <a:bodyPr/>
        <a:lstStyle/>
        <a:p>
          <a:r>
            <a:rPr lang="sk-SK" sz="1100" dirty="0" smtClean="0"/>
            <a:t>Stane sa VP v prípade schválenia jeho projektovej žiadosti</a:t>
          </a:r>
          <a:r>
            <a:rPr lang="en-GB" sz="1100" dirty="0" smtClean="0"/>
            <a:t>;</a:t>
          </a:r>
          <a:r>
            <a:rPr lang="sk-SK" sz="1100" dirty="0" smtClean="0"/>
            <a:t> podpisuje</a:t>
          </a:r>
          <a:r>
            <a:rPr lang="en-GB" sz="1100" dirty="0" smtClean="0"/>
            <a:t> </a:t>
          </a:r>
          <a:r>
            <a:rPr lang="sk-SK" sz="1100" dirty="0" smtClean="0"/>
            <a:t>g</a:t>
          </a:r>
          <a:r>
            <a:rPr lang="en-GB" sz="1100" dirty="0" smtClean="0"/>
            <a:t>rant</a:t>
          </a:r>
          <a:r>
            <a:rPr lang="sk-SK" sz="1100" dirty="0" smtClean="0"/>
            <a:t>ovú zmluvu s Riadiacim orgánom</a:t>
          </a:r>
          <a:r>
            <a:rPr lang="en-GB" sz="1100" dirty="0" smtClean="0"/>
            <a:t>. </a:t>
          </a:r>
          <a:r>
            <a:rPr lang="sk-SK" sz="1100" dirty="0" smtClean="0"/>
            <a:t>Pred jej podpisom musí vypracovať a podpísať Partnerskú dohodu so svojimi projektovými partnermi (prijímateľmi).  </a:t>
          </a:r>
          <a:endParaRPr lang="en-US" sz="1200" dirty="0"/>
        </a:p>
      </dgm:t>
    </dgm:pt>
    <dgm:pt modelId="{60BAD735-014A-47F6-9EFD-ED3D46F34B24}" type="sibTrans" cxnId="{C5B6D2A4-EF98-4A28-BC9B-54DE312D6F00}">
      <dgm:prSet/>
      <dgm:spPr/>
      <dgm:t>
        <a:bodyPr/>
        <a:lstStyle/>
        <a:p>
          <a:endParaRPr lang="en-US"/>
        </a:p>
      </dgm:t>
    </dgm:pt>
    <dgm:pt modelId="{74CEE504-57FD-48C2-90EF-64B696D6DB79}" type="parTrans" cxnId="{C5B6D2A4-EF98-4A28-BC9B-54DE312D6F00}">
      <dgm:prSet/>
      <dgm:spPr/>
      <dgm:t>
        <a:bodyPr/>
        <a:lstStyle/>
        <a:p>
          <a:endParaRPr lang="en-US"/>
        </a:p>
      </dgm:t>
    </dgm:pt>
    <dgm:pt modelId="{94DA38AB-9B2C-4EEB-9C31-1F7463BAAF7D}" type="pres">
      <dgm:prSet presAssocID="{2221402B-BC6C-4C03-A812-70CD1A996B5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EB8F5-89EF-4FFE-AE43-07248B4E1A82}" type="pres">
      <dgm:prSet presAssocID="{5B14B985-7173-4494-A1EC-76737716F0DA}" presName="boxAndChildren" presStyleCnt="0"/>
      <dgm:spPr/>
    </dgm:pt>
    <dgm:pt modelId="{6DFABD3E-DB7E-4A2E-A309-BF44794AED50}" type="pres">
      <dgm:prSet presAssocID="{5B14B985-7173-4494-A1EC-76737716F0DA}" presName="parentTextBox" presStyleLbl="node1" presStyleIdx="0" presStyleCnt="2"/>
      <dgm:spPr/>
      <dgm:t>
        <a:bodyPr/>
        <a:lstStyle/>
        <a:p>
          <a:endParaRPr lang="en-US"/>
        </a:p>
      </dgm:t>
    </dgm:pt>
    <dgm:pt modelId="{1F9005CE-D169-4440-ABE7-14A147219E55}" type="pres">
      <dgm:prSet presAssocID="{5B14B985-7173-4494-A1EC-76737716F0DA}" presName="entireBox" presStyleLbl="node1" presStyleIdx="0" presStyleCnt="2"/>
      <dgm:spPr/>
      <dgm:t>
        <a:bodyPr/>
        <a:lstStyle/>
        <a:p>
          <a:endParaRPr lang="en-US"/>
        </a:p>
      </dgm:t>
    </dgm:pt>
    <dgm:pt modelId="{46E23946-FC05-4F68-892D-E2DC7FA50195}" type="pres">
      <dgm:prSet presAssocID="{5B14B985-7173-4494-A1EC-76737716F0DA}" presName="descendantBox" presStyleCnt="0"/>
      <dgm:spPr/>
    </dgm:pt>
    <dgm:pt modelId="{3E67FA6D-C82D-41FA-860C-5D9D1D433C8E}" type="pres">
      <dgm:prSet presAssocID="{6A4904A6-F3D9-4175-9B44-DFED6F9E82FC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67830-B4D4-415C-ABD6-7B4652E9C186}" type="pres">
      <dgm:prSet presAssocID="{857E3E31-501E-4F03-B603-FE14E32605B6}" presName="sp" presStyleCnt="0"/>
      <dgm:spPr/>
    </dgm:pt>
    <dgm:pt modelId="{CD2ED600-93E0-4714-9B20-C3635972708F}" type="pres">
      <dgm:prSet presAssocID="{495EC9C8-86BE-4FC6-8688-07E0444E8C18}" presName="arrowAndChildren" presStyleCnt="0"/>
      <dgm:spPr/>
    </dgm:pt>
    <dgm:pt modelId="{EF3A0585-A7BB-4C46-8999-D062006907C7}" type="pres">
      <dgm:prSet presAssocID="{495EC9C8-86BE-4FC6-8688-07E0444E8C18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F30F5AF2-A511-495A-A069-40812577D35F}" type="pres">
      <dgm:prSet presAssocID="{495EC9C8-86BE-4FC6-8688-07E0444E8C18}" presName="arrow" presStyleLbl="node1" presStyleIdx="1" presStyleCnt="2" custLinFactNeighborX="-4371" custLinFactNeighborY="-3355"/>
      <dgm:spPr/>
      <dgm:t>
        <a:bodyPr/>
        <a:lstStyle/>
        <a:p>
          <a:endParaRPr lang="en-US"/>
        </a:p>
      </dgm:t>
    </dgm:pt>
    <dgm:pt modelId="{4B1568B9-B327-4E3F-BCDF-F42214E781E6}" type="pres">
      <dgm:prSet presAssocID="{495EC9C8-86BE-4FC6-8688-07E0444E8C18}" presName="descendantArrow" presStyleCnt="0"/>
      <dgm:spPr/>
    </dgm:pt>
    <dgm:pt modelId="{D8924AAA-1982-4D95-8280-124BC8FD40E4}" type="pres">
      <dgm:prSet presAssocID="{AD25372B-AC03-4F91-A450-018644527D47}" presName="childTextArrow" presStyleLbl="fgAccFollowNode1" presStyleIdx="1" presStyleCnt="2" custLinFactNeighborX="-21154" custLinFactNeighborY="4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6D2A4-EF98-4A28-BC9B-54DE312D6F00}" srcId="{5B14B985-7173-4494-A1EC-76737716F0DA}" destId="{6A4904A6-F3D9-4175-9B44-DFED6F9E82FC}" srcOrd="0" destOrd="0" parTransId="{74CEE504-57FD-48C2-90EF-64B696D6DB79}" sibTransId="{60BAD735-014A-47F6-9EFD-ED3D46F34B24}"/>
    <dgm:cxn modelId="{A0EC2659-B781-465A-B972-A5A0362C0EAF}" type="presOf" srcId="{495EC9C8-86BE-4FC6-8688-07E0444E8C18}" destId="{EF3A0585-A7BB-4C46-8999-D062006907C7}" srcOrd="0" destOrd="0" presId="urn:microsoft.com/office/officeart/2005/8/layout/process4"/>
    <dgm:cxn modelId="{95DEAB97-5A47-47F5-82A4-07A8F2449C5F}" type="presOf" srcId="{5B14B985-7173-4494-A1EC-76737716F0DA}" destId="{6DFABD3E-DB7E-4A2E-A309-BF44794AED50}" srcOrd="0" destOrd="0" presId="urn:microsoft.com/office/officeart/2005/8/layout/process4"/>
    <dgm:cxn modelId="{8A948BFF-799E-4112-A29C-ABF91C5A310D}" type="presOf" srcId="{5B14B985-7173-4494-A1EC-76737716F0DA}" destId="{1F9005CE-D169-4440-ABE7-14A147219E55}" srcOrd="1" destOrd="0" presId="urn:microsoft.com/office/officeart/2005/8/layout/process4"/>
    <dgm:cxn modelId="{32CD5147-F27C-4E03-9984-9B4A68CA5B36}" srcId="{2221402B-BC6C-4C03-A812-70CD1A996B56}" destId="{495EC9C8-86BE-4FC6-8688-07E0444E8C18}" srcOrd="0" destOrd="0" parTransId="{A1463E2D-81E5-415B-BE41-75C02734DA20}" sibTransId="{857E3E31-501E-4F03-B603-FE14E32605B6}"/>
    <dgm:cxn modelId="{7FC33011-BDB0-492D-8B28-9592016C2EED}" srcId="{495EC9C8-86BE-4FC6-8688-07E0444E8C18}" destId="{AD25372B-AC03-4F91-A450-018644527D47}" srcOrd="0" destOrd="0" parTransId="{62711E2F-6E9D-440A-80DB-4E6B0667266B}" sibTransId="{018E8253-3136-4AA9-8660-0626B5FD615E}"/>
    <dgm:cxn modelId="{EE45A432-DBDA-4D57-89AE-946D5C7AB558}" type="presOf" srcId="{495EC9C8-86BE-4FC6-8688-07E0444E8C18}" destId="{F30F5AF2-A511-495A-A069-40812577D35F}" srcOrd="1" destOrd="0" presId="urn:microsoft.com/office/officeart/2005/8/layout/process4"/>
    <dgm:cxn modelId="{967F852A-BD6E-48F9-9ACD-B6731DBFACC7}" srcId="{2221402B-BC6C-4C03-A812-70CD1A996B56}" destId="{5B14B985-7173-4494-A1EC-76737716F0DA}" srcOrd="1" destOrd="0" parTransId="{4193B9B6-87B3-44D0-9550-4988771DF1DF}" sibTransId="{EA4B1BA0-148A-42CC-85A7-D37957DACB07}"/>
    <dgm:cxn modelId="{6AB5C5FD-DDBE-4058-A485-E21213265188}" type="presOf" srcId="{6A4904A6-F3D9-4175-9B44-DFED6F9E82FC}" destId="{3E67FA6D-C82D-41FA-860C-5D9D1D433C8E}" srcOrd="0" destOrd="0" presId="urn:microsoft.com/office/officeart/2005/8/layout/process4"/>
    <dgm:cxn modelId="{8CA07AF8-20B2-430D-8DC8-B8A934AF1285}" type="presOf" srcId="{2221402B-BC6C-4C03-A812-70CD1A996B56}" destId="{94DA38AB-9B2C-4EEB-9C31-1F7463BAAF7D}" srcOrd="0" destOrd="0" presId="urn:microsoft.com/office/officeart/2005/8/layout/process4"/>
    <dgm:cxn modelId="{94A3FEB3-81B5-4B27-A88A-C99F2D4AAAA3}" type="presOf" srcId="{AD25372B-AC03-4F91-A450-018644527D47}" destId="{D8924AAA-1982-4D95-8280-124BC8FD40E4}" srcOrd="0" destOrd="0" presId="urn:microsoft.com/office/officeart/2005/8/layout/process4"/>
    <dgm:cxn modelId="{FBCC8810-7B97-4BDE-99C8-65B125B36D39}" type="presParOf" srcId="{94DA38AB-9B2C-4EEB-9C31-1F7463BAAF7D}" destId="{0FFEB8F5-89EF-4FFE-AE43-07248B4E1A82}" srcOrd="0" destOrd="0" presId="urn:microsoft.com/office/officeart/2005/8/layout/process4"/>
    <dgm:cxn modelId="{F7906402-B7BC-40F9-9480-E0BE71EBBDBA}" type="presParOf" srcId="{0FFEB8F5-89EF-4FFE-AE43-07248B4E1A82}" destId="{6DFABD3E-DB7E-4A2E-A309-BF44794AED50}" srcOrd="0" destOrd="0" presId="urn:microsoft.com/office/officeart/2005/8/layout/process4"/>
    <dgm:cxn modelId="{411B8C5E-1AD8-404C-8067-0EAB10C7E33C}" type="presParOf" srcId="{0FFEB8F5-89EF-4FFE-AE43-07248B4E1A82}" destId="{1F9005CE-D169-4440-ABE7-14A147219E55}" srcOrd="1" destOrd="0" presId="urn:microsoft.com/office/officeart/2005/8/layout/process4"/>
    <dgm:cxn modelId="{E4F10076-9553-4E37-BF4C-BBC6CE7F73BC}" type="presParOf" srcId="{0FFEB8F5-89EF-4FFE-AE43-07248B4E1A82}" destId="{46E23946-FC05-4F68-892D-E2DC7FA50195}" srcOrd="2" destOrd="0" presId="urn:microsoft.com/office/officeart/2005/8/layout/process4"/>
    <dgm:cxn modelId="{C362C95F-79BC-45EF-B23E-6EF3DF6EC439}" type="presParOf" srcId="{46E23946-FC05-4F68-892D-E2DC7FA50195}" destId="{3E67FA6D-C82D-41FA-860C-5D9D1D433C8E}" srcOrd="0" destOrd="0" presId="urn:microsoft.com/office/officeart/2005/8/layout/process4"/>
    <dgm:cxn modelId="{9078B6F4-54F0-4267-ABE7-29B2F325520D}" type="presParOf" srcId="{94DA38AB-9B2C-4EEB-9C31-1F7463BAAF7D}" destId="{32267830-B4D4-415C-ABD6-7B4652E9C186}" srcOrd="1" destOrd="0" presId="urn:microsoft.com/office/officeart/2005/8/layout/process4"/>
    <dgm:cxn modelId="{14998F2C-22B9-4773-B6A7-4B76EBC00ADD}" type="presParOf" srcId="{94DA38AB-9B2C-4EEB-9C31-1F7463BAAF7D}" destId="{CD2ED600-93E0-4714-9B20-C3635972708F}" srcOrd="2" destOrd="0" presId="urn:microsoft.com/office/officeart/2005/8/layout/process4"/>
    <dgm:cxn modelId="{DA23A56A-EE69-43F8-B44E-2B22159AB103}" type="presParOf" srcId="{CD2ED600-93E0-4714-9B20-C3635972708F}" destId="{EF3A0585-A7BB-4C46-8999-D062006907C7}" srcOrd="0" destOrd="0" presId="urn:microsoft.com/office/officeart/2005/8/layout/process4"/>
    <dgm:cxn modelId="{33C5EEAB-ED88-4B05-8609-A2845ED07D16}" type="presParOf" srcId="{CD2ED600-93E0-4714-9B20-C3635972708F}" destId="{F30F5AF2-A511-495A-A069-40812577D35F}" srcOrd="1" destOrd="0" presId="urn:microsoft.com/office/officeart/2005/8/layout/process4"/>
    <dgm:cxn modelId="{9D31528E-FD68-46C4-9D9D-6A68B451E5DA}" type="presParOf" srcId="{CD2ED600-93E0-4714-9B20-C3635972708F}" destId="{4B1568B9-B327-4E3F-BCDF-F42214E781E6}" srcOrd="2" destOrd="0" presId="urn:microsoft.com/office/officeart/2005/8/layout/process4"/>
    <dgm:cxn modelId="{0F99AB8B-F11D-4FB5-B223-8464CA373CCA}" type="presParOf" srcId="{4B1568B9-B327-4E3F-BCDF-F42214E781E6}" destId="{D8924AAA-1982-4D95-8280-124BC8FD40E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CB6BF9-A5E1-41A6-8E63-F0E136BE5A5D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12572D-32EF-4D98-AAFF-549530C831D9}">
      <dgm:prSet phldrT="[Text]"/>
      <dgm:spPr/>
      <dgm:t>
        <a:bodyPr/>
        <a:lstStyle/>
        <a:p>
          <a:r>
            <a:rPr lang="en-GB" dirty="0" smtClean="0"/>
            <a:t>Implement</a:t>
          </a:r>
          <a:r>
            <a:rPr lang="sk-SK" dirty="0" smtClean="0"/>
            <a:t>ované na</a:t>
          </a:r>
          <a:r>
            <a:rPr lang="en-GB" dirty="0" smtClean="0"/>
            <a:t>program</a:t>
          </a:r>
          <a:r>
            <a:rPr lang="sk-SK" dirty="0" smtClean="0"/>
            <a:t>ovom území</a:t>
          </a:r>
          <a:endParaRPr lang="en-US" dirty="0"/>
        </a:p>
      </dgm:t>
    </dgm:pt>
    <dgm:pt modelId="{6EF76CDF-7132-4CF1-9E71-505A6CC52BC5}" type="parTrans" cxnId="{9C373D49-C619-4175-BB55-BF0A841457C6}">
      <dgm:prSet/>
      <dgm:spPr/>
      <dgm:t>
        <a:bodyPr/>
        <a:lstStyle/>
        <a:p>
          <a:endParaRPr lang="en-US"/>
        </a:p>
      </dgm:t>
    </dgm:pt>
    <dgm:pt modelId="{60BE8CCD-E1BB-4AA9-A099-27CE586E40BE}" type="sibTrans" cxnId="{9C373D49-C619-4175-BB55-BF0A841457C6}">
      <dgm:prSet/>
      <dgm:spPr/>
      <dgm:t>
        <a:bodyPr/>
        <a:lstStyle/>
        <a:p>
          <a:endParaRPr lang="en-US"/>
        </a:p>
      </dgm:t>
    </dgm:pt>
    <dgm:pt modelId="{0922C1A3-DD08-4BEE-B9D6-5D9D9FCEC918}">
      <dgm:prSet phldrT="[Text]"/>
      <dgm:spPr/>
      <dgm:t>
        <a:bodyPr/>
        <a:lstStyle/>
        <a:p>
          <a:r>
            <a:rPr lang="en-US" dirty="0" smtClean="0"/>
            <a:t>2 </a:t>
          </a:r>
          <a:r>
            <a:rPr lang="sk-SK" dirty="0" smtClean="0"/>
            <a:t>k</a:t>
          </a:r>
          <a:r>
            <a:rPr lang="en-US" dirty="0" err="1" smtClean="0"/>
            <a:t>ateg</a:t>
          </a:r>
          <a:r>
            <a:rPr lang="sk-SK" dirty="0" smtClean="0"/>
            <a:t>ó</a:t>
          </a:r>
          <a:r>
            <a:rPr lang="en-US" dirty="0" err="1" smtClean="0"/>
            <a:t>rie</a:t>
          </a:r>
          <a:r>
            <a:rPr lang="en-US" dirty="0" smtClean="0"/>
            <a:t>: </a:t>
          </a:r>
          <a:r>
            <a:rPr lang="en-GB" b="1" dirty="0" err="1" smtClean="0"/>
            <a:t>integr</a:t>
          </a:r>
          <a:r>
            <a:rPr lang="sk-SK" b="1" dirty="0" smtClean="0"/>
            <a:t>ované</a:t>
          </a:r>
          <a:r>
            <a:rPr lang="en-GB" b="1" dirty="0" smtClean="0"/>
            <a:t> </a:t>
          </a:r>
          <a:r>
            <a:rPr lang="en-GB" dirty="0" smtClean="0"/>
            <a:t>a</a:t>
          </a:r>
          <a:r>
            <a:rPr lang="sk-SK" dirty="0" smtClean="0"/>
            <a:t> </a:t>
          </a:r>
          <a:r>
            <a:rPr lang="en-GB" b="1" dirty="0" err="1" smtClean="0"/>
            <a:t>symetric</a:t>
          </a:r>
          <a:r>
            <a:rPr lang="sk-SK" b="1" dirty="0" smtClean="0"/>
            <a:t>ké</a:t>
          </a:r>
          <a:endParaRPr lang="en-US" dirty="0"/>
        </a:p>
      </dgm:t>
    </dgm:pt>
    <dgm:pt modelId="{D73B6609-913C-4D16-9CC5-196441BA6EE0}" type="parTrans" cxnId="{0A5585FD-5B43-49D4-BFB4-C1874DA7E05C}">
      <dgm:prSet/>
      <dgm:spPr/>
      <dgm:t>
        <a:bodyPr/>
        <a:lstStyle/>
        <a:p>
          <a:endParaRPr lang="en-US"/>
        </a:p>
      </dgm:t>
    </dgm:pt>
    <dgm:pt modelId="{F0899336-8C05-4A5F-9BDB-17BA19B51B2A}" type="sibTrans" cxnId="{0A5585FD-5B43-49D4-BFB4-C1874DA7E05C}">
      <dgm:prSet/>
      <dgm:spPr/>
      <dgm:t>
        <a:bodyPr/>
        <a:lstStyle/>
        <a:p>
          <a:endParaRPr lang="en-US"/>
        </a:p>
      </dgm:t>
    </dgm:pt>
    <dgm:pt modelId="{44F0372E-4287-4D68-88EB-88C519CBC7F5}">
      <dgm:prSet phldrT="[Text]"/>
      <dgm:spPr/>
      <dgm:t>
        <a:bodyPr/>
        <a:lstStyle/>
        <a:p>
          <a:endParaRPr lang="en-US"/>
        </a:p>
      </dgm:t>
    </dgm:pt>
    <dgm:pt modelId="{7C085C75-6452-485D-BC70-90D841D07467}" type="parTrans" cxnId="{401BFA1A-ED3B-43C6-B581-1685DD9292BE}">
      <dgm:prSet/>
      <dgm:spPr/>
      <dgm:t>
        <a:bodyPr/>
        <a:lstStyle/>
        <a:p>
          <a:endParaRPr lang="en-US"/>
        </a:p>
      </dgm:t>
    </dgm:pt>
    <dgm:pt modelId="{423F4C8A-DC4E-4BBB-A601-6F43A817DEB1}" type="sibTrans" cxnId="{401BFA1A-ED3B-43C6-B581-1685DD9292BE}">
      <dgm:prSet/>
      <dgm:spPr/>
      <dgm:t>
        <a:bodyPr/>
        <a:lstStyle/>
        <a:p>
          <a:endParaRPr lang="en-US"/>
        </a:p>
      </dgm:t>
    </dgm:pt>
    <dgm:pt modelId="{0CCF0E69-D143-4CD4-9A52-399008CF34B3}">
      <dgm:prSet/>
      <dgm:spPr/>
      <dgm:t>
        <a:bodyPr/>
        <a:lstStyle/>
        <a:p>
          <a:r>
            <a:rPr lang="sk-SK" i="1" dirty="0" smtClean="0"/>
            <a:t>Štyri hlavné kri</a:t>
          </a:r>
          <a:r>
            <a:rPr lang="en-GB" i="1" dirty="0" smtClean="0"/>
            <a:t>t</a:t>
          </a:r>
          <a:r>
            <a:rPr lang="sk-SK" i="1" dirty="0" smtClean="0"/>
            <a:t>é</a:t>
          </a:r>
          <a:r>
            <a:rPr lang="en-GB" i="1" dirty="0" err="1" smtClean="0"/>
            <a:t>ri</a:t>
          </a:r>
          <a:r>
            <a:rPr lang="sk-SK" i="1" dirty="0" smtClean="0"/>
            <a:t>á spolupráce</a:t>
          </a:r>
          <a:endParaRPr lang="en-US" dirty="0"/>
        </a:p>
      </dgm:t>
    </dgm:pt>
    <dgm:pt modelId="{B2656386-1913-4AE3-80F5-36A7F79272AB}" type="parTrans" cxnId="{31615BDA-0D53-4E2C-A40F-2AE7F7651FF4}">
      <dgm:prSet/>
      <dgm:spPr/>
      <dgm:t>
        <a:bodyPr/>
        <a:lstStyle/>
        <a:p>
          <a:endParaRPr lang="en-US"/>
        </a:p>
      </dgm:t>
    </dgm:pt>
    <dgm:pt modelId="{E0CDFF82-B84B-455A-B1C4-87B693092AFF}" type="sibTrans" cxnId="{31615BDA-0D53-4E2C-A40F-2AE7F7651FF4}">
      <dgm:prSet/>
      <dgm:spPr/>
      <dgm:t>
        <a:bodyPr/>
        <a:lstStyle/>
        <a:p>
          <a:endParaRPr lang="en-US"/>
        </a:p>
      </dgm:t>
    </dgm:pt>
    <dgm:pt modelId="{B1B7BC73-0199-4C98-A120-C4F4411979FF}">
      <dgm:prSet/>
      <dgm:spPr/>
      <dgm:t>
        <a:bodyPr/>
        <a:lstStyle/>
        <a:p>
          <a:r>
            <a:rPr lang="sk-SK" b="1" dirty="0" smtClean="0"/>
            <a:t>spoločná príprava projektu </a:t>
          </a:r>
          <a:endParaRPr lang="en-US" b="1" dirty="0"/>
        </a:p>
      </dgm:t>
    </dgm:pt>
    <dgm:pt modelId="{315F7FEC-D1FE-4485-BB8B-C48B1C2AD331}" type="parTrans" cxnId="{BDF70450-9541-41E9-87FB-7F4D13041F91}">
      <dgm:prSet/>
      <dgm:spPr/>
      <dgm:t>
        <a:bodyPr/>
        <a:lstStyle/>
        <a:p>
          <a:endParaRPr lang="en-US"/>
        </a:p>
      </dgm:t>
    </dgm:pt>
    <dgm:pt modelId="{FACE6251-0BA8-4989-B829-084B39DB2F53}" type="sibTrans" cxnId="{BDF70450-9541-41E9-87FB-7F4D13041F91}">
      <dgm:prSet/>
      <dgm:spPr/>
      <dgm:t>
        <a:bodyPr/>
        <a:lstStyle/>
        <a:p>
          <a:endParaRPr lang="en-US"/>
        </a:p>
      </dgm:t>
    </dgm:pt>
    <dgm:pt modelId="{E6E568F5-9782-4939-BDE3-3E3B316FC77A}">
      <dgm:prSet/>
      <dgm:spPr/>
      <dgm:t>
        <a:bodyPr/>
        <a:lstStyle/>
        <a:p>
          <a:r>
            <a:rPr lang="sk-SK" b="1" dirty="0" smtClean="0"/>
            <a:t>spoločná implementácia projektu </a:t>
          </a:r>
          <a:endParaRPr lang="en-US" b="1" dirty="0"/>
        </a:p>
      </dgm:t>
    </dgm:pt>
    <dgm:pt modelId="{EECF02BB-0B49-4F5F-A10A-56528F00EC40}" type="parTrans" cxnId="{0FE526A0-702F-4F4D-B2CC-547EE45089F6}">
      <dgm:prSet/>
      <dgm:spPr/>
      <dgm:t>
        <a:bodyPr/>
        <a:lstStyle/>
        <a:p>
          <a:endParaRPr lang="en-US"/>
        </a:p>
      </dgm:t>
    </dgm:pt>
    <dgm:pt modelId="{41D35509-5DDA-419A-B7C3-3303D2E921B6}" type="sibTrans" cxnId="{0FE526A0-702F-4F4D-B2CC-547EE45089F6}">
      <dgm:prSet/>
      <dgm:spPr/>
      <dgm:t>
        <a:bodyPr/>
        <a:lstStyle/>
        <a:p>
          <a:endParaRPr lang="en-US"/>
        </a:p>
      </dgm:t>
    </dgm:pt>
    <dgm:pt modelId="{B772B7FA-2401-4E4B-ACF2-B456A7C92FEB}">
      <dgm:prSet/>
      <dgm:spPr/>
      <dgm:t>
        <a:bodyPr/>
        <a:lstStyle/>
        <a:p>
          <a:r>
            <a:rPr lang="sk-SK" b="1" dirty="0" smtClean="0"/>
            <a:t>spoločné personálne zabezpečenie</a:t>
          </a:r>
          <a:endParaRPr lang="en-US" b="1" dirty="0"/>
        </a:p>
      </dgm:t>
    </dgm:pt>
    <dgm:pt modelId="{875B3949-3012-4217-90E8-3978E669C2E2}" type="parTrans" cxnId="{25D8812C-0D81-4727-92F8-E9D7C78C13E9}">
      <dgm:prSet/>
      <dgm:spPr/>
      <dgm:t>
        <a:bodyPr/>
        <a:lstStyle/>
        <a:p>
          <a:endParaRPr lang="en-US"/>
        </a:p>
      </dgm:t>
    </dgm:pt>
    <dgm:pt modelId="{15699E9E-DE74-463C-A63A-79C30C137DFE}" type="sibTrans" cxnId="{25D8812C-0D81-4727-92F8-E9D7C78C13E9}">
      <dgm:prSet/>
      <dgm:spPr/>
      <dgm:t>
        <a:bodyPr/>
        <a:lstStyle/>
        <a:p>
          <a:endParaRPr lang="en-US"/>
        </a:p>
      </dgm:t>
    </dgm:pt>
    <dgm:pt modelId="{70F985B4-BCC0-4A54-A6DE-90D7763EC199}">
      <dgm:prSet/>
      <dgm:spPr/>
      <dgm:t>
        <a:bodyPr/>
        <a:lstStyle/>
        <a:p>
          <a:r>
            <a:rPr lang="sk-SK" b="1" dirty="0" smtClean="0"/>
            <a:t>spoločné financovanie </a:t>
          </a:r>
          <a:endParaRPr lang="en-US" b="1" dirty="0"/>
        </a:p>
      </dgm:t>
    </dgm:pt>
    <dgm:pt modelId="{BBF10179-11E2-428F-8E5B-91996AAF905F}" type="parTrans" cxnId="{46067E42-87F7-4547-BF79-4A39A018CB3A}">
      <dgm:prSet/>
      <dgm:spPr/>
      <dgm:t>
        <a:bodyPr/>
        <a:lstStyle/>
        <a:p>
          <a:endParaRPr lang="en-US"/>
        </a:p>
      </dgm:t>
    </dgm:pt>
    <dgm:pt modelId="{B50B0AE6-D6F5-4E94-85D8-C26C95072394}" type="sibTrans" cxnId="{46067E42-87F7-4547-BF79-4A39A018CB3A}">
      <dgm:prSet/>
      <dgm:spPr/>
      <dgm:t>
        <a:bodyPr/>
        <a:lstStyle/>
        <a:p>
          <a:endParaRPr lang="en-US"/>
        </a:p>
      </dgm:t>
    </dgm:pt>
    <dgm:pt modelId="{7D0B1D39-42A0-4521-902D-CD222A4DE37C}">
      <dgm:prSet/>
      <dgm:spPr>
        <a:solidFill>
          <a:srgbClr val="FF6161"/>
        </a:solidFill>
        <a:ln>
          <a:noFill/>
        </a:ln>
      </dgm:spPr>
      <dgm:t>
        <a:bodyPr/>
        <a:lstStyle/>
        <a:p>
          <a:endParaRPr lang="en-US"/>
        </a:p>
      </dgm:t>
    </dgm:pt>
    <dgm:pt modelId="{1DB30519-6F69-4DEB-92B7-E4C49C4981E7}" type="parTrans" cxnId="{48D8BC8D-E898-412A-8991-CC9E590A4E29}">
      <dgm:prSet/>
      <dgm:spPr/>
      <dgm:t>
        <a:bodyPr/>
        <a:lstStyle/>
        <a:p>
          <a:endParaRPr lang="en-US"/>
        </a:p>
      </dgm:t>
    </dgm:pt>
    <dgm:pt modelId="{35517AC6-28A4-4180-BAAE-7F9154399CB5}" type="sibTrans" cxnId="{48D8BC8D-E898-412A-8991-CC9E590A4E2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F98532F-B416-4EA7-BE06-5C2F47EABDE3}" type="pres">
      <dgm:prSet presAssocID="{5ECB6BF9-A5E1-41A6-8E63-F0E136BE5A5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4659D2-2BE0-4815-B2A0-165D7F8296EC}" type="pres">
      <dgm:prSet presAssocID="{5ECB6BF9-A5E1-41A6-8E63-F0E136BE5A5D}" presName="outerBox" presStyleCnt="0"/>
      <dgm:spPr/>
    </dgm:pt>
    <dgm:pt modelId="{04B2A392-988B-46CF-B4EC-59C76766B01A}" type="pres">
      <dgm:prSet presAssocID="{5ECB6BF9-A5E1-41A6-8E63-F0E136BE5A5D}" presName="outerBoxParent" presStyleLbl="node1" presStyleIdx="0" presStyleCnt="3"/>
      <dgm:spPr/>
      <dgm:t>
        <a:bodyPr/>
        <a:lstStyle/>
        <a:p>
          <a:endParaRPr lang="en-US"/>
        </a:p>
      </dgm:t>
    </dgm:pt>
    <dgm:pt modelId="{91F9D9E2-06F5-4D93-B3E2-888599F3C3E1}" type="pres">
      <dgm:prSet presAssocID="{5ECB6BF9-A5E1-41A6-8E63-F0E136BE5A5D}" presName="outerBoxChildren" presStyleCnt="0"/>
      <dgm:spPr/>
    </dgm:pt>
    <dgm:pt modelId="{D4F5ED8F-4127-4CF4-A87E-901DD4026701}" type="pres">
      <dgm:prSet presAssocID="{5ECB6BF9-A5E1-41A6-8E63-F0E136BE5A5D}" presName="middleBox" presStyleCnt="0"/>
      <dgm:spPr/>
    </dgm:pt>
    <dgm:pt modelId="{B114D3E3-E672-4EE9-8BC6-D3B86247F57C}" type="pres">
      <dgm:prSet presAssocID="{5ECB6BF9-A5E1-41A6-8E63-F0E136BE5A5D}" presName="middleBoxParent" presStyleLbl="node1" presStyleIdx="1" presStyleCnt="3" custLinFactNeighborX="292" custLinFactNeighborY="-2042"/>
      <dgm:spPr/>
      <dgm:t>
        <a:bodyPr/>
        <a:lstStyle/>
        <a:p>
          <a:endParaRPr lang="en-US"/>
        </a:p>
      </dgm:t>
    </dgm:pt>
    <dgm:pt modelId="{BAAE1488-EC04-4C3D-8D24-BBDCD60DBFB7}" type="pres">
      <dgm:prSet presAssocID="{5ECB6BF9-A5E1-41A6-8E63-F0E136BE5A5D}" presName="middleBoxChildren" presStyleCnt="0"/>
      <dgm:spPr/>
    </dgm:pt>
    <dgm:pt modelId="{605F4987-8891-4609-8037-96D64A00FBC3}" type="pres">
      <dgm:prSet presAssocID="{5ECB6BF9-A5E1-41A6-8E63-F0E136BE5A5D}" presName="centerBox" presStyleCnt="0"/>
      <dgm:spPr/>
    </dgm:pt>
    <dgm:pt modelId="{0FFF33CD-CBD7-4900-8451-690BC6719F9B}" type="pres">
      <dgm:prSet presAssocID="{5ECB6BF9-A5E1-41A6-8E63-F0E136BE5A5D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DA0D01B6-D30A-458A-B6A6-0F3E0642225A}" type="pres">
      <dgm:prSet presAssocID="{5ECB6BF9-A5E1-41A6-8E63-F0E136BE5A5D}" presName="centerBoxChildren" presStyleCnt="0"/>
      <dgm:spPr/>
    </dgm:pt>
    <dgm:pt modelId="{97F55B52-A981-4628-9D64-35214921208F}" type="pres">
      <dgm:prSet presAssocID="{B1B7BC73-0199-4C98-A120-C4F4411979FF}" presName="c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CDFE4-3BD1-4E5E-9FAA-3502E7656FC4}" type="pres">
      <dgm:prSet presAssocID="{FACE6251-0BA8-4989-B829-084B39DB2F53}" presName="centerSibTrans" presStyleCnt="0"/>
      <dgm:spPr/>
    </dgm:pt>
    <dgm:pt modelId="{708CAED5-6AA0-4826-8EB7-0C90BEF78998}" type="pres">
      <dgm:prSet presAssocID="{E6E568F5-9782-4939-BDE3-3E3B316FC77A}" presName="c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688C0-5D72-4900-ABAA-E5E0CAC942E9}" type="pres">
      <dgm:prSet presAssocID="{41D35509-5DDA-419A-B7C3-3303D2E921B6}" presName="centerSibTrans" presStyleCnt="0"/>
      <dgm:spPr/>
    </dgm:pt>
    <dgm:pt modelId="{800A191E-C3F4-441A-A7FB-1C59809F9836}" type="pres">
      <dgm:prSet presAssocID="{B772B7FA-2401-4E4B-ACF2-B456A7C92FEB}" presName="cChild" presStyleLbl="fgAcc1" presStyleIdx="2" presStyleCnt="4" custLinFactNeighborX="52889" custLinFactNeighborY="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2D3BB5-67DA-4A65-826B-363936AC6510}" type="pres">
      <dgm:prSet presAssocID="{15699E9E-DE74-463C-A63A-79C30C137DFE}" presName="centerSibTrans" presStyleCnt="0"/>
      <dgm:spPr/>
    </dgm:pt>
    <dgm:pt modelId="{528F7DF4-8D87-41FE-9268-5C7714903F2B}" type="pres">
      <dgm:prSet presAssocID="{70F985B4-BCC0-4A54-A6DE-90D7763EC199}" presName="c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A70E3-DA1E-4337-9D78-5997EC5E2676}" type="presOf" srcId="{5ECB6BF9-A5E1-41A6-8E63-F0E136BE5A5D}" destId="{1F98532F-B416-4EA7-BE06-5C2F47EABDE3}" srcOrd="0" destOrd="0" presId="urn:microsoft.com/office/officeart/2005/8/layout/target2"/>
    <dgm:cxn modelId="{15377B73-C0A7-4654-B56D-5A02C60958C6}" type="presOf" srcId="{70F985B4-BCC0-4A54-A6DE-90D7763EC199}" destId="{528F7DF4-8D87-41FE-9268-5C7714903F2B}" srcOrd="0" destOrd="0" presId="urn:microsoft.com/office/officeart/2005/8/layout/target2"/>
    <dgm:cxn modelId="{46067E42-87F7-4547-BF79-4A39A018CB3A}" srcId="{0CCF0E69-D143-4CD4-9A52-399008CF34B3}" destId="{70F985B4-BCC0-4A54-A6DE-90D7763EC199}" srcOrd="3" destOrd="0" parTransId="{BBF10179-11E2-428F-8E5B-91996AAF905F}" sibTransId="{B50B0AE6-D6F5-4E94-85D8-C26C95072394}"/>
    <dgm:cxn modelId="{25D8812C-0D81-4727-92F8-E9D7C78C13E9}" srcId="{0CCF0E69-D143-4CD4-9A52-399008CF34B3}" destId="{B772B7FA-2401-4E4B-ACF2-B456A7C92FEB}" srcOrd="2" destOrd="0" parTransId="{875B3949-3012-4217-90E8-3978E669C2E2}" sibTransId="{15699E9E-DE74-463C-A63A-79C30C137DFE}"/>
    <dgm:cxn modelId="{48D8BC8D-E898-412A-8991-CC9E590A4E29}" srcId="{5ECB6BF9-A5E1-41A6-8E63-F0E136BE5A5D}" destId="{7D0B1D39-42A0-4521-902D-CD222A4DE37C}" srcOrd="4" destOrd="0" parTransId="{1DB30519-6F69-4DEB-92B7-E4C49C4981E7}" sibTransId="{35517AC6-28A4-4180-BAAE-7F9154399CB5}"/>
    <dgm:cxn modelId="{DC9CAE28-AE9E-45A3-A1CD-73CFFACB5690}" type="presOf" srcId="{E6E568F5-9782-4939-BDE3-3E3B316FC77A}" destId="{708CAED5-6AA0-4826-8EB7-0C90BEF78998}" srcOrd="0" destOrd="0" presId="urn:microsoft.com/office/officeart/2005/8/layout/target2"/>
    <dgm:cxn modelId="{DD674508-F37D-4245-B5A8-2F5AAF48362C}" type="presOf" srcId="{0CCF0E69-D143-4CD4-9A52-399008CF34B3}" destId="{0FFF33CD-CBD7-4900-8451-690BC6719F9B}" srcOrd="0" destOrd="0" presId="urn:microsoft.com/office/officeart/2005/8/layout/target2"/>
    <dgm:cxn modelId="{E50728B8-366B-4CB0-A3E6-33E2F927F435}" type="presOf" srcId="{B1B7BC73-0199-4C98-A120-C4F4411979FF}" destId="{97F55B52-A981-4628-9D64-35214921208F}" srcOrd="0" destOrd="0" presId="urn:microsoft.com/office/officeart/2005/8/layout/target2"/>
    <dgm:cxn modelId="{0FE526A0-702F-4F4D-B2CC-547EE45089F6}" srcId="{0CCF0E69-D143-4CD4-9A52-399008CF34B3}" destId="{E6E568F5-9782-4939-BDE3-3E3B316FC77A}" srcOrd="1" destOrd="0" parTransId="{EECF02BB-0B49-4F5F-A10A-56528F00EC40}" sibTransId="{41D35509-5DDA-419A-B7C3-3303D2E921B6}"/>
    <dgm:cxn modelId="{BDF70450-9541-41E9-87FB-7F4D13041F91}" srcId="{0CCF0E69-D143-4CD4-9A52-399008CF34B3}" destId="{B1B7BC73-0199-4C98-A120-C4F4411979FF}" srcOrd="0" destOrd="0" parTransId="{315F7FEC-D1FE-4485-BB8B-C48B1C2AD331}" sibTransId="{FACE6251-0BA8-4989-B829-084B39DB2F53}"/>
    <dgm:cxn modelId="{401BFA1A-ED3B-43C6-B581-1685DD9292BE}" srcId="{5ECB6BF9-A5E1-41A6-8E63-F0E136BE5A5D}" destId="{44F0372E-4287-4D68-88EB-88C519CBC7F5}" srcOrd="3" destOrd="0" parTransId="{7C085C75-6452-485D-BC70-90D841D07467}" sibTransId="{423F4C8A-DC4E-4BBB-A601-6F43A817DEB1}"/>
    <dgm:cxn modelId="{DC5F3B13-2BAC-4FD9-9716-13E90F797766}" type="presOf" srcId="{4612572D-32EF-4D98-AAFF-549530C831D9}" destId="{04B2A392-988B-46CF-B4EC-59C76766B01A}" srcOrd="0" destOrd="0" presId="urn:microsoft.com/office/officeart/2005/8/layout/target2"/>
    <dgm:cxn modelId="{864314E1-541B-43C4-BDA7-411621DF665C}" type="presOf" srcId="{B772B7FA-2401-4E4B-ACF2-B456A7C92FEB}" destId="{800A191E-C3F4-441A-A7FB-1C59809F9836}" srcOrd="0" destOrd="0" presId="urn:microsoft.com/office/officeart/2005/8/layout/target2"/>
    <dgm:cxn modelId="{31615BDA-0D53-4E2C-A40F-2AE7F7651FF4}" srcId="{5ECB6BF9-A5E1-41A6-8E63-F0E136BE5A5D}" destId="{0CCF0E69-D143-4CD4-9A52-399008CF34B3}" srcOrd="2" destOrd="0" parTransId="{B2656386-1913-4AE3-80F5-36A7F79272AB}" sibTransId="{E0CDFF82-B84B-455A-B1C4-87B693092AFF}"/>
    <dgm:cxn modelId="{0A5585FD-5B43-49D4-BFB4-C1874DA7E05C}" srcId="{5ECB6BF9-A5E1-41A6-8E63-F0E136BE5A5D}" destId="{0922C1A3-DD08-4BEE-B9D6-5D9D9FCEC918}" srcOrd="1" destOrd="0" parTransId="{D73B6609-913C-4D16-9CC5-196441BA6EE0}" sibTransId="{F0899336-8C05-4A5F-9BDB-17BA19B51B2A}"/>
    <dgm:cxn modelId="{EEC1C6EA-857E-4B59-85CA-30E8785597C0}" type="presOf" srcId="{0922C1A3-DD08-4BEE-B9D6-5D9D9FCEC918}" destId="{B114D3E3-E672-4EE9-8BC6-D3B86247F57C}" srcOrd="0" destOrd="0" presId="urn:microsoft.com/office/officeart/2005/8/layout/target2"/>
    <dgm:cxn modelId="{9C373D49-C619-4175-BB55-BF0A841457C6}" srcId="{5ECB6BF9-A5E1-41A6-8E63-F0E136BE5A5D}" destId="{4612572D-32EF-4D98-AAFF-549530C831D9}" srcOrd="0" destOrd="0" parTransId="{6EF76CDF-7132-4CF1-9E71-505A6CC52BC5}" sibTransId="{60BE8CCD-E1BB-4AA9-A099-27CE586E40BE}"/>
    <dgm:cxn modelId="{993F9BDB-55C2-4168-B686-0108F9ADE515}" type="presParOf" srcId="{1F98532F-B416-4EA7-BE06-5C2F47EABDE3}" destId="{394659D2-2BE0-4815-B2A0-165D7F8296EC}" srcOrd="0" destOrd="0" presId="urn:microsoft.com/office/officeart/2005/8/layout/target2"/>
    <dgm:cxn modelId="{A8D5F357-61EA-4296-82FF-DB991C909E30}" type="presParOf" srcId="{394659D2-2BE0-4815-B2A0-165D7F8296EC}" destId="{04B2A392-988B-46CF-B4EC-59C76766B01A}" srcOrd="0" destOrd="0" presId="urn:microsoft.com/office/officeart/2005/8/layout/target2"/>
    <dgm:cxn modelId="{4AEDDE8C-D527-4A1E-973D-5D819385AED2}" type="presParOf" srcId="{394659D2-2BE0-4815-B2A0-165D7F8296EC}" destId="{91F9D9E2-06F5-4D93-B3E2-888599F3C3E1}" srcOrd="1" destOrd="0" presId="urn:microsoft.com/office/officeart/2005/8/layout/target2"/>
    <dgm:cxn modelId="{55A60623-1F76-499E-A210-C0AB19D61AB9}" type="presParOf" srcId="{1F98532F-B416-4EA7-BE06-5C2F47EABDE3}" destId="{D4F5ED8F-4127-4CF4-A87E-901DD4026701}" srcOrd="1" destOrd="0" presId="urn:microsoft.com/office/officeart/2005/8/layout/target2"/>
    <dgm:cxn modelId="{5EE42E5A-ED5D-4385-834B-4F82CD4FCFB8}" type="presParOf" srcId="{D4F5ED8F-4127-4CF4-A87E-901DD4026701}" destId="{B114D3E3-E672-4EE9-8BC6-D3B86247F57C}" srcOrd="0" destOrd="0" presId="urn:microsoft.com/office/officeart/2005/8/layout/target2"/>
    <dgm:cxn modelId="{3016ED0F-8B6F-483C-A912-051CD7BC8CFF}" type="presParOf" srcId="{D4F5ED8F-4127-4CF4-A87E-901DD4026701}" destId="{BAAE1488-EC04-4C3D-8D24-BBDCD60DBFB7}" srcOrd="1" destOrd="0" presId="urn:microsoft.com/office/officeart/2005/8/layout/target2"/>
    <dgm:cxn modelId="{52E171C8-7910-4630-8C96-65CA93E22FB7}" type="presParOf" srcId="{1F98532F-B416-4EA7-BE06-5C2F47EABDE3}" destId="{605F4987-8891-4609-8037-96D64A00FBC3}" srcOrd="2" destOrd="0" presId="urn:microsoft.com/office/officeart/2005/8/layout/target2"/>
    <dgm:cxn modelId="{FA0ECFD8-94ED-47E8-B438-5608B57325AF}" type="presParOf" srcId="{605F4987-8891-4609-8037-96D64A00FBC3}" destId="{0FFF33CD-CBD7-4900-8451-690BC6719F9B}" srcOrd="0" destOrd="0" presId="urn:microsoft.com/office/officeart/2005/8/layout/target2"/>
    <dgm:cxn modelId="{D8C80AAB-511D-4367-971C-900A9217F437}" type="presParOf" srcId="{605F4987-8891-4609-8037-96D64A00FBC3}" destId="{DA0D01B6-D30A-458A-B6A6-0F3E0642225A}" srcOrd="1" destOrd="0" presId="urn:microsoft.com/office/officeart/2005/8/layout/target2"/>
    <dgm:cxn modelId="{33C49F48-3903-4BDE-9404-A17075EDD47E}" type="presParOf" srcId="{DA0D01B6-D30A-458A-B6A6-0F3E0642225A}" destId="{97F55B52-A981-4628-9D64-35214921208F}" srcOrd="0" destOrd="0" presId="urn:microsoft.com/office/officeart/2005/8/layout/target2"/>
    <dgm:cxn modelId="{79B67438-2DE9-406A-BA3D-4894FE2AEF55}" type="presParOf" srcId="{DA0D01B6-D30A-458A-B6A6-0F3E0642225A}" destId="{C33CDFE4-3BD1-4E5E-9FAA-3502E7656FC4}" srcOrd="1" destOrd="0" presId="urn:microsoft.com/office/officeart/2005/8/layout/target2"/>
    <dgm:cxn modelId="{4B4124D2-089E-4343-B834-3D93A7734F32}" type="presParOf" srcId="{DA0D01B6-D30A-458A-B6A6-0F3E0642225A}" destId="{708CAED5-6AA0-4826-8EB7-0C90BEF78998}" srcOrd="2" destOrd="0" presId="urn:microsoft.com/office/officeart/2005/8/layout/target2"/>
    <dgm:cxn modelId="{82163B1E-0163-4D04-9227-F668D7997F1E}" type="presParOf" srcId="{DA0D01B6-D30A-458A-B6A6-0F3E0642225A}" destId="{41F688C0-5D72-4900-ABAA-E5E0CAC942E9}" srcOrd="3" destOrd="0" presId="urn:microsoft.com/office/officeart/2005/8/layout/target2"/>
    <dgm:cxn modelId="{D3DABD78-4923-4448-A414-D6D814776453}" type="presParOf" srcId="{DA0D01B6-D30A-458A-B6A6-0F3E0642225A}" destId="{800A191E-C3F4-441A-A7FB-1C59809F9836}" srcOrd="4" destOrd="0" presId="urn:microsoft.com/office/officeart/2005/8/layout/target2"/>
    <dgm:cxn modelId="{CC726328-534C-4209-AC9F-CAD2B0256B44}" type="presParOf" srcId="{DA0D01B6-D30A-458A-B6A6-0F3E0642225A}" destId="{6E2D3BB5-67DA-4A65-826B-363936AC6510}" srcOrd="5" destOrd="0" presId="urn:microsoft.com/office/officeart/2005/8/layout/target2"/>
    <dgm:cxn modelId="{EDF88856-C675-4C9C-9839-0AC408004043}" type="presParOf" srcId="{DA0D01B6-D30A-458A-B6A6-0F3E0642225A}" destId="{528F7DF4-8D87-41FE-9268-5C7714903F2B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B86963-2FFC-4AD7-9046-A40B666F61A2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914F60E6-A1AC-46A1-A536-07A25023A055}">
      <dgm:prSet phldrT="[Text]"/>
      <dgm:spPr/>
      <dgm:t>
        <a:bodyPr/>
        <a:lstStyle/>
        <a:p>
          <a:r>
            <a:rPr lang="en-GB" b="1" dirty="0" err="1" smtClean="0"/>
            <a:t>Individu</a:t>
          </a:r>
          <a:r>
            <a:rPr lang="sk-SK" b="1" dirty="0" smtClean="0"/>
            <a:t>álne</a:t>
          </a:r>
          <a:r>
            <a:rPr lang="en-GB" b="1" dirty="0" smtClean="0"/>
            <a:t> </a:t>
          </a:r>
          <a:r>
            <a:rPr lang="en-GB" b="1" dirty="0" err="1" smtClean="0"/>
            <a:t>spon</a:t>
          </a:r>
          <a:r>
            <a:rPr lang="sk-SK" b="1" dirty="0" smtClean="0"/>
            <a:t>z</a:t>
          </a:r>
          <a:r>
            <a:rPr lang="en-GB" b="1" dirty="0" err="1" smtClean="0"/>
            <a:t>ors</a:t>
          </a:r>
          <a:r>
            <a:rPr lang="sk-SK" b="1" dirty="0" smtClean="0"/>
            <a:t>tvo</a:t>
          </a:r>
          <a:r>
            <a:rPr lang="en-GB" b="1" dirty="0" smtClean="0"/>
            <a:t> </a:t>
          </a:r>
          <a:r>
            <a:rPr lang="sk-SK" b="1" dirty="0" smtClean="0"/>
            <a:t>ALEBO</a:t>
          </a:r>
          <a:r>
            <a:rPr lang="en-GB" b="1" dirty="0" smtClean="0"/>
            <a:t> </a:t>
          </a:r>
          <a:r>
            <a:rPr lang="en-GB" b="1" dirty="0" err="1" smtClean="0"/>
            <a:t>individu</a:t>
          </a:r>
          <a:r>
            <a:rPr lang="sk-SK" b="1" dirty="0" smtClean="0"/>
            <a:t>álne</a:t>
          </a:r>
          <a:r>
            <a:rPr lang="en-GB" b="1" dirty="0" smtClean="0"/>
            <a:t> </a:t>
          </a:r>
          <a:r>
            <a:rPr lang="sk-SK" b="1" dirty="0" smtClean="0"/>
            <a:t>štipendiá</a:t>
          </a:r>
          <a:r>
            <a:rPr lang="en-GB" b="1" dirty="0" smtClean="0"/>
            <a:t> </a:t>
          </a:r>
          <a:r>
            <a:rPr lang="sk-SK" b="1" dirty="0" smtClean="0"/>
            <a:t>pre kurzy, </a:t>
          </a:r>
          <a:r>
            <a:rPr lang="en-GB" b="1" dirty="0" err="1" smtClean="0"/>
            <a:t>tr</a:t>
          </a:r>
          <a:r>
            <a:rPr lang="sk-SK" b="1" dirty="0" smtClean="0"/>
            <a:t>én</a:t>
          </a:r>
          <a:r>
            <a:rPr lang="en-GB" b="1" dirty="0" err="1" smtClean="0"/>
            <a:t>ing</a:t>
          </a:r>
          <a:r>
            <a:rPr lang="sk-SK" b="1" dirty="0" smtClean="0"/>
            <a:t>y alebo š</a:t>
          </a:r>
          <a:r>
            <a:rPr lang="en-GB" b="1" dirty="0" smtClean="0"/>
            <a:t>t</a:t>
          </a:r>
          <a:r>
            <a:rPr lang="sk-SK" b="1" dirty="0" smtClean="0"/>
            <a:t>ú</a:t>
          </a:r>
          <a:r>
            <a:rPr lang="en-GB" b="1" dirty="0" smtClean="0"/>
            <a:t>di</a:t>
          </a:r>
          <a:r>
            <a:rPr lang="sk-SK" b="1" dirty="0" smtClean="0"/>
            <a:t>um</a:t>
          </a:r>
          <a:endParaRPr lang="en-US" dirty="0"/>
        </a:p>
      </dgm:t>
    </dgm:pt>
    <dgm:pt modelId="{81DA8DCC-BA3C-4AD1-8A37-852111462769}" type="parTrans" cxnId="{EC68AF51-6EAD-4C13-B8D9-0FC276FA7B8D}">
      <dgm:prSet/>
      <dgm:spPr/>
      <dgm:t>
        <a:bodyPr/>
        <a:lstStyle/>
        <a:p>
          <a:endParaRPr lang="en-US"/>
        </a:p>
      </dgm:t>
    </dgm:pt>
    <dgm:pt modelId="{121DB42E-C903-4474-AA80-3DB1BEF712B3}" type="sibTrans" cxnId="{EC68AF51-6EAD-4C13-B8D9-0FC276FA7B8D}">
      <dgm:prSet/>
      <dgm:spPr/>
      <dgm:t>
        <a:bodyPr/>
        <a:lstStyle/>
        <a:p>
          <a:endParaRPr lang="en-US"/>
        </a:p>
      </dgm:t>
    </dgm:pt>
    <dgm:pt modelId="{6C0C0A3B-CB3F-43C4-9DF3-B770AD01C251}">
      <dgm:prSet/>
      <dgm:spPr/>
      <dgm:t>
        <a:bodyPr/>
        <a:lstStyle/>
        <a:p>
          <a:r>
            <a:rPr lang="sk-SK" dirty="0" smtClean="0">
              <a:solidFill>
                <a:srgbClr val="FF0000"/>
              </a:solidFill>
            </a:rPr>
            <a:t>Neoprávnené</a:t>
          </a:r>
          <a:endParaRPr lang="en-US" dirty="0">
            <a:solidFill>
              <a:srgbClr val="FF0000"/>
            </a:solidFill>
          </a:endParaRPr>
        </a:p>
      </dgm:t>
    </dgm:pt>
    <dgm:pt modelId="{B1D5C94D-C08E-451E-AD5B-3E5C985526F7}" type="parTrans" cxnId="{8913D0C0-9F1D-4006-9FBD-FD3DFCBA5F6A}">
      <dgm:prSet/>
      <dgm:spPr/>
      <dgm:t>
        <a:bodyPr/>
        <a:lstStyle/>
        <a:p>
          <a:endParaRPr lang="en-US"/>
        </a:p>
      </dgm:t>
    </dgm:pt>
    <dgm:pt modelId="{98DC9E1C-4F1C-4B11-8566-094B069FCD0A}" type="sibTrans" cxnId="{8913D0C0-9F1D-4006-9FBD-FD3DFCBA5F6A}">
      <dgm:prSet/>
      <dgm:spPr/>
      <dgm:t>
        <a:bodyPr/>
        <a:lstStyle/>
        <a:p>
          <a:endParaRPr lang="en-US"/>
        </a:p>
      </dgm:t>
    </dgm:pt>
    <dgm:pt modelId="{9738E4C1-C468-4B81-AC68-E0896CDD147B}" type="pres">
      <dgm:prSet presAssocID="{3CB86963-2FFC-4AD7-9046-A40B666F61A2}" presName="diagram" presStyleCnt="0">
        <dgm:presLayoutVars>
          <dgm:dir/>
          <dgm:animLvl val="lvl"/>
          <dgm:resizeHandles val="exact"/>
        </dgm:presLayoutVars>
      </dgm:prSet>
      <dgm:spPr/>
    </dgm:pt>
    <dgm:pt modelId="{CC479534-8C3E-4C6B-9FD7-054B475EC131}" type="pres">
      <dgm:prSet presAssocID="{914F60E6-A1AC-46A1-A536-07A25023A055}" presName="compNode" presStyleCnt="0"/>
      <dgm:spPr/>
    </dgm:pt>
    <dgm:pt modelId="{AFA4731B-A4D0-40F3-8E33-7919961D081D}" type="pres">
      <dgm:prSet presAssocID="{914F60E6-A1AC-46A1-A536-07A25023A055}" presName="childRect" presStyleLbl="bgAcc1" presStyleIdx="0" presStyleCnt="1" custScaleY="25523" custLinFactNeighborX="-23" custLinFactNeighborY="-1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1EBB2-6A22-43D7-9C9B-2AEEE0EBBBC0}" type="pres">
      <dgm:prSet presAssocID="{914F60E6-A1AC-46A1-A536-07A25023A05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43C013-887E-4771-AF15-EDEA0E49BC38}" type="pres">
      <dgm:prSet presAssocID="{914F60E6-A1AC-46A1-A536-07A25023A055}" presName="parentRect" presStyleLbl="alignNode1" presStyleIdx="0" presStyleCnt="1"/>
      <dgm:spPr/>
      <dgm:t>
        <a:bodyPr/>
        <a:lstStyle/>
        <a:p>
          <a:endParaRPr lang="en-US"/>
        </a:p>
      </dgm:t>
    </dgm:pt>
    <dgm:pt modelId="{503A6A52-C4F1-423F-8F46-B821780C3A8B}" type="pres">
      <dgm:prSet presAssocID="{914F60E6-A1AC-46A1-A536-07A25023A055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EC68AF51-6EAD-4C13-B8D9-0FC276FA7B8D}" srcId="{3CB86963-2FFC-4AD7-9046-A40B666F61A2}" destId="{914F60E6-A1AC-46A1-A536-07A25023A055}" srcOrd="0" destOrd="0" parTransId="{81DA8DCC-BA3C-4AD1-8A37-852111462769}" sibTransId="{121DB42E-C903-4474-AA80-3DB1BEF712B3}"/>
    <dgm:cxn modelId="{200D8AE6-CD32-487B-B8C1-1CF0819E6797}" type="presOf" srcId="{3CB86963-2FFC-4AD7-9046-A40B666F61A2}" destId="{9738E4C1-C468-4B81-AC68-E0896CDD147B}" srcOrd="0" destOrd="0" presId="urn:microsoft.com/office/officeart/2005/8/layout/bList2#2"/>
    <dgm:cxn modelId="{DF650E3D-D699-49A1-9753-3949B8D43210}" type="presOf" srcId="{6C0C0A3B-CB3F-43C4-9DF3-B770AD01C251}" destId="{AFA4731B-A4D0-40F3-8E33-7919961D081D}" srcOrd="0" destOrd="0" presId="urn:microsoft.com/office/officeart/2005/8/layout/bList2#2"/>
    <dgm:cxn modelId="{8913D0C0-9F1D-4006-9FBD-FD3DFCBA5F6A}" srcId="{914F60E6-A1AC-46A1-A536-07A25023A055}" destId="{6C0C0A3B-CB3F-43C4-9DF3-B770AD01C251}" srcOrd="0" destOrd="0" parTransId="{B1D5C94D-C08E-451E-AD5B-3E5C985526F7}" sibTransId="{98DC9E1C-4F1C-4B11-8566-094B069FCD0A}"/>
    <dgm:cxn modelId="{10F07D24-3657-4CF5-B24B-4C13B1FD1912}" type="presOf" srcId="{914F60E6-A1AC-46A1-A536-07A25023A055}" destId="{D9E1EBB2-6A22-43D7-9C9B-2AEEE0EBBBC0}" srcOrd="0" destOrd="0" presId="urn:microsoft.com/office/officeart/2005/8/layout/bList2#2"/>
    <dgm:cxn modelId="{7A481C08-1750-425E-AE47-FF8D2371CB44}" type="presOf" srcId="{914F60E6-A1AC-46A1-A536-07A25023A055}" destId="{2A43C013-887E-4771-AF15-EDEA0E49BC38}" srcOrd="1" destOrd="0" presId="urn:microsoft.com/office/officeart/2005/8/layout/bList2#2"/>
    <dgm:cxn modelId="{06AC396C-8892-4708-BD88-2DB1EB21E95D}" type="presParOf" srcId="{9738E4C1-C468-4B81-AC68-E0896CDD147B}" destId="{CC479534-8C3E-4C6B-9FD7-054B475EC131}" srcOrd="0" destOrd="0" presId="urn:microsoft.com/office/officeart/2005/8/layout/bList2#2"/>
    <dgm:cxn modelId="{D807E9CE-456A-445F-ADE1-F051B55E7BE8}" type="presParOf" srcId="{CC479534-8C3E-4C6B-9FD7-054B475EC131}" destId="{AFA4731B-A4D0-40F3-8E33-7919961D081D}" srcOrd="0" destOrd="0" presId="urn:microsoft.com/office/officeart/2005/8/layout/bList2#2"/>
    <dgm:cxn modelId="{D43A93ED-C0DC-4FDF-9296-0267EB12E73F}" type="presParOf" srcId="{CC479534-8C3E-4C6B-9FD7-054B475EC131}" destId="{D9E1EBB2-6A22-43D7-9C9B-2AEEE0EBBBC0}" srcOrd="1" destOrd="0" presId="urn:microsoft.com/office/officeart/2005/8/layout/bList2#2"/>
    <dgm:cxn modelId="{D933E6CE-0946-4978-B24A-0987A8B217F2}" type="presParOf" srcId="{CC479534-8C3E-4C6B-9FD7-054B475EC131}" destId="{2A43C013-887E-4771-AF15-EDEA0E49BC38}" srcOrd="2" destOrd="0" presId="urn:microsoft.com/office/officeart/2005/8/layout/bList2#2"/>
    <dgm:cxn modelId="{4BB99211-500F-47D2-960C-59BE1C825154}" type="presParOf" srcId="{CC479534-8C3E-4C6B-9FD7-054B475EC131}" destId="{503A6A52-C4F1-423F-8F46-B821780C3A8B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E7D97C-CFF9-4E16-8376-3DAC1939806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B36B9-36CF-4627-9901-65BDA36FF656}">
      <dgm:prSet phldrT="[Text]" custT="1"/>
      <dgm:spPr/>
      <dgm:t>
        <a:bodyPr/>
        <a:lstStyle/>
        <a:p>
          <a:r>
            <a:rPr lang="en-US" sz="2000" dirty="0" err="1" smtClean="0"/>
            <a:t>Skuto</a:t>
          </a:r>
          <a:r>
            <a:rPr lang="sk-SK" sz="2000" dirty="0" smtClean="0"/>
            <a:t>č</a:t>
          </a:r>
          <a:r>
            <a:rPr lang="en-US" sz="2000" dirty="0" smtClean="0"/>
            <a:t>n</a:t>
          </a:r>
          <a:r>
            <a:rPr lang="sk-SK" sz="2000" dirty="0" smtClean="0"/>
            <a:t>é</a:t>
          </a:r>
          <a:r>
            <a:rPr lang="en-US" sz="2000" dirty="0" smtClean="0"/>
            <a:t> n</a:t>
          </a:r>
          <a:r>
            <a:rPr lang="sk-SK" sz="2000" dirty="0" smtClean="0"/>
            <a:t>á</a:t>
          </a:r>
          <a:r>
            <a:rPr lang="en-US" sz="2000" dirty="0" err="1" smtClean="0"/>
            <a:t>klady</a:t>
          </a:r>
          <a:r>
            <a:rPr lang="en-US" sz="2000" dirty="0" smtClean="0"/>
            <a:t> </a:t>
          </a:r>
          <a:r>
            <a:rPr lang="en-US" sz="2000" dirty="0" err="1" smtClean="0"/>
            <a:t>kryt</a:t>
          </a:r>
          <a:r>
            <a:rPr lang="sk-SK" sz="2000" dirty="0" smtClean="0"/>
            <a:t>é</a:t>
          </a:r>
          <a:r>
            <a:rPr lang="en-US" sz="2000" dirty="0" smtClean="0"/>
            <a:t> </a:t>
          </a:r>
          <a:r>
            <a:rPr lang="en-US" sz="2000" dirty="0" err="1" smtClean="0"/>
            <a:t>podporn</a:t>
          </a:r>
          <a:r>
            <a:rPr lang="sk-SK" sz="2000" dirty="0" smtClean="0"/>
            <a:t>ý</a:t>
          </a:r>
          <a:r>
            <a:rPr lang="en-US" sz="2000" dirty="0" smtClean="0"/>
            <a:t>mi </a:t>
          </a:r>
          <a:r>
            <a:rPr lang="en-US" sz="2000" dirty="0" err="1" smtClean="0"/>
            <a:t>dokumentami</a:t>
          </a:r>
          <a:r>
            <a:rPr lang="en-US" sz="2000" dirty="0" smtClean="0"/>
            <a:t> </a:t>
          </a:r>
          <a:r>
            <a:rPr lang="en-GB" sz="2000" dirty="0" smtClean="0"/>
            <a:t>(</a:t>
          </a:r>
          <a:r>
            <a:rPr lang="en-GB" sz="2000" dirty="0" err="1" smtClean="0"/>
            <a:t>okrem</a:t>
          </a:r>
          <a:r>
            <a:rPr lang="en-GB" sz="2000" dirty="0" smtClean="0"/>
            <a:t> </a:t>
          </a:r>
          <a:r>
            <a:rPr lang="en-GB" sz="2000" dirty="0" err="1" smtClean="0"/>
            <a:t>nepriamych</a:t>
          </a:r>
          <a:r>
            <a:rPr lang="en-GB" sz="2000" dirty="0" smtClean="0"/>
            <a:t> n</a:t>
          </a:r>
          <a:r>
            <a:rPr lang="sk-SK" sz="2000" dirty="0" smtClean="0"/>
            <a:t>á</a:t>
          </a:r>
          <a:r>
            <a:rPr lang="en-GB" sz="2000" dirty="0" err="1" smtClean="0"/>
            <a:t>kladov</a:t>
          </a:r>
          <a:r>
            <a:rPr lang="en-GB" sz="2000" dirty="0" smtClean="0"/>
            <a:t> </a:t>
          </a:r>
          <a:r>
            <a:rPr lang="en-GB" sz="2000" dirty="0" err="1" smtClean="0"/>
            <a:t>kde</a:t>
          </a:r>
          <a:r>
            <a:rPr lang="en-GB" sz="2000" dirty="0" smtClean="0"/>
            <a:t> </a:t>
          </a:r>
          <a:r>
            <a:rPr lang="en-GB" sz="2000" dirty="0" err="1" smtClean="0"/>
            <a:t>sa</a:t>
          </a:r>
          <a:r>
            <a:rPr lang="en-GB" sz="2000" dirty="0" smtClean="0"/>
            <a:t> </a:t>
          </a:r>
          <a:r>
            <a:rPr lang="en-GB" sz="2000" dirty="0" err="1" smtClean="0"/>
            <a:t>aplikuje</a:t>
          </a:r>
          <a:r>
            <a:rPr lang="en-GB" sz="2000" dirty="0" smtClean="0"/>
            <a:t> pau</a:t>
          </a:r>
          <a:r>
            <a:rPr lang="sk-SK" sz="2000" dirty="0" smtClean="0"/>
            <a:t>šá</a:t>
          </a:r>
          <a:r>
            <a:rPr lang="en-GB" sz="2000" dirty="0" err="1" smtClean="0"/>
            <a:t>lna</a:t>
          </a:r>
          <a:r>
            <a:rPr lang="en-GB" sz="2000" dirty="0" smtClean="0"/>
            <a:t> </a:t>
          </a:r>
          <a:r>
            <a:rPr lang="en-GB" sz="2000" dirty="0" err="1" smtClean="0"/>
            <a:t>sadzba</a:t>
          </a:r>
          <a:r>
            <a:rPr lang="en-GB" sz="2000" dirty="0" smtClean="0"/>
            <a:t>) </a:t>
          </a:r>
          <a:r>
            <a:rPr lang="en-GB" sz="2000" dirty="0" err="1" smtClean="0"/>
            <a:t>spl</a:t>
          </a:r>
          <a:r>
            <a:rPr lang="sk-SK" sz="2000" dirty="0" smtClean="0"/>
            <a:t>ň</a:t>
          </a:r>
          <a:r>
            <a:rPr lang="en-GB" sz="2000" dirty="0" err="1" smtClean="0"/>
            <a:t>ajuce</a:t>
          </a:r>
          <a:r>
            <a:rPr lang="en-GB" sz="2000" dirty="0" smtClean="0"/>
            <a:t> V</a:t>
          </a:r>
          <a:r>
            <a:rPr lang="sk-SK" sz="2000" dirty="0" smtClean="0"/>
            <a:t>Š</a:t>
          </a:r>
          <a:r>
            <a:rPr lang="en-GB" sz="2000" dirty="0" smtClean="0"/>
            <a:t>ETKY </a:t>
          </a:r>
          <a:r>
            <a:rPr lang="en-GB" sz="2000" dirty="0" err="1" smtClean="0"/>
            <a:t>nasledovn</a:t>
          </a:r>
          <a:r>
            <a:rPr lang="sk-SK" sz="2000" dirty="0" smtClean="0"/>
            <a:t>é</a:t>
          </a:r>
          <a:r>
            <a:rPr lang="en-GB" sz="2000" dirty="0" smtClean="0"/>
            <a:t> </a:t>
          </a:r>
          <a:r>
            <a:rPr lang="en-GB" sz="2000" dirty="0" err="1" smtClean="0"/>
            <a:t>podmienky</a:t>
          </a:r>
          <a:r>
            <a:rPr lang="en-GB" sz="2000" dirty="0" smtClean="0"/>
            <a:t>:</a:t>
          </a:r>
          <a:endParaRPr lang="en-US" sz="2000" dirty="0"/>
        </a:p>
      </dgm:t>
    </dgm:pt>
    <dgm:pt modelId="{245DF8F8-A1FD-497D-93DF-CC5C300617AB}" type="parTrans" cxnId="{3B50802E-9599-42DB-B407-31986F24ECE1}">
      <dgm:prSet/>
      <dgm:spPr/>
      <dgm:t>
        <a:bodyPr/>
        <a:lstStyle/>
        <a:p>
          <a:endParaRPr lang="en-US"/>
        </a:p>
      </dgm:t>
    </dgm:pt>
    <dgm:pt modelId="{5D224B4F-65CA-4A6C-8679-62C50D348A8F}" type="sibTrans" cxnId="{3B50802E-9599-42DB-B407-31986F24ECE1}">
      <dgm:prSet/>
      <dgm:spPr/>
      <dgm:t>
        <a:bodyPr/>
        <a:lstStyle/>
        <a:p>
          <a:endParaRPr lang="en-US"/>
        </a:p>
      </dgm:t>
    </dgm:pt>
    <dgm:pt modelId="{EAC56B43-D690-4418-8837-927C05A0C848}">
      <dgm:prSet phldrT="[Text]" custT="1"/>
      <dgm:spPr/>
      <dgm:t>
        <a:bodyPr/>
        <a:lstStyle/>
        <a:p>
          <a:r>
            <a:rPr lang="en-GB" sz="1400" dirty="0" err="1" smtClean="0"/>
            <a:t>Musia</a:t>
          </a:r>
          <a:r>
            <a:rPr lang="en-GB" sz="1400" dirty="0" smtClean="0"/>
            <a:t> </a:t>
          </a:r>
          <a:r>
            <a:rPr lang="en-GB" sz="1400" dirty="0" err="1" smtClean="0"/>
            <a:t>byt</a:t>
          </a:r>
          <a:r>
            <a:rPr lang="en-GB" sz="1400" dirty="0" smtClean="0"/>
            <a:t> </a:t>
          </a:r>
          <a:r>
            <a:rPr lang="en-GB" sz="1400" dirty="0" err="1" smtClean="0"/>
            <a:t>zahrnute</a:t>
          </a:r>
          <a:r>
            <a:rPr lang="en-GB" sz="1400" dirty="0" smtClean="0"/>
            <a:t> v </a:t>
          </a:r>
          <a:r>
            <a:rPr lang="en-GB" sz="1400" dirty="0" err="1" smtClean="0"/>
            <a:t>indikativnom</a:t>
          </a:r>
          <a:r>
            <a:rPr lang="en-GB" sz="1400" dirty="0" smtClean="0"/>
            <a:t> </a:t>
          </a:r>
          <a:r>
            <a:rPr lang="en-GB" sz="1400" dirty="0" err="1" smtClean="0"/>
            <a:t>celkovom</a:t>
          </a:r>
          <a:r>
            <a:rPr lang="en-GB" sz="1400" dirty="0" smtClean="0"/>
            <a:t> </a:t>
          </a:r>
          <a:r>
            <a:rPr lang="en-GB" sz="1400" dirty="0" err="1" smtClean="0"/>
            <a:t>rozpocte</a:t>
          </a:r>
          <a:r>
            <a:rPr lang="en-GB" sz="1400" dirty="0" smtClean="0"/>
            <a:t> </a:t>
          </a:r>
          <a:r>
            <a:rPr lang="en-GB" sz="1400" dirty="0" err="1" smtClean="0"/>
            <a:t>projektu</a:t>
          </a:r>
          <a:r>
            <a:rPr lang="en-GB" sz="1400" dirty="0" smtClean="0"/>
            <a:t> </a:t>
          </a:r>
        </a:p>
        <a:p>
          <a:r>
            <a:rPr lang="en-GB" sz="1400" dirty="0" err="1" smtClean="0">
              <a:solidFill>
                <a:srgbClr val="C00000"/>
              </a:solidFill>
            </a:rPr>
            <a:t>Prehlad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rozpoctovych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riadkov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projektoveho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rozpoctu</a:t>
          </a:r>
          <a:endParaRPr lang="en-US" sz="1400" dirty="0">
            <a:solidFill>
              <a:srgbClr val="C00000"/>
            </a:solidFill>
          </a:endParaRPr>
        </a:p>
      </dgm:t>
    </dgm:pt>
    <dgm:pt modelId="{5166C8AB-033E-46A3-8C77-17EBDF0BD3B5}" type="parTrans" cxnId="{4FD2F724-D851-45D8-B0F3-4AD9984297D2}">
      <dgm:prSet/>
      <dgm:spPr/>
      <dgm:t>
        <a:bodyPr/>
        <a:lstStyle/>
        <a:p>
          <a:endParaRPr lang="en-US"/>
        </a:p>
      </dgm:t>
    </dgm:pt>
    <dgm:pt modelId="{C9EDDB97-316E-4B59-9683-DDEBB71F3C03}" type="sibTrans" cxnId="{4FD2F724-D851-45D8-B0F3-4AD9984297D2}">
      <dgm:prSet/>
      <dgm:spPr/>
      <dgm:t>
        <a:bodyPr/>
        <a:lstStyle/>
        <a:p>
          <a:endParaRPr lang="en-US"/>
        </a:p>
      </dgm:t>
    </dgm:pt>
    <dgm:pt modelId="{C3201171-6571-4C82-924E-7DCB87D5945C}">
      <dgm:prSet phldrT="[Text]" custT="1"/>
      <dgm:spPr/>
      <dgm:t>
        <a:bodyPr/>
        <a:lstStyle/>
        <a:p>
          <a:r>
            <a:rPr lang="en-GB" sz="1200" dirty="0" smtClean="0"/>
            <a:t>Su </a:t>
          </a:r>
          <a:r>
            <a:rPr lang="en-GB" sz="1200" dirty="0" err="1" smtClean="0"/>
            <a:t>nevyhnutne</a:t>
          </a:r>
          <a:r>
            <a:rPr lang="en-GB" sz="1200" dirty="0" smtClean="0"/>
            <a:t> pre </a:t>
          </a:r>
          <a:r>
            <a:rPr lang="en-GB" sz="1200" dirty="0" err="1" smtClean="0"/>
            <a:t>implementaciu</a:t>
          </a:r>
          <a:r>
            <a:rPr lang="en-GB" sz="1200" dirty="0" smtClean="0"/>
            <a:t> </a:t>
          </a:r>
          <a:r>
            <a:rPr lang="en-GB" sz="1200" dirty="0" err="1" smtClean="0"/>
            <a:t>projektu</a:t>
          </a:r>
          <a:r>
            <a:rPr lang="en-GB" sz="1200" dirty="0" smtClean="0"/>
            <a:t>, </a:t>
          </a:r>
          <a:r>
            <a:rPr lang="en-GB" sz="1200" b="1" dirty="0" err="1" smtClean="0"/>
            <a:t>su</a:t>
          </a:r>
          <a:r>
            <a:rPr lang="en-GB" sz="1200" b="1" dirty="0" smtClean="0"/>
            <a:t> </a:t>
          </a:r>
          <a:r>
            <a:rPr lang="en-GB" sz="1200" b="1" dirty="0" err="1" smtClean="0"/>
            <a:t>identifikovatelne</a:t>
          </a:r>
          <a:r>
            <a:rPr lang="en-GB" sz="1200" b="1" dirty="0" smtClean="0"/>
            <a:t> a </a:t>
          </a:r>
          <a:r>
            <a:rPr lang="en-GB" sz="1200" b="1" dirty="0" err="1" smtClean="0"/>
            <a:t>verifikovatelne</a:t>
          </a:r>
          <a:r>
            <a:rPr lang="en-GB" sz="1200" dirty="0" smtClean="0"/>
            <a:t>, a </a:t>
          </a:r>
          <a:r>
            <a:rPr lang="en-GB" sz="1200" dirty="0" err="1" smtClean="0"/>
            <a:t>su</a:t>
          </a:r>
          <a:r>
            <a:rPr lang="en-GB" sz="1200" dirty="0" smtClean="0"/>
            <a:t> </a:t>
          </a:r>
          <a:r>
            <a:rPr lang="en-GB" sz="1200" dirty="0" err="1" smtClean="0"/>
            <a:t>vlozene</a:t>
          </a:r>
          <a:r>
            <a:rPr lang="en-GB" sz="1200" dirty="0" smtClean="0"/>
            <a:t> do  </a:t>
          </a:r>
          <a:r>
            <a:rPr lang="en-GB" sz="1200" dirty="0" err="1" smtClean="0"/>
            <a:t>do</a:t>
          </a:r>
          <a:r>
            <a:rPr lang="en-GB" sz="1200" dirty="0" smtClean="0"/>
            <a:t> </a:t>
          </a:r>
          <a:r>
            <a:rPr lang="en-GB" sz="1200" b="1" dirty="0" err="1" smtClean="0"/>
            <a:t>uctovnictva</a:t>
          </a:r>
          <a:r>
            <a:rPr lang="en-GB" sz="1200" b="1" dirty="0" smtClean="0"/>
            <a:t> </a:t>
          </a:r>
          <a:r>
            <a:rPr lang="en-GB" sz="1200" b="0" dirty="0" err="1" smtClean="0"/>
            <a:t>Veduceho</a:t>
          </a:r>
          <a:r>
            <a:rPr lang="en-GB" sz="1200" b="0" dirty="0" smtClean="0"/>
            <a:t> </a:t>
          </a:r>
          <a:r>
            <a:rPr lang="en-GB" sz="1200" b="0" dirty="0" err="1" smtClean="0"/>
            <a:t>prijimatela</a:t>
          </a:r>
          <a:r>
            <a:rPr lang="en-GB" sz="1200" dirty="0" smtClean="0"/>
            <a:t>/</a:t>
          </a:r>
          <a:r>
            <a:rPr lang="en-GB" sz="1200" b="0" dirty="0" err="1" smtClean="0"/>
            <a:t>prijimatelov</a:t>
          </a:r>
          <a:r>
            <a:rPr lang="en-GB" sz="1200" dirty="0" smtClean="0"/>
            <a:t> a </a:t>
          </a:r>
          <a:r>
            <a:rPr lang="en-GB" sz="1200" dirty="0" err="1" smtClean="0"/>
            <a:t>splnaju</a:t>
          </a:r>
          <a:r>
            <a:rPr lang="en-GB" sz="1200" dirty="0" smtClean="0"/>
            <a:t> </a:t>
          </a:r>
          <a:r>
            <a:rPr lang="en-GB" sz="1200" dirty="0" err="1" smtClean="0"/>
            <a:t>poziadavky</a:t>
          </a:r>
          <a:r>
            <a:rPr lang="en-GB" sz="1200" dirty="0" smtClean="0"/>
            <a:t> </a:t>
          </a:r>
          <a:r>
            <a:rPr lang="en-GB" sz="1200" dirty="0" err="1" smtClean="0"/>
            <a:t>platnej</a:t>
          </a:r>
          <a:r>
            <a:rPr lang="en-GB" sz="1200" dirty="0" smtClean="0"/>
            <a:t> </a:t>
          </a:r>
          <a:r>
            <a:rPr lang="en-GB" sz="1200" b="1" dirty="0" err="1" smtClean="0"/>
            <a:t>danovej</a:t>
          </a:r>
          <a:r>
            <a:rPr lang="en-GB" sz="1200" b="1" dirty="0" smtClean="0"/>
            <a:t> a </a:t>
          </a:r>
          <a:r>
            <a:rPr lang="en-GB" sz="1200" b="1" dirty="0" err="1" smtClean="0"/>
            <a:t>socialnej</a:t>
          </a:r>
          <a:r>
            <a:rPr lang="en-GB" sz="1200" b="1" dirty="0" smtClean="0"/>
            <a:t> </a:t>
          </a:r>
          <a:r>
            <a:rPr lang="en-GB" sz="1200" b="1" dirty="0" err="1" smtClean="0"/>
            <a:t>legislativy</a:t>
          </a:r>
          <a:endParaRPr lang="en-GB" sz="1200" b="1" dirty="0" smtClean="0"/>
        </a:p>
        <a:p>
          <a:r>
            <a:rPr lang="en-US" sz="1200" b="0" dirty="0" smtClean="0">
              <a:solidFill>
                <a:srgbClr val="C00000"/>
              </a:solidFill>
            </a:rPr>
            <a:t>Vo faze </a:t>
          </a:r>
          <a:r>
            <a:rPr lang="en-US" sz="1200" b="0" dirty="0" err="1" smtClean="0">
              <a:solidFill>
                <a:srgbClr val="C00000"/>
              </a:solidFill>
            </a:rPr>
            <a:t>hodnotenia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sa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predpokladaju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klarifikacie</a:t>
          </a:r>
          <a:r>
            <a:rPr lang="en-US" sz="1200" b="0" dirty="0" smtClean="0">
              <a:solidFill>
                <a:srgbClr val="C00000"/>
              </a:solidFill>
            </a:rPr>
            <a:t>, v </a:t>
          </a:r>
          <a:r>
            <a:rPr lang="en-US" sz="1200" b="0" dirty="0" err="1" smtClean="0">
              <a:solidFill>
                <a:srgbClr val="C00000"/>
              </a:solidFill>
            </a:rPr>
            <a:t>pripade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neobhajenia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neopravnenych</a:t>
          </a:r>
          <a:r>
            <a:rPr lang="en-US" sz="1200" b="0" dirty="0" smtClean="0">
              <a:solidFill>
                <a:srgbClr val="C00000"/>
              </a:solidFill>
            </a:rPr>
            <a:t> a </a:t>
          </a:r>
          <a:r>
            <a:rPr lang="en-US" sz="1200" b="0" dirty="0" err="1" smtClean="0">
              <a:solidFill>
                <a:srgbClr val="C00000"/>
              </a:solidFill>
            </a:rPr>
            <a:t>nerealistickych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nakladov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budu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tieto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znizene</a:t>
          </a:r>
          <a:endParaRPr lang="en-GB" sz="1200" b="1" dirty="0" smtClean="0"/>
        </a:p>
      </dgm:t>
    </dgm:pt>
    <dgm:pt modelId="{6E9664B6-7DE6-47AF-A28E-F90F03290CD1}" type="sibTrans" cxnId="{2842167A-9B05-47BB-909F-088AA095C1D1}">
      <dgm:prSet/>
      <dgm:spPr/>
      <dgm:t>
        <a:bodyPr/>
        <a:lstStyle/>
        <a:p>
          <a:endParaRPr lang="en-US"/>
        </a:p>
      </dgm:t>
    </dgm:pt>
    <dgm:pt modelId="{C8642950-58A4-43BA-988B-5F2C5BFAC1D9}" type="parTrans" cxnId="{2842167A-9B05-47BB-909F-088AA095C1D1}">
      <dgm:prSet/>
      <dgm:spPr/>
      <dgm:t>
        <a:bodyPr/>
        <a:lstStyle/>
        <a:p>
          <a:endParaRPr lang="en-US"/>
        </a:p>
      </dgm:t>
    </dgm:pt>
    <dgm:pt modelId="{1BE4C6AE-7BC4-4E5A-BDB5-67E07A0725B8}">
      <dgm:prSet custT="1"/>
      <dgm:spPr/>
      <dgm:t>
        <a:bodyPr/>
        <a:lstStyle/>
        <a:p>
          <a:r>
            <a:rPr lang="en-GB" sz="1400" dirty="0" err="1" smtClean="0"/>
            <a:t>Vzniknute</a:t>
          </a:r>
          <a:r>
            <a:rPr lang="en-GB" sz="1400" dirty="0" smtClean="0"/>
            <a:t> </a:t>
          </a:r>
          <a:r>
            <a:rPr lang="en-GB" sz="1400" dirty="0" err="1" smtClean="0"/>
            <a:t>pocas</a:t>
          </a:r>
          <a:r>
            <a:rPr lang="en-GB" sz="1400" dirty="0" smtClean="0"/>
            <a:t> </a:t>
          </a:r>
          <a:r>
            <a:rPr lang="en-GB" sz="1400" dirty="0" err="1" smtClean="0"/>
            <a:t>implementacie</a:t>
          </a:r>
          <a:r>
            <a:rPr lang="en-GB" sz="1400" dirty="0" smtClean="0"/>
            <a:t> </a:t>
          </a:r>
          <a:r>
            <a:rPr lang="en-GB" sz="1400" dirty="0" err="1" smtClean="0"/>
            <a:t>projektu</a:t>
          </a:r>
          <a:endParaRPr lang="en-GB" sz="1400" dirty="0" smtClean="0"/>
        </a:p>
        <a:p>
          <a:r>
            <a:rPr lang="en-GB" sz="1400" dirty="0" smtClean="0">
              <a:solidFill>
                <a:srgbClr val="C00000"/>
              </a:solidFill>
            </a:rPr>
            <a:t>ZIADNE </a:t>
          </a:r>
          <a:r>
            <a:rPr lang="en-GB" sz="1400" dirty="0" err="1" smtClean="0">
              <a:solidFill>
                <a:srgbClr val="C00000"/>
              </a:solidFill>
            </a:rPr>
            <a:t>pripravne</a:t>
          </a:r>
          <a:r>
            <a:rPr lang="en-GB" sz="1400" dirty="0" smtClean="0">
              <a:solidFill>
                <a:srgbClr val="C00000"/>
              </a:solidFill>
            </a:rPr>
            <a:t> </a:t>
          </a:r>
          <a:r>
            <a:rPr lang="en-GB" sz="1400" dirty="0" err="1" smtClean="0">
              <a:solidFill>
                <a:srgbClr val="C00000"/>
              </a:solidFill>
            </a:rPr>
            <a:t>naklady</a:t>
          </a:r>
          <a:endParaRPr lang="en-US" sz="1400" dirty="0">
            <a:solidFill>
              <a:srgbClr val="C00000"/>
            </a:solidFill>
          </a:endParaRPr>
        </a:p>
      </dgm:t>
    </dgm:pt>
    <dgm:pt modelId="{DE552274-9987-4F23-BD20-7CE97E29F4AA}" type="parTrans" cxnId="{DDFB8FBB-8FFC-41C8-89FC-17D9447045FA}">
      <dgm:prSet/>
      <dgm:spPr/>
      <dgm:t>
        <a:bodyPr/>
        <a:lstStyle/>
        <a:p>
          <a:endParaRPr lang="en-US"/>
        </a:p>
      </dgm:t>
    </dgm:pt>
    <dgm:pt modelId="{05BEC685-DB16-4D1F-8917-44785310D433}" type="sibTrans" cxnId="{DDFB8FBB-8FFC-41C8-89FC-17D9447045FA}">
      <dgm:prSet/>
      <dgm:spPr/>
      <dgm:t>
        <a:bodyPr/>
        <a:lstStyle/>
        <a:p>
          <a:endParaRPr lang="en-US"/>
        </a:p>
      </dgm:t>
    </dgm:pt>
    <dgm:pt modelId="{EDC560DC-06C2-4491-9ED9-483C732EED4D}">
      <dgm:prSet custT="1"/>
      <dgm:spPr/>
      <dgm:t>
        <a:bodyPr/>
        <a:lstStyle/>
        <a:p>
          <a:r>
            <a:rPr lang="en-GB" sz="1200" dirty="0" smtClean="0"/>
            <a:t>Su </a:t>
          </a:r>
          <a:r>
            <a:rPr lang="en-GB" sz="1200" b="1" dirty="0" err="1" smtClean="0"/>
            <a:t>odovodnene</a:t>
          </a:r>
          <a:r>
            <a:rPr lang="en-GB" sz="1200" b="1" dirty="0" smtClean="0"/>
            <a:t>, </a:t>
          </a:r>
          <a:r>
            <a:rPr lang="en-GB" sz="1200" b="1" dirty="0" err="1" smtClean="0"/>
            <a:t>opravnene</a:t>
          </a:r>
          <a:r>
            <a:rPr lang="en-GB" sz="1200" dirty="0" smtClean="0"/>
            <a:t>, a </a:t>
          </a:r>
          <a:r>
            <a:rPr lang="en-GB" sz="1200" dirty="0" err="1" smtClean="0"/>
            <a:t>splnaju</a:t>
          </a:r>
          <a:r>
            <a:rPr lang="en-GB" sz="1200" dirty="0" smtClean="0"/>
            <a:t> </a:t>
          </a:r>
          <a:r>
            <a:rPr lang="en-GB" sz="1200" dirty="0" err="1" smtClean="0"/>
            <a:t>poziadavky</a:t>
          </a:r>
          <a:r>
            <a:rPr lang="en-GB" sz="1200" dirty="0" smtClean="0"/>
            <a:t> </a:t>
          </a:r>
          <a:r>
            <a:rPr lang="en-GB" sz="1200" b="1" dirty="0" err="1" smtClean="0"/>
            <a:t>hladkeho</a:t>
          </a:r>
          <a:r>
            <a:rPr lang="en-GB" sz="1200" b="1" dirty="0" smtClean="0"/>
            <a:t> </a:t>
          </a:r>
          <a:r>
            <a:rPr lang="en-GB" sz="1200" b="1" dirty="0" err="1" smtClean="0"/>
            <a:t>financneho</a:t>
          </a:r>
          <a:r>
            <a:rPr lang="en-GB" sz="1200" b="1" dirty="0" smtClean="0"/>
            <a:t> </a:t>
          </a:r>
          <a:r>
            <a:rPr lang="en-GB" sz="1200" b="1" dirty="0" err="1" smtClean="0"/>
            <a:t>manazmentu</a:t>
          </a:r>
          <a:r>
            <a:rPr lang="en-GB" sz="1200" dirty="0" smtClean="0"/>
            <a:t>, </a:t>
          </a:r>
          <a:r>
            <a:rPr lang="en-GB" sz="1200" dirty="0" err="1" smtClean="0"/>
            <a:t>hlavne</a:t>
          </a:r>
          <a:r>
            <a:rPr lang="en-GB" sz="1200" dirty="0" smtClean="0"/>
            <a:t> v </a:t>
          </a:r>
          <a:r>
            <a:rPr lang="en-GB" sz="1200" dirty="0" err="1" smtClean="0"/>
            <a:t>oblasti</a:t>
          </a:r>
          <a:r>
            <a:rPr lang="en-GB" sz="1200" dirty="0" smtClean="0"/>
            <a:t> </a:t>
          </a:r>
          <a:r>
            <a:rPr lang="en-GB" sz="1200" dirty="0" err="1" smtClean="0"/>
            <a:t>hospodarnosti</a:t>
          </a:r>
          <a:r>
            <a:rPr lang="en-GB" sz="1200" dirty="0" smtClean="0"/>
            <a:t> a </a:t>
          </a:r>
          <a:r>
            <a:rPr lang="en-GB" sz="1200" dirty="0" err="1" smtClean="0"/>
            <a:t>efektivity</a:t>
          </a:r>
          <a:endParaRPr lang="en-GB" sz="1200" dirty="0" smtClean="0"/>
        </a:p>
        <a:p>
          <a:r>
            <a:rPr lang="en-US" sz="1200" b="0" dirty="0" smtClean="0">
              <a:solidFill>
                <a:srgbClr val="C00000"/>
              </a:solidFill>
            </a:rPr>
            <a:t>Vo faze </a:t>
          </a:r>
          <a:r>
            <a:rPr lang="en-US" sz="1200" b="0" dirty="0" err="1" smtClean="0">
              <a:solidFill>
                <a:srgbClr val="C00000"/>
              </a:solidFill>
            </a:rPr>
            <a:t>hodnotenia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sa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predpokladaju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klarifikacie</a:t>
          </a:r>
          <a:r>
            <a:rPr lang="en-US" sz="1200" b="0" dirty="0" smtClean="0">
              <a:solidFill>
                <a:srgbClr val="C00000"/>
              </a:solidFill>
            </a:rPr>
            <a:t>, v </a:t>
          </a:r>
          <a:r>
            <a:rPr lang="en-US" sz="1200" b="0" dirty="0" err="1" smtClean="0">
              <a:solidFill>
                <a:srgbClr val="C00000"/>
              </a:solidFill>
            </a:rPr>
            <a:t>pripade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neobhajenia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neopravnenych</a:t>
          </a:r>
          <a:r>
            <a:rPr lang="en-US" sz="1200" b="0" dirty="0" smtClean="0">
              <a:solidFill>
                <a:srgbClr val="C00000"/>
              </a:solidFill>
            </a:rPr>
            <a:t> a </a:t>
          </a:r>
          <a:r>
            <a:rPr lang="en-US" sz="1200" b="0" dirty="0" err="1" smtClean="0">
              <a:solidFill>
                <a:srgbClr val="C00000"/>
              </a:solidFill>
            </a:rPr>
            <a:t>nerealistickych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nakladov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budu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tieto</a:t>
          </a:r>
          <a:r>
            <a:rPr lang="en-US" sz="1200" b="0" dirty="0" smtClean="0">
              <a:solidFill>
                <a:srgbClr val="C00000"/>
              </a:solidFill>
            </a:rPr>
            <a:t> </a:t>
          </a:r>
          <a:r>
            <a:rPr lang="en-US" sz="1200" b="0" dirty="0" err="1" smtClean="0">
              <a:solidFill>
                <a:srgbClr val="C00000"/>
              </a:solidFill>
            </a:rPr>
            <a:t>znizene</a:t>
          </a:r>
          <a:endParaRPr lang="en-US" sz="1200" dirty="0"/>
        </a:p>
      </dgm:t>
    </dgm:pt>
    <dgm:pt modelId="{645A6D56-1D50-452A-968C-B16E83A85538}" type="parTrans" cxnId="{B6EA8FFA-257A-453F-AB30-1FC12313AA08}">
      <dgm:prSet/>
      <dgm:spPr/>
      <dgm:t>
        <a:bodyPr/>
        <a:lstStyle/>
        <a:p>
          <a:endParaRPr lang="en-US"/>
        </a:p>
      </dgm:t>
    </dgm:pt>
    <dgm:pt modelId="{92F711C6-4986-4700-BD53-2DAE6318F645}" type="sibTrans" cxnId="{B6EA8FFA-257A-453F-AB30-1FC12313AA08}">
      <dgm:prSet/>
      <dgm:spPr/>
      <dgm:t>
        <a:bodyPr/>
        <a:lstStyle/>
        <a:p>
          <a:endParaRPr lang="en-US"/>
        </a:p>
      </dgm:t>
    </dgm:pt>
    <dgm:pt modelId="{4BC1F553-96F6-4B5D-B79A-B3899BA91702}">
      <dgm:prSet/>
      <dgm:spPr/>
      <dgm:t>
        <a:bodyPr/>
        <a:lstStyle/>
        <a:p>
          <a:endParaRPr lang="en-US"/>
        </a:p>
      </dgm:t>
    </dgm:pt>
    <dgm:pt modelId="{63226E54-53D1-4E28-9249-F30EEE87DB54}" type="parTrans" cxnId="{672A0FCF-7A20-4422-B01F-6150747F63DD}">
      <dgm:prSet/>
      <dgm:spPr/>
      <dgm:t>
        <a:bodyPr/>
        <a:lstStyle/>
        <a:p>
          <a:endParaRPr lang="en-US"/>
        </a:p>
      </dgm:t>
    </dgm:pt>
    <dgm:pt modelId="{182FC866-7AD7-42AF-A81B-F346F2289084}" type="sibTrans" cxnId="{672A0FCF-7A20-4422-B01F-6150747F63DD}">
      <dgm:prSet/>
      <dgm:spPr/>
      <dgm:t>
        <a:bodyPr/>
        <a:lstStyle/>
        <a:p>
          <a:endParaRPr lang="en-US"/>
        </a:p>
      </dgm:t>
    </dgm:pt>
    <dgm:pt modelId="{17FEB6FE-EEE4-4DDE-AF2C-991F0D4735B9}" type="pres">
      <dgm:prSet presAssocID="{37E7D97C-CFF9-4E16-8376-3DAC193980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7246D3-AA6C-4309-B3D1-7934A4F0ADCE}" type="pres">
      <dgm:prSet presAssocID="{4D7B36B9-36CF-4627-9901-65BDA36FF656}" presName="roof" presStyleLbl="dkBgShp" presStyleIdx="0" presStyleCnt="2" custScaleY="57138"/>
      <dgm:spPr/>
      <dgm:t>
        <a:bodyPr/>
        <a:lstStyle/>
        <a:p>
          <a:endParaRPr lang="en-US"/>
        </a:p>
      </dgm:t>
    </dgm:pt>
    <dgm:pt modelId="{224A5BE0-88AE-4B1D-8AE8-0EBA99D41E2E}" type="pres">
      <dgm:prSet presAssocID="{4D7B36B9-36CF-4627-9901-65BDA36FF656}" presName="pillars" presStyleCnt="0"/>
      <dgm:spPr/>
    </dgm:pt>
    <dgm:pt modelId="{00EC18EE-9A39-47C8-9F77-C2CA9F15F913}" type="pres">
      <dgm:prSet presAssocID="{4D7B36B9-36CF-4627-9901-65BDA36FF656}" presName="pillar1" presStyleLbl="node1" presStyleIdx="0" presStyleCnt="4" custLinFactNeighborX="-147" custLinFactNeighborY="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C9FCEE-2007-4B3D-A0C4-0DCD2927AD6C}" type="pres">
      <dgm:prSet presAssocID="{EAC56B43-D690-4418-8837-927C05A0C848}" presName="pillarX" presStyleLbl="node1" presStyleIdx="1" presStyleCnt="4" custLinFactNeighborY="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74535-6C96-46F2-AAA2-6150C0E888D2}" type="pres">
      <dgm:prSet presAssocID="{C3201171-6571-4C82-924E-7DCB87D5945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D427C-FB06-42DB-901F-759ADCD70884}" type="pres">
      <dgm:prSet presAssocID="{EDC560DC-06C2-4491-9ED9-483C732EED4D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E164F-65F1-444D-B8FD-96C97C8998EB}" type="pres">
      <dgm:prSet presAssocID="{4D7B36B9-36CF-4627-9901-65BDA36FF656}" presName="base" presStyleLbl="dkBgShp" presStyleIdx="1" presStyleCnt="2" custLinFactNeighborY="-7907"/>
      <dgm:spPr/>
    </dgm:pt>
  </dgm:ptLst>
  <dgm:cxnLst>
    <dgm:cxn modelId="{C8316D77-DCB2-4824-80C7-C6DF54E060CE}" type="presOf" srcId="{37E7D97C-CFF9-4E16-8376-3DAC19398065}" destId="{17FEB6FE-EEE4-4DDE-AF2C-991F0D4735B9}" srcOrd="0" destOrd="0" presId="urn:microsoft.com/office/officeart/2005/8/layout/hList3"/>
    <dgm:cxn modelId="{B6EA8FFA-257A-453F-AB30-1FC12313AA08}" srcId="{4D7B36B9-36CF-4627-9901-65BDA36FF656}" destId="{EDC560DC-06C2-4491-9ED9-483C732EED4D}" srcOrd="3" destOrd="0" parTransId="{645A6D56-1D50-452A-968C-B16E83A85538}" sibTransId="{92F711C6-4986-4700-BD53-2DAE6318F645}"/>
    <dgm:cxn modelId="{4FD2F724-D851-45D8-B0F3-4AD9984297D2}" srcId="{4D7B36B9-36CF-4627-9901-65BDA36FF656}" destId="{EAC56B43-D690-4418-8837-927C05A0C848}" srcOrd="1" destOrd="0" parTransId="{5166C8AB-033E-46A3-8C77-17EBDF0BD3B5}" sibTransId="{C9EDDB97-316E-4B59-9683-DDEBB71F3C03}"/>
    <dgm:cxn modelId="{6D376F9E-D434-49CF-BEE6-3F5B244EA35C}" type="presOf" srcId="{1BE4C6AE-7BC4-4E5A-BDB5-67E07A0725B8}" destId="{00EC18EE-9A39-47C8-9F77-C2CA9F15F913}" srcOrd="0" destOrd="0" presId="urn:microsoft.com/office/officeart/2005/8/layout/hList3"/>
    <dgm:cxn modelId="{617065A1-13DF-432B-834B-160D4C9EE277}" type="presOf" srcId="{C3201171-6571-4C82-924E-7DCB87D5945C}" destId="{97674535-6C96-46F2-AAA2-6150C0E888D2}" srcOrd="0" destOrd="0" presId="urn:microsoft.com/office/officeart/2005/8/layout/hList3"/>
    <dgm:cxn modelId="{2842167A-9B05-47BB-909F-088AA095C1D1}" srcId="{4D7B36B9-36CF-4627-9901-65BDA36FF656}" destId="{C3201171-6571-4C82-924E-7DCB87D5945C}" srcOrd="2" destOrd="0" parTransId="{C8642950-58A4-43BA-988B-5F2C5BFAC1D9}" sibTransId="{6E9664B6-7DE6-47AF-A28E-F90F03290CD1}"/>
    <dgm:cxn modelId="{25A7A167-662E-40F1-8284-A8599C8032AF}" type="presOf" srcId="{EDC560DC-06C2-4491-9ED9-483C732EED4D}" destId="{D2ED427C-FB06-42DB-901F-759ADCD70884}" srcOrd="0" destOrd="0" presId="urn:microsoft.com/office/officeart/2005/8/layout/hList3"/>
    <dgm:cxn modelId="{3B50802E-9599-42DB-B407-31986F24ECE1}" srcId="{37E7D97C-CFF9-4E16-8376-3DAC19398065}" destId="{4D7B36B9-36CF-4627-9901-65BDA36FF656}" srcOrd="0" destOrd="0" parTransId="{245DF8F8-A1FD-497D-93DF-CC5C300617AB}" sibTransId="{5D224B4F-65CA-4A6C-8679-62C50D348A8F}"/>
    <dgm:cxn modelId="{A7B11A70-4604-497B-BCE4-10FDB8BAD075}" type="presOf" srcId="{4D7B36B9-36CF-4627-9901-65BDA36FF656}" destId="{4B7246D3-AA6C-4309-B3D1-7934A4F0ADCE}" srcOrd="0" destOrd="0" presId="urn:microsoft.com/office/officeart/2005/8/layout/hList3"/>
    <dgm:cxn modelId="{672A0FCF-7A20-4422-B01F-6150747F63DD}" srcId="{37E7D97C-CFF9-4E16-8376-3DAC19398065}" destId="{4BC1F553-96F6-4B5D-B79A-B3899BA91702}" srcOrd="1" destOrd="0" parTransId="{63226E54-53D1-4E28-9249-F30EEE87DB54}" sibTransId="{182FC866-7AD7-42AF-A81B-F346F2289084}"/>
    <dgm:cxn modelId="{5861AE8F-6873-43B7-AB76-6226AD9699B4}" type="presOf" srcId="{EAC56B43-D690-4418-8837-927C05A0C848}" destId="{BAC9FCEE-2007-4B3D-A0C4-0DCD2927AD6C}" srcOrd="0" destOrd="0" presId="urn:microsoft.com/office/officeart/2005/8/layout/hList3"/>
    <dgm:cxn modelId="{DDFB8FBB-8FFC-41C8-89FC-17D9447045FA}" srcId="{4D7B36B9-36CF-4627-9901-65BDA36FF656}" destId="{1BE4C6AE-7BC4-4E5A-BDB5-67E07A0725B8}" srcOrd="0" destOrd="0" parTransId="{DE552274-9987-4F23-BD20-7CE97E29F4AA}" sibTransId="{05BEC685-DB16-4D1F-8917-44785310D433}"/>
    <dgm:cxn modelId="{B19D4026-B048-4E57-9B83-086D317C832D}" type="presParOf" srcId="{17FEB6FE-EEE4-4DDE-AF2C-991F0D4735B9}" destId="{4B7246D3-AA6C-4309-B3D1-7934A4F0ADCE}" srcOrd="0" destOrd="0" presId="urn:microsoft.com/office/officeart/2005/8/layout/hList3"/>
    <dgm:cxn modelId="{0D33AD83-DF1B-4CCB-BEED-89790A7481A9}" type="presParOf" srcId="{17FEB6FE-EEE4-4DDE-AF2C-991F0D4735B9}" destId="{224A5BE0-88AE-4B1D-8AE8-0EBA99D41E2E}" srcOrd="1" destOrd="0" presId="urn:microsoft.com/office/officeart/2005/8/layout/hList3"/>
    <dgm:cxn modelId="{34641CAC-55C0-4B16-ABE2-285D9EBCF4FC}" type="presParOf" srcId="{224A5BE0-88AE-4B1D-8AE8-0EBA99D41E2E}" destId="{00EC18EE-9A39-47C8-9F77-C2CA9F15F913}" srcOrd="0" destOrd="0" presId="urn:microsoft.com/office/officeart/2005/8/layout/hList3"/>
    <dgm:cxn modelId="{B6018601-707B-44E5-B02C-66B96332959C}" type="presParOf" srcId="{224A5BE0-88AE-4B1D-8AE8-0EBA99D41E2E}" destId="{BAC9FCEE-2007-4B3D-A0C4-0DCD2927AD6C}" srcOrd="1" destOrd="0" presId="urn:microsoft.com/office/officeart/2005/8/layout/hList3"/>
    <dgm:cxn modelId="{B281FC72-5DB4-4B8F-B213-296E5F1D5EAC}" type="presParOf" srcId="{224A5BE0-88AE-4B1D-8AE8-0EBA99D41E2E}" destId="{97674535-6C96-46F2-AAA2-6150C0E888D2}" srcOrd="2" destOrd="0" presId="urn:microsoft.com/office/officeart/2005/8/layout/hList3"/>
    <dgm:cxn modelId="{600BD131-4312-4D8B-AD88-980B8E8667DB}" type="presParOf" srcId="{224A5BE0-88AE-4B1D-8AE8-0EBA99D41E2E}" destId="{D2ED427C-FB06-42DB-901F-759ADCD70884}" srcOrd="3" destOrd="0" presId="urn:microsoft.com/office/officeart/2005/8/layout/hList3"/>
    <dgm:cxn modelId="{BB688543-F692-4626-B060-D5A98EE0AC2C}" type="presParOf" srcId="{17FEB6FE-EEE4-4DDE-AF2C-991F0D4735B9}" destId="{959E164F-65F1-444D-B8FD-96C97C8998E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3F5CF-ED71-4F21-B089-76A2F1FD7B5A}">
      <dsp:nvSpPr>
        <dsp:cNvPr id="0" name=""/>
        <dsp:cNvSpPr/>
      </dsp:nvSpPr>
      <dsp:spPr>
        <a:xfrm>
          <a:off x="0" y="269601"/>
          <a:ext cx="8501122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V </a:t>
          </a:r>
          <a:r>
            <a:rPr lang="hu-HU" sz="1600" kern="1200" dirty="0" err="1" smtClean="0"/>
            <a:t>roku</a:t>
          </a:r>
          <a:r>
            <a:rPr lang="en-GB" sz="1600" kern="1200" dirty="0" smtClean="0"/>
            <a:t> 2014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sa</a:t>
          </a:r>
          <a:r>
            <a:rPr lang="hu-HU" sz="1600" kern="1200" dirty="0" smtClean="0"/>
            <a:t> </a:t>
          </a:r>
          <a:r>
            <a:rPr lang="hu-HU" sz="1600" u="sng" kern="1200" dirty="0" err="1" smtClean="0">
              <a:solidFill>
                <a:srgbClr val="0000CC"/>
              </a:solidFill>
            </a:rPr>
            <a:t>Nástroj</a:t>
          </a:r>
          <a:r>
            <a:rPr lang="hu-HU" sz="1600" u="sng" kern="1200" dirty="0" smtClean="0">
              <a:solidFill>
                <a:srgbClr val="0000CC"/>
              </a:solidFill>
            </a:rPr>
            <a:t> </a:t>
          </a:r>
          <a:r>
            <a:rPr lang="hu-HU" sz="1600" u="sng" kern="1200" dirty="0" err="1" smtClean="0">
              <a:solidFill>
                <a:srgbClr val="0000CC"/>
              </a:solidFill>
            </a:rPr>
            <a:t>európskeho</a:t>
          </a:r>
          <a:r>
            <a:rPr lang="hu-HU" sz="1600" u="sng" kern="1200" dirty="0" smtClean="0">
              <a:solidFill>
                <a:srgbClr val="0000CC"/>
              </a:solidFill>
            </a:rPr>
            <a:t> </a:t>
          </a:r>
          <a:r>
            <a:rPr lang="hu-HU" sz="1600" u="sng" kern="1200" dirty="0" err="1" smtClean="0">
              <a:solidFill>
                <a:srgbClr val="0000CC"/>
              </a:solidFill>
            </a:rPr>
            <a:t>susedstva</a:t>
          </a:r>
          <a:r>
            <a:rPr lang="hu-HU" sz="1600" u="sng" kern="1200" dirty="0" smtClean="0">
              <a:solidFill>
                <a:srgbClr val="0000CC"/>
              </a:solidFill>
            </a:rPr>
            <a:t> a </a:t>
          </a:r>
          <a:r>
            <a:rPr lang="hu-HU" sz="1600" u="sng" kern="1200" dirty="0" err="1" smtClean="0">
              <a:solidFill>
                <a:srgbClr val="0000CC"/>
              </a:solidFill>
            </a:rPr>
            <a:t>partnerstva</a:t>
          </a:r>
          <a:r>
            <a:rPr lang="hu-HU" sz="1600" u="none" kern="1200" dirty="0" smtClean="0">
              <a:solidFill>
                <a:srgbClr val="0000CC"/>
              </a:solidFill>
            </a:rPr>
            <a:t> </a:t>
          </a:r>
          <a:r>
            <a:rPr lang="en-GB" sz="1600" kern="1200" dirty="0" smtClean="0"/>
            <a:t>(ENPI)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zmenil</a:t>
          </a:r>
          <a:r>
            <a:rPr lang="hu-HU" sz="1600" kern="1200" dirty="0" smtClean="0"/>
            <a:t> na </a:t>
          </a:r>
          <a:r>
            <a:rPr lang="hu-HU" sz="1600" u="sng" kern="1200" dirty="0" err="1" smtClean="0">
              <a:solidFill>
                <a:srgbClr val="0000CC"/>
              </a:solidFill>
            </a:rPr>
            <a:t>Nástroj</a:t>
          </a:r>
          <a:r>
            <a:rPr lang="hu-HU" sz="1600" u="sng" kern="1200" dirty="0" smtClean="0">
              <a:solidFill>
                <a:srgbClr val="0000CC"/>
              </a:solidFill>
            </a:rPr>
            <a:t> </a:t>
          </a:r>
          <a:r>
            <a:rPr lang="hu-HU" sz="1600" u="sng" kern="1200" dirty="0" err="1" smtClean="0">
              <a:solidFill>
                <a:srgbClr val="0000CC"/>
              </a:solidFill>
            </a:rPr>
            <a:t>európskeho</a:t>
          </a:r>
          <a:r>
            <a:rPr lang="hu-HU" sz="1600" u="sng" kern="1200" dirty="0" smtClean="0">
              <a:solidFill>
                <a:srgbClr val="0000CC"/>
              </a:solidFill>
            </a:rPr>
            <a:t> </a:t>
          </a:r>
          <a:r>
            <a:rPr lang="hu-HU" sz="1600" u="sng" kern="1200" dirty="0" err="1" smtClean="0">
              <a:solidFill>
                <a:srgbClr val="0000CC"/>
              </a:solidFill>
            </a:rPr>
            <a:t>susedstva</a:t>
          </a:r>
          <a:r>
            <a:rPr lang="hu-HU" sz="1600" u="none" kern="1200" dirty="0" smtClean="0">
              <a:solidFill>
                <a:srgbClr val="0000CC"/>
              </a:solidFill>
            </a:rPr>
            <a:t> </a:t>
          </a:r>
          <a:r>
            <a:rPr lang="en-GB" sz="1600" u="none" kern="1200" dirty="0" smtClean="0"/>
            <a:t> </a:t>
          </a:r>
          <a:r>
            <a:rPr lang="en-GB" sz="1600" kern="1200" dirty="0" smtClean="0"/>
            <a:t>(ENI), </a:t>
          </a:r>
          <a:r>
            <a:rPr lang="hu-HU" sz="1600" kern="1200" dirty="0" smtClean="0"/>
            <a:t>s </a:t>
          </a:r>
          <a:r>
            <a:rPr lang="hu-HU" sz="1600" kern="1200" dirty="0" err="1" smtClean="0"/>
            <a:t>celkovou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hodnotou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viac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než</a:t>
          </a:r>
          <a:r>
            <a:rPr lang="en-GB" sz="1600" kern="1200" dirty="0" smtClean="0"/>
            <a:t> </a:t>
          </a:r>
          <a:r>
            <a:rPr lang="en-GB" sz="1600" b="1" kern="1200" dirty="0" smtClean="0"/>
            <a:t>15 </a:t>
          </a:r>
          <a:r>
            <a:rPr lang="hu-HU" sz="1600" b="1" kern="1200" dirty="0" err="1" smtClean="0"/>
            <a:t>miliárd</a:t>
          </a:r>
          <a:r>
            <a:rPr lang="en-GB" sz="1600" b="1" kern="1200" dirty="0" smtClean="0"/>
            <a:t> €</a:t>
          </a:r>
          <a:r>
            <a:rPr lang="hu-HU" sz="1600" b="1" kern="1200" dirty="0" smtClean="0"/>
            <a:t> </a:t>
          </a:r>
          <a:r>
            <a:rPr lang="hu-HU" sz="1600" b="0" kern="1200" dirty="0" smtClean="0"/>
            <a:t>v </a:t>
          </a:r>
          <a:r>
            <a:rPr lang="hu-HU" sz="1600" b="0" kern="1200" dirty="0" err="1" smtClean="0"/>
            <a:t>programovom</a:t>
          </a:r>
          <a:r>
            <a:rPr lang="hu-HU" sz="1600" b="0" kern="1200" dirty="0" smtClean="0"/>
            <a:t> </a:t>
          </a:r>
          <a:r>
            <a:rPr lang="hu-HU" sz="1600" b="0" kern="1200" dirty="0" err="1" smtClean="0"/>
            <a:t>obdob</a:t>
          </a:r>
          <a:r>
            <a:rPr lang="hu-HU" sz="1600" b="0" kern="1200" dirty="0" err="1" smtClean="0">
              <a:latin typeface="Calibri"/>
            </a:rPr>
            <a:t>í</a:t>
          </a:r>
          <a:r>
            <a:rPr lang="hu-HU" sz="1600" b="0" kern="1200" dirty="0" smtClean="0">
              <a:latin typeface="Calibri"/>
            </a:rPr>
            <a:t> </a:t>
          </a:r>
          <a:r>
            <a:rPr lang="en-GB" sz="1600" kern="1200" dirty="0" smtClean="0"/>
            <a:t>2014-2020</a:t>
          </a:r>
          <a:endParaRPr lang="en-US" sz="1600" kern="1200" dirty="0"/>
        </a:p>
      </dsp:txBody>
      <dsp:txXfrm>
        <a:off x="59399" y="329000"/>
        <a:ext cx="8382324" cy="1098002"/>
      </dsp:txXfrm>
    </dsp:sp>
    <dsp:sp modelId="{B6C37D52-0A5F-4D99-B59F-B2912C8C0F89}">
      <dsp:nvSpPr>
        <dsp:cNvPr id="0" name=""/>
        <dsp:cNvSpPr/>
      </dsp:nvSpPr>
      <dsp:spPr>
        <a:xfrm>
          <a:off x="0" y="1451175"/>
          <a:ext cx="8501122" cy="499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0320" rIns="113792" bIns="20320" numCol="1" spcCol="1270" anchor="t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hu-HU" sz="1600" kern="1200" dirty="0" err="1" smtClean="0"/>
            <a:t>Rozdiel</a:t>
          </a:r>
          <a:r>
            <a:rPr lang="en-GB" sz="1600" kern="1200" dirty="0" smtClean="0"/>
            <a:t> ENI/ ENPI: </a:t>
          </a:r>
          <a:r>
            <a:rPr lang="hu-HU" sz="1600" kern="1200" dirty="0" err="1" smtClean="0"/>
            <a:t>väčší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rozdiel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medzi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jednotlivými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programami</a:t>
          </a:r>
          <a:r>
            <a:rPr lang="en-GB" sz="1600" kern="1200" dirty="0" smtClean="0"/>
            <a:t>, </a:t>
          </a:r>
          <a:r>
            <a:rPr lang="hu-HU" sz="1600" kern="1200" dirty="0" err="1" smtClean="0"/>
            <a:t>viac</a:t>
          </a:r>
          <a:r>
            <a:rPr lang="hu-HU" sz="1600" kern="1200" dirty="0" smtClean="0"/>
            <a:t> </a:t>
          </a:r>
          <a:r>
            <a:rPr lang="hu-HU" sz="1600" kern="1200" dirty="0" err="1" smtClean="0"/>
            <a:t>pružnosti</a:t>
          </a:r>
          <a:r>
            <a:rPr lang="en-GB" sz="1600" kern="1200" dirty="0" smtClean="0"/>
            <a:t>, </a:t>
          </a:r>
          <a:r>
            <a:rPr lang="sk-SK" sz="1600" kern="1200" dirty="0" smtClean="0"/>
            <a:t>prísnejšie podmienky</a:t>
          </a:r>
          <a:r>
            <a:rPr lang="en-GB" sz="1600" kern="1200" dirty="0" smtClean="0"/>
            <a:t> a</a:t>
          </a:r>
          <a:r>
            <a:rPr lang="sk-SK" sz="1600" kern="1200" dirty="0" smtClean="0"/>
            <a:t> stimuly pre </a:t>
          </a:r>
          <a:r>
            <a:rPr lang="en-GB" sz="1600" kern="1200" dirty="0" smtClean="0"/>
            <a:t> </a:t>
          </a:r>
          <a:r>
            <a:rPr lang="sk-SK" sz="1600" kern="1200" dirty="0" smtClean="0"/>
            <a:t>aktérov</a:t>
          </a:r>
          <a:r>
            <a:rPr lang="en-GB" sz="1600" kern="1200" dirty="0" smtClean="0"/>
            <a:t>; </a:t>
          </a:r>
          <a:r>
            <a:rPr lang="sk-SK" sz="1600" kern="1200" dirty="0" smtClean="0"/>
            <a:t>alokácia zvýšená o </a:t>
          </a:r>
          <a:r>
            <a:rPr lang="en-GB" sz="1600" kern="1200" dirty="0" smtClean="0"/>
            <a:t>11.2 </a:t>
          </a:r>
          <a:r>
            <a:rPr lang="sk-SK" sz="1600" kern="1200" dirty="0" smtClean="0"/>
            <a:t>miliardy </a:t>
          </a:r>
          <a:r>
            <a:rPr lang="en-GB" sz="1600" kern="1200" dirty="0" smtClean="0"/>
            <a:t>€;</a:t>
          </a:r>
          <a:endParaRPr lang="en-US" sz="1600" kern="1200" dirty="0"/>
        </a:p>
      </dsp:txBody>
      <dsp:txXfrm>
        <a:off x="0" y="1451175"/>
        <a:ext cx="8501122" cy="499040"/>
      </dsp:txXfrm>
    </dsp:sp>
    <dsp:sp modelId="{D87E6091-78D8-424B-9454-67928F0B7C30}">
      <dsp:nvSpPr>
        <dsp:cNvPr id="0" name=""/>
        <dsp:cNvSpPr/>
      </dsp:nvSpPr>
      <dsp:spPr>
        <a:xfrm>
          <a:off x="0" y="1985442"/>
          <a:ext cx="8501122" cy="4585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b="1" kern="1200" dirty="0" smtClean="0"/>
            <a:t>Na </a:t>
          </a:r>
          <a:r>
            <a:rPr lang="en-GB" sz="1600" b="1" kern="1200" dirty="0" smtClean="0"/>
            <a:t>Program</a:t>
          </a:r>
          <a:r>
            <a:rPr lang="sk-SK" sz="1600" b="1" kern="1200" dirty="0" smtClean="0"/>
            <a:t>ovej úrovni</a:t>
          </a:r>
          <a:r>
            <a:rPr lang="en-GB" sz="1600" b="1" kern="1200" dirty="0" smtClean="0"/>
            <a:t> (HUSKROUA)</a:t>
          </a:r>
          <a:endParaRPr lang="en-US" sz="1600" kern="1200" dirty="0"/>
        </a:p>
      </dsp:txBody>
      <dsp:txXfrm>
        <a:off x="22387" y="2007829"/>
        <a:ext cx="8456348" cy="413825"/>
      </dsp:txXfrm>
    </dsp:sp>
    <dsp:sp modelId="{855F2426-377F-4A39-B14E-6D12B9EE274C}">
      <dsp:nvSpPr>
        <dsp:cNvPr id="0" name=""/>
        <dsp:cNvSpPr/>
      </dsp:nvSpPr>
      <dsp:spPr>
        <a:xfrm>
          <a:off x="0" y="2444041"/>
          <a:ext cx="8501122" cy="1715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 smtClean="0"/>
            <a:t>Zvýšenie</a:t>
          </a:r>
          <a:r>
            <a:rPr lang="en-GB" sz="1600" kern="1200" dirty="0" smtClean="0"/>
            <a:t> </a:t>
          </a:r>
          <a:r>
            <a:rPr lang="sk-SK" sz="1600" kern="1200" dirty="0" smtClean="0"/>
            <a:t>alokácie zo </a:t>
          </a:r>
          <a:r>
            <a:rPr lang="en-GB" sz="1600" kern="1200" dirty="0" smtClean="0"/>
            <a:t>68,6 </a:t>
          </a:r>
          <a:r>
            <a:rPr lang="en-GB" sz="1600" kern="1200" dirty="0" err="1" smtClean="0"/>
            <a:t>mili</a:t>
          </a:r>
          <a:r>
            <a:rPr lang="sk-SK" sz="1600" kern="1200" dirty="0" smtClean="0"/>
            <a:t>ó</a:t>
          </a:r>
          <a:r>
            <a:rPr lang="en-GB" sz="1600" kern="1200" dirty="0" smtClean="0"/>
            <a:t>n € </a:t>
          </a:r>
          <a:r>
            <a:rPr lang="sk-SK" sz="1600" kern="1200" dirty="0" smtClean="0"/>
            <a:t>(</a:t>
          </a:r>
          <a:r>
            <a:rPr lang="en-GB" sz="1600" kern="1200" dirty="0" smtClean="0"/>
            <a:t>ENPI</a:t>
          </a:r>
          <a:r>
            <a:rPr lang="sk-SK" sz="1600" kern="1200" dirty="0" smtClean="0"/>
            <a:t>)</a:t>
          </a:r>
          <a:r>
            <a:rPr lang="en-GB" sz="1600" kern="1200" dirty="0" smtClean="0"/>
            <a:t> </a:t>
          </a:r>
          <a:r>
            <a:rPr lang="sk-SK" sz="1600" kern="1200" dirty="0" smtClean="0"/>
            <a:t>na</a:t>
          </a:r>
          <a:r>
            <a:rPr lang="en-GB" sz="1600" kern="1200" dirty="0" smtClean="0"/>
            <a:t> 78,9 </a:t>
          </a:r>
          <a:r>
            <a:rPr lang="en-GB" sz="1600" kern="1200" dirty="0" err="1" smtClean="0"/>
            <a:t>mili</a:t>
          </a:r>
          <a:r>
            <a:rPr lang="sk-SK" sz="1600" kern="1200" dirty="0" smtClean="0"/>
            <a:t>ó</a:t>
          </a:r>
          <a:r>
            <a:rPr lang="en-GB" sz="1600" kern="1200" dirty="0" smtClean="0"/>
            <a:t>n</a:t>
          </a:r>
          <a:r>
            <a:rPr lang="sk-SK" sz="1600" kern="1200" dirty="0" smtClean="0"/>
            <a:t>a</a:t>
          </a:r>
          <a:r>
            <a:rPr lang="en-GB" sz="1600" kern="1200" dirty="0" smtClean="0"/>
            <a:t>  € </a:t>
          </a:r>
          <a:r>
            <a:rPr lang="sk-SK" sz="1600" kern="1200" dirty="0" smtClean="0"/>
            <a:t>(</a:t>
          </a:r>
          <a:r>
            <a:rPr lang="en-GB" sz="1600" kern="1200" dirty="0" smtClean="0"/>
            <a:t>ENI</a:t>
          </a:r>
          <a:r>
            <a:rPr lang="sk-SK" sz="1600" kern="1200" dirty="0" smtClean="0"/>
            <a:t>)</a:t>
          </a:r>
          <a:r>
            <a:rPr lang="en-GB" sz="1600" kern="1200" dirty="0" smtClean="0"/>
            <a:t>;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 smtClean="0"/>
            <a:t>Nezmenené</a:t>
          </a:r>
          <a:r>
            <a:rPr lang="en-GB" sz="1600" kern="1200" dirty="0" smtClean="0"/>
            <a:t> </a:t>
          </a:r>
          <a:r>
            <a:rPr lang="sk-SK" sz="1600" kern="1200" dirty="0" smtClean="0"/>
            <a:t>p</a:t>
          </a:r>
          <a:r>
            <a:rPr lang="en-GB" sz="1600" kern="1200" dirty="0" err="1" smtClean="0"/>
            <a:t>rogram</a:t>
          </a:r>
          <a:r>
            <a:rPr lang="sk-SK" sz="1600" kern="1200" dirty="0" smtClean="0"/>
            <a:t>ové územie</a:t>
          </a:r>
          <a:r>
            <a:rPr lang="en-GB" sz="1600" kern="1200" dirty="0" smtClean="0"/>
            <a:t>;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 smtClean="0"/>
            <a:t>Zmena legislatívy</a:t>
          </a:r>
          <a:r>
            <a:rPr lang="en-GB" sz="1600" kern="1200" dirty="0" smtClean="0"/>
            <a:t>: </a:t>
          </a:r>
          <a:r>
            <a:rPr lang="sk-SK" sz="1600" kern="1200" dirty="0" smtClean="0"/>
            <a:t>žiaden </a:t>
          </a:r>
          <a:r>
            <a:rPr lang="en-GB" sz="1600" kern="1200" dirty="0" smtClean="0"/>
            <a:t>PRAG </a:t>
          </a:r>
          <a:r>
            <a:rPr lang="sk-SK" sz="1600" kern="1200" dirty="0" smtClean="0"/>
            <a:t>avšak nové nariadenia </a:t>
          </a:r>
          <a:r>
            <a:rPr lang="en-GB" sz="1600" kern="1200" dirty="0" smtClean="0"/>
            <a:t>E</a:t>
          </a:r>
          <a:r>
            <a:rPr lang="sk-SK" sz="1600" kern="1200" dirty="0" smtClean="0"/>
            <a:t>K v platnosti (Nariadenie EK 897/2014)</a:t>
          </a:r>
          <a:r>
            <a:rPr lang="en-GB" sz="1600" kern="1200" dirty="0" smtClean="0"/>
            <a:t>;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1600" kern="1200" dirty="0" smtClean="0"/>
            <a:t>Zmeny v programovom tematickom prístupe</a:t>
          </a:r>
          <a:r>
            <a:rPr lang="en-GB" sz="1600" kern="1200" dirty="0" smtClean="0"/>
            <a:t>: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6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444041"/>
        <a:ext cx="8501122" cy="17155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6D1E6-4A24-4F42-BED1-C97568ADBA6C}">
      <dsp:nvSpPr>
        <dsp:cNvPr id="0" name=""/>
        <dsp:cNvSpPr/>
      </dsp:nvSpPr>
      <dsp:spPr>
        <a:xfrm>
          <a:off x="3720" y="556480"/>
          <a:ext cx="1903139" cy="1102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1. v</a:t>
          </a:r>
          <a:r>
            <a:rPr lang="sk-SK" sz="3300" kern="1200" dirty="0" smtClean="0"/>
            <a:t>ý</a:t>
          </a:r>
          <a:r>
            <a:rPr lang="en-US" sz="3300" kern="1200" dirty="0" err="1" smtClean="0"/>
            <a:t>zva</a:t>
          </a:r>
          <a:r>
            <a:rPr lang="en-US" sz="3300" kern="1200" dirty="0" smtClean="0"/>
            <a:t>  LIPs</a:t>
          </a:r>
          <a:endParaRPr lang="en-US" sz="3300" kern="1200" dirty="0"/>
        </a:p>
      </dsp:txBody>
      <dsp:txXfrm>
        <a:off x="3720" y="556480"/>
        <a:ext cx="1903139" cy="1102612"/>
      </dsp:txXfrm>
    </dsp:sp>
    <dsp:sp modelId="{0F3D9943-BF60-4261-856A-BB22F9B86B81}">
      <dsp:nvSpPr>
        <dsp:cNvPr id="0" name=""/>
        <dsp:cNvSpPr/>
      </dsp:nvSpPr>
      <dsp:spPr>
        <a:xfrm>
          <a:off x="1906860" y="91316"/>
          <a:ext cx="380627" cy="203294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9455B-A5B4-4AD0-BE22-45C1DBE16D08}">
      <dsp:nvSpPr>
        <dsp:cNvPr id="0" name=""/>
        <dsp:cNvSpPr/>
      </dsp:nvSpPr>
      <dsp:spPr>
        <a:xfrm>
          <a:off x="2443460" y="80561"/>
          <a:ext cx="5176539" cy="2032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Papierov</a:t>
          </a:r>
          <a:r>
            <a:rPr lang="sk-SK" sz="1200" kern="1200" dirty="0" smtClean="0"/>
            <a:t>é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podanie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projektu</a:t>
          </a:r>
          <a:r>
            <a:rPr lang="en-US" sz="1200" kern="1200" dirty="0" smtClean="0"/>
            <a:t>;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Ž</a:t>
          </a:r>
          <a:r>
            <a:rPr lang="en-GB" sz="1200" kern="1200" dirty="0" err="1" smtClean="0"/>
            <a:t>iadost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mus</a:t>
          </a:r>
          <a:r>
            <a:rPr lang="sk-SK" sz="1200" kern="1200" dirty="0" smtClean="0"/>
            <a:t>í</a:t>
          </a:r>
          <a:r>
            <a:rPr lang="en-GB" sz="1200" kern="1200" dirty="0" smtClean="0"/>
            <a:t> by</a:t>
          </a:r>
          <a:r>
            <a:rPr lang="sk-SK" sz="1200" kern="1200" dirty="0" smtClean="0"/>
            <a:t>ť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podan</a:t>
          </a:r>
          <a:r>
            <a:rPr lang="sk-SK" sz="1200" kern="1200" dirty="0" smtClean="0"/>
            <a:t>á</a:t>
          </a:r>
          <a:r>
            <a:rPr lang="en-GB" sz="1200" kern="1200" dirty="0" smtClean="0"/>
            <a:t> v </a:t>
          </a:r>
          <a:r>
            <a:rPr lang="en-GB" sz="1200" b="1" u="sng" kern="1200" dirty="0" err="1" smtClean="0"/>
            <a:t>jednom</a:t>
          </a:r>
          <a:r>
            <a:rPr lang="en-GB" sz="1200" b="1" u="sng" kern="1200" dirty="0" smtClean="0"/>
            <a:t> origin</a:t>
          </a:r>
          <a:r>
            <a:rPr lang="sk-SK" sz="1200" b="1" u="sng" kern="1200" dirty="0" smtClean="0"/>
            <a:t>á</a:t>
          </a:r>
          <a:r>
            <a:rPr lang="en-GB" sz="1200" b="1" u="sng" kern="1200" dirty="0" smtClean="0"/>
            <a:t>l</a:t>
          </a:r>
          <a:r>
            <a:rPr lang="sk-SK" sz="1200" b="1" u="sng" kern="1200" dirty="0" smtClean="0"/>
            <a:t>i</a:t>
          </a:r>
          <a:r>
            <a:rPr lang="en-GB" sz="1200" b="1" u="sng" kern="1200" dirty="0" smtClean="0"/>
            <a:t> </a:t>
          </a:r>
          <a:r>
            <a:rPr lang="en-GB" sz="1200" kern="1200" dirty="0" smtClean="0"/>
            <a:t>a v </a:t>
          </a:r>
          <a:r>
            <a:rPr lang="en-GB" sz="1200" kern="1200" dirty="0" err="1" smtClean="0"/>
            <a:t>po</a:t>
          </a:r>
          <a:r>
            <a:rPr lang="sk-SK" sz="1200" kern="1200" dirty="0" smtClean="0"/>
            <a:t>č</a:t>
          </a:r>
          <a:r>
            <a:rPr lang="en-GB" sz="1200" kern="1200" dirty="0" err="1" smtClean="0"/>
            <a:t>te</a:t>
          </a:r>
          <a:r>
            <a:rPr lang="en-GB" sz="1200" kern="1200" dirty="0" smtClean="0"/>
            <a:t> </a:t>
          </a:r>
          <a:r>
            <a:rPr lang="en-GB" sz="1200" b="1" u="sng" kern="1200" dirty="0" smtClean="0"/>
            <a:t>k</a:t>
          </a:r>
          <a:r>
            <a:rPr lang="sk-SK" sz="1200" b="1" u="sng" kern="1200" dirty="0" smtClean="0"/>
            <a:t>ó</a:t>
          </a:r>
          <a:r>
            <a:rPr lang="en-GB" sz="1200" b="1" u="sng" kern="1200" dirty="0" smtClean="0"/>
            <a:t>pi</a:t>
          </a:r>
          <a:r>
            <a:rPr lang="sk-SK" sz="1200" b="1" u="sng" kern="1200" dirty="0" smtClean="0"/>
            <a:t>í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zodpovedaj</a:t>
          </a:r>
          <a:r>
            <a:rPr lang="sk-SK" sz="1200" kern="1200" dirty="0" smtClean="0"/>
            <a:t>ú</a:t>
          </a:r>
          <a:r>
            <a:rPr lang="en-GB" sz="1200" kern="1200" dirty="0" err="1" smtClean="0"/>
            <a:t>cich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po</a:t>
          </a:r>
          <a:r>
            <a:rPr lang="sk-SK" sz="1200" kern="1200" dirty="0" smtClean="0"/>
            <a:t>č</a:t>
          </a:r>
          <a:r>
            <a:rPr lang="en-GB" sz="1200" kern="1200" dirty="0" err="1" smtClean="0"/>
            <a:t>tu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kraj</a:t>
          </a:r>
          <a:r>
            <a:rPr lang="sk-SK" sz="1200" kern="1200" dirty="0" smtClean="0"/>
            <a:t>í</a:t>
          </a:r>
          <a:r>
            <a:rPr lang="en-GB" sz="1200" kern="1200" dirty="0" smtClean="0"/>
            <a:t>n </a:t>
          </a:r>
          <a:r>
            <a:rPr lang="en-GB" sz="1200" kern="1200" dirty="0" err="1" smtClean="0"/>
            <a:t>zahrnut</a:t>
          </a:r>
          <a:r>
            <a:rPr lang="sk-SK" sz="1200" kern="1200" dirty="0" smtClean="0"/>
            <a:t>ý</a:t>
          </a:r>
          <a:r>
            <a:rPr lang="en-GB" sz="1200" kern="1200" dirty="0" err="1" smtClean="0"/>
            <a:t>ch</a:t>
          </a:r>
          <a:r>
            <a:rPr lang="en-GB" sz="1200" kern="1200" dirty="0" smtClean="0"/>
            <a:t> v </a:t>
          </a:r>
          <a:r>
            <a:rPr lang="en-GB" sz="1200" kern="1200" dirty="0" err="1" smtClean="0"/>
            <a:t>projektovom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partnerstve</a:t>
          </a:r>
          <a:r>
            <a:rPr lang="en-GB" sz="1200" kern="1200" dirty="0" smtClean="0"/>
            <a:t>, no </a:t>
          </a:r>
          <a:r>
            <a:rPr lang="en-GB" sz="1200" kern="1200" dirty="0" err="1" smtClean="0"/>
            <a:t>nie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menej</a:t>
          </a:r>
          <a:r>
            <a:rPr lang="en-GB" sz="1200" kern="1200" dirty="0" smtClean="0"/>
            <a:t> ne</a:t>
          </a:r>
          <a:r>
            <a:rPr lang="sk-SK" sz="1200" kern="1200" dirty="0" smtClean="0"/>
            <a:t>ž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dvoch</a:t>
          </a:r>
          <a:r>
            <a:rPr lang="en-GB" sz="1200" kern="1200" dirty="0" smtClean="0"/>
            <a:t> k</a:t>
          </a:r>
          <a:r>
            <a:rPr lang="sk-SK" sz="1200" kern="1200" dirty="0" smtClean="0"/>
            <a:t>ó</a:t>
          </a:r>
          <a:r>
            <a:rPr lang="en-GB" sz="1200" kern="1200" dirty="0" smtClean="0"/>
            <a:t>pi</a:t>
          </a:r>
          <a:r>
            <a:rPr lang="sk-SK" sz="1200" kern="1200" dirty="0" smtClean="0"/>
            <a:t>á</a:t>
          </a:r>
          <a:r>
            <a:rPr lang="en-GB" sz="1200" kern="1200" dirty="0" err="1" smtClean="0"/>
            <a:t>ch</a:t>
          </a:r>
          <a:r>
            <a:rPr lang="en-GB" sz="1200" kern="1200" dirty="0" smtClean="0"/>
            <a:t>; </a:t>
          </a:r>
          <a:r>
            <a:rPr lang="en-GB" sz="1200" b="1" u="sng" kern="1200" dirty="0" smtClean="0"/>
            <a:t>je </a:t>
          </a:r>
          <a:r>
            <a:rPr lang="en-GB" sz="1200" b="1" u="sng" kern="1200" dirty="0" err="1" smtClean="0"/>
            <a:t>potrebn</a:t>
          </a:r>
          <a:r>
            <a:rPr lang="sk-SK" sz="1200" b="1" u="sng" kern="1200" dirty="0" smtClean="0"/>
            <a:t>é</a:t>
          </a:r>
          <a:r>
            <a:rPr lang="en-GB" sz="1200" b="1" u="sng" kern="1200" dirty="0" smtClean="0"/>
            <a:t> </a:t>
          </a:r>
          <a:r>
            <a:rPr lang="en-GB" sz="1200" b="1" u="sng" kern="1200" dirty="0" err="1" smtClean="0"/>
            <a:t>zasla</a:t>
          </a:r>
          <a:r>
            <a:rPr lang="sk-SK" sz="1200" b="1" u="sng" kern="1200" dirty="0" smtClean="0"/>
            <a:t>ť</a:t>
          </a:r>
          <a:r>
            <a:rPr lang="en-GB" sz="1200" b="1" u="sng" kern="1200" dirty="0" smtClean="0"/>
            <a:t> </a:t>
          </a:r>
          <a:r>
            <a:rPr lang="en-GB" sz="1200" b="1" u="sng" kern="1200" dirty="0" err="1" smtClean="0"/>
            <a:t>aj</a:t>
          </a:r>
          <a:r>
            <a:rPr lang="en-GB" sz="1200" b="1" u="sng" kern="1200" dirty="0" smtClean="0"/>
            <a:t> </a:t>
          </a:r>
          <a:r>
            <a:rPr lang="en-GB" sz="1200" b="1" u="sng" kern="1200" dirty="0" err="1" smtClean="0"/>
            <a:t>elektronick</a:t>
          </a:r>
          <a:r>
            <a:rPr lang="sk-SK" sz="1200" b="1" u="sng" kern="1200" dirty="0" smtClean="0"/>
            <a:t>ú</a:t>
          </a:r>
          <a:r>
            <a:rPr lang="en-GB" sz="1200" b="1" u="sng" kern="1200" dirty="0" smtClean="0"/>
            <a:t> </a:t>
          </a:r>
          <a:r>
            <a:rPr lang="en-GB" sz="1200" b="1" u="sng" kern="1200" dirty="0" err="1" smtClean="0"/>
            <a:t>verziu</a:t>
          </a:r>
          <a:r>
            <a:rPr lang="en-GB" sz="1200" kern="1200" dirty="0" smtClean="0"/>
            <a:t>  </a:t>
          </a:r>
          <a:r>
            <a:rPr lang="sk-SK" sz="1200" kern="1200" dirty="0" smtClean="0"/>
            <a:t>p</a:t>
          </a:r>
          <a:r>
            <a:rPr lang="en-GB" sz="1200" kern="1200" dirty="0" err="1" smtClean="0"/>
            <a:t>rojektovej</a:t>
          </a:r>
          <a:r>
            <a:rPr lang="en-GB" sz="1200" kern="1200" dirty="0" smtClean="0"/>
            <a:t> </a:t>
          </a:r>
          <a:r>
            <a:rPr lang="sk-SK" sz="1200" kern="1200" dirty="0" smtClean="0"/>
            <a:t>ž</a:t>
          </a:r>
          <a:r>
            <a:rPr lang="en-GB" sz="1200" kern="1200" dirty="0" err="1" smtClean="0"/>
            <a:t>iadosti</a:t>
          </a:r>
          <a:r>
            <a:rPr lang="en-GB" sz="1200" kern="1200" dirty="0" smtClean="0"/>
            <a:t> ( </a:t>
          </a:r>
          <a:r>
            <a:rPr lang="en-GB" sz="1200" kern="1200" dirty="0" err="1" smtClean="0"/>
            <a:t>vo</a:t>
          </a:r>
          <a:r>
            <a:rPr lang="en-GB" sz="1200" kern="1200" dirty="0" smtClean="0"/>
            <a:t> form</a:t>
          </a:r>
          <a:r>
            <a:rPr lang="sk-SK" sz="1200" kern="1200" dirty="0" smtClean="0"/>
            <a:t>á</a:t>
          </a:r>
          <a:r>
            <a:rPr lang="en-GB" sz="1200" kern="1200" dirty="0" err="1" smtClean="0"/>
            <a:t>te</a:t>
          </a:r>
          <a:r>
            <a:rPr lang="en-GB" sz="1200" kern="1200" dirty="0" smtClean="0"/>
            <a:t>  ‘doc’ </a:t>
          </a:r>
          <a:r>
            <a:rPr lang="en-GB" sz="1200" kern="1200" dirty="0" err="1" smtClean="0"/>
            <a:t>alebo</a:t>
          </a:r>
          <a:r>
            <a:rPr lang="en-US" sz="1200" kern="1200" dirty="0" smtClean="0"/>
            <a:t> ‘</a:t>
          </a:r>
          <a:r>
            <a:rPr lang="en-US" sz="1200" kern="1200" dirty="0" err="1" smtClean="0"/>
            <a:t>docx</a:t>
          </a:r>
          <a:r>
            <a:rPr lang="en-US" sz="1200" kern="1200" dirty="0" smtClean="0"/>
            <a:t>’</a:t>
          </a:r>
          <a:r>
            <a:rPr lang="en-GB" sz="1200" kern="1200" dirty="0" smtClean="0"/>
            <a:t>); </a:t>
          </a:r>
          <a:r>
            <a:rPr lang="en-GB" sz="1200" kern="1200" dirty="0" err="1" smtClean="0"/>
            <a:t>Pr</a:t>
          </a:r>
          <a:r>
            <a:rPr lang="sk-SK" sz="1200" kern="1200" dirty="0" smtClean="0"/>
            <a:t>í</a:t>
          </a:r>
          <a:r>
            <a:rPr lang="en-GB" sz="1200" kern="1200" dirty="0" err="1" smtClean="0"/>
            <a:t>lohy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Projektovej</a:t>
          </a:r>
          <a:r>
            <a:rPr lang="en-GB" sz="1200" kern="1200" dirty="0" smtClean="0"/>
            <a:t> </a:t>
          </a:r>
          <a:r>
            <a:rPr lang="sk-SK" sz="1200" kern="1200" dirty="0" smtClean="0"/>
            <a:t>ž</a:t>
          </a:r>
          <a:r>
            <a:rPr lang="en-GB" sz="1200" kern="1200" dirty="0" err="1" smtClean="0"/>
            <a:t>iadosti</a:t>
          </a:r>
          <a:r>
            <a:rPr lang="en-GB" sz="1200" kern="1200" dirty="0" smtClean="0"/>
            <a:t> (</a:t>
          </a:r>
          <a:r>
            <a:rPr lang="en-GB" sz="1200" kern="1200" dirty="0" err="1" smtClean="0"/>
            <a:t>skenovan</a:t>
          </a:r>
          <a:r>
            <a:rPr lang="sk-SK" sz="1200" kern="1200" dirty="0" smtClean="0"/>
            <a:t>é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verzie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podp</a:t>
          </a:r>
          <a:r>
            <a:rPr lang="sk-SK" sz="1200" kern="1200" dirty="0" smtClean="0"/>
            <a:t>í</a:t>
          </a:r>
          <a:r>
            <a:rPr lang="en-GB" sz="1200" kern="1200" dirty="0" smtClean="0"/>
            <a:t>san</a:t>
          </a:r>
          <a:r>
            <a:rPr lang="sk-SK" sz="1200" kern="1200" dirty="0" smtClean="0"/>
            <a:t>ý</a:t>
          </a:r>
          <a:r>
            <a:rPr lang="en-GB" sz="1200" kern="1200" dirty="0" err="1" smtClean="0"/>
            <a:t>ch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dokumentov</a:t>
          </a:r>
          <a:r>
            <a:rPr lang="en-GB" sz="1200" kern="1200" dirty="0" smtClean="0"/>
            <a:t>); </a:t>
          </a:r>
          <a:r>
            <a:rPr lang="en-GB" sz="1200" kern="1200" dirty="0" err="1" smtClean="0"/>
            <a:t>Rozpo</a:t>
          </a:r>
          <a:r>
            <a:rPr lang="sk-SK" sz="1200" kern="1200" dirty="0" smtClean="0"/>
            <a:t>č</a:t>
          </a:r>
          <a:r>
            <a:rPr lang="en-GB" sz="1200" kern="1200" dirty="0" smtClean="0"/>
            <a:t>et a </a:t>
          </a:r>
          <a:r>
            <a:rPr lang="en-GB" sz="1200" kern="1200" dirty="0" err="1" smtClean="0"/>
            <a:t>Finan</a:t>
          </a:r>
          <a:r>
            <a:rPr lang="sk-SK" sz="1200" kern="1200" dirty="0" smtClean="0"/>
            <a:t>č</a:t>
          </a:r>
          <a:r>
            <a:rPr lang="en-GB" sz="1200" kern="1200" dirty="0" smtClean="0"/>
            <a:t>n</a:t>
          </a:r>
          <a:r>
            <a:rPr lang="sk-SK" sz="1200" kern="1200" dirty="0" smtClean="0"/>
            <a:t>ý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pl</a:t>
          </a:r>
          <a:r>
            <a:rPr lang="sk-SK" sz="1200" kern="1200" dirty="0" smtClean="0"/>
            <a:t>á</a:t>
          </a:r>
          <a:r>
            <a:rPr lang="en-GB" sz="1200" kern="1200" dirty="0" smtClean="0"/>
            <a:t>n (</a:t>
          </a:r>
          <a:r>
            <a:rPr lang="en-GB" sz="1200" kern="1200" dirty="0" err="1" smtClean="0"/>
            <a:t>vo</a:t>
          </a:r>
          <a:r>
            <a:rPr lang="en-GB" sz="1200" kern="1200" dirty="0" smtClean="0"/>
            <a:t> form</a:t>
          </a:r>
          <a:r>
            <a:rPr lang="sk-SK" sz="1200" kern="1200" dirty="0" smtClean="0"/>
            <a:t>á</a:t>
          </a:r>
          <a:r>
            <a:rPr lang="en-GB" sz="1200" kern="1200" dirty="0" err="1" smtClean="0"/>
            <a:t>te</a:t>
          </a:r>
          <a:r>
            <a:rPr lang="en-GB" sz="1200" kern="1200" dirty="0" smtClean="0"/>
            <a:t> </a:t>
          </a:r>
          <a:r>
            <a:rPr lang="en-US" sz="1200" kern="1200" dirty="0" smtClean="0"/>
            <a:t>‘</a:t>
          </a:r>
          <a:r>
            <a:rPr lang="en-US" sz="1200" kern="1200" dirty="0" err="1" smtClean="0"/>
            <a:t>xls’or</a:t>
          </a:r>
          <a:r>
            <a:rPr lang="en-US" sz="1200" kern="1200" dirty="0" smtClean="0"/>
            <a:t> ‘</a:t>
          </a:r>
          <a:r>
            <a:rPr lang="en-US" sz="1200" kern="1200" dirty="0" err="1" smtClean="0"/>
            <a:t>xlsx</a:t>
          </a:r>
          <a:r>
            <a:rPr lang="en-US" sz="1200" kern="1200" dirty="0" smtClean="0"/>
            <a:t>’); </a:t>
          </a:r>
          <a:r>
            <a:rPr lang="en-GB" sz="1200" kern="1200" dirty="0" err="1" smtClean="0"/>
            <a:t>Podporn</a:t>
          </a:r>
          <a:r>
            <a:rPr lang="sk-SK" sz="1200" kern="1200" dirty="0" smtClean="0"/>
            <a:t>é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listy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relevantn</a:t>
          </a:r>
          <a:r>
            <a:rPr lang="sk-SK" sz="1200" kern="1200" dirty="0" smtClean="0"/>
            <a:t>ý</a:t>
          </a:r>
          <a:r>
            <a:rPr lang="en-GB" sz="1200" kern="1200" dirty="0" err="1" smtClean="0"/>
            <a:t>ch</a:t>
          </a:r>
          <a:r>
            <a:rPr lang="en-GB" sz="1200" kern="1200" dirty="0" smtClean="0"/>
            <a:t> region</a:t>
          </a:r>
          <a:r>
            <a:rPr lang="sk-SK" sz="1200" kern="1200" dirty="0" smtClean="0"/>
            <a:t>á</a:t>
          </a:r>
          <a:r>
            <a:rPr lang="en-GB" sz="1200" kern="1200" dirty="0" err="1" smtClean="0"/>
            <a:t>lnych</a:t>
          </a:r>
          <a:r>
            <a:rPr lang="en-GB" sz="1200" kern="1200" dirty="0" smtClean="0"/>
            <a:t> in</a:t>
          </a:r>
          <a:r>
            <a:rPr lang="sk-SK" sz="1200" kern="1200" dirty="0" smtClean="0"/>
            <a:t>š</a:t>
          </a:r>
          <a:r>
            <a:rPr lang="en-GB" sz="1200" kern="1200" dirty="0" smtClean="0"/>
            <a:t>tit</a:t>
          </a:r>
          <a:r>
            <a:rPr lang="sk-SK" sz="1200" kern="1200" dirty="0" smtClean="0"/>
            <a:t>ú</a:t>
          </a:r>
          <a:r>
            <a:rPr lang="en-GB" sz="1200" kern="1200" dirty="0" smtClean="0"/>
            <a:t>ci</a:t>
          </a:r>
          <a:r>
            <a:rPr lang="sk-SK" sz="1200" kern="1200" dirty="0" smtClean="0"/>
            <a:t>í</a:t>
          </a:r>
          <a:r>
            <a:rPr lang="en-GB" sz="1200" kern="1200" dirty="0" smtClean="0"/>
            <a:t> (</a:t>
          </a:r>
          <a:r>
            <a:rPr lang="en-GB" sz="1200" kern="1200" dirty="0" err="1" smtClean="0"/>
            <a:t>skenovan</a:t>
          </a:r>
          <a:r>
            <a:rPr lang="sk-SK" sz="1200" kern="1200" dirty="0" smtClean="0"/>
            <a:t>é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verzie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podp</a:t>
          </a:r>
          <a:r>
            <a:rPr lang="sk-SK" sz="1200" kern="1200" dirty="0" smtClean="0"/>
            <a:t>í</a:t>
          </a:r>
          <a:r>
            <a:rPr lang="en-GB" sz="1200" kern="1200" dirty="0" smtClean="0"/>
            <a:t>san</a:t>
          </a:r>
          <a:r>
            <a:rPr lang="sk-SK" sz="1200" kern="1200" dirty="0" smtClean="0"/>
            <a:t>ý</a:t>
          </a:r>
          <a:r>
            <a:rPr lang="en-GB" sz="1200" kern="1200" dirty="0" err="1" smtClean="0"/>
            <a:t>ch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dokumentov</a:t>
          </a:r>
          <a:r>
            <a:rPr lang="en-GB" sz="1200" kern="1200" dirty="0" smtClean="0"/>
            <a:t>);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Uz</a:t>
          </a:r>
          <a:r>
            <a:rPr lang="sk-SK" sz="1200" kern="1200" dirty="0" smtClean="0"/>
            <a:t>á</a:t>
          </a:r>
          <a:r>
            <a:rPr lang="en-US" sz="1200" kern="1200" dirty="0" err="1" smtClean="0"/>
            <a:t>vierka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podania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projektu</a:t>
          </a:r>
          <a:r>
            <a:rPr lang="en-US" sz="1200" kern="1200" dirty="0" smtClean="0"/>
            <a:t>: 15</a:t>
          </a:r>
          <a:r>
            <a:rPr lang="sk-SK" sz="1200" kern="1200" dirty="0" smtClean="0"/>
            <a:t>.</a:t>
          </a:r>
          <a:r>
            <a:rPr lang="en-US" sz="1200" kern="1200" dirty="0" smtClean="0"/>
            <a:t> November 2017;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Ozn</a:t>
          </a:r>
          <a:r>
            <a:rPr lang="sk-SK" sz="1200" kern="1200" dirty="0" smtClean="0"/>
            <a:t>á</a:t>
          </a:r>
          <a:r>
            <a:rPr lang="en-US" sz="1200" kern="1200" dirty="0" err="1" smtClean="0"/>
            <a:t>menie</a:t>
          </a:r>
          <a:r>
            <a:rPr lang="en-US" sz="1200" kern="1200" dirty="0" smtClean="0"/>
            <a:t> o </a:t>
          </a:r>
          <a:r>
            <a:rPr lang="en-US" sz="1200" kern="1200" dirty="0" err="1" smtClean="0"/>
            <a:t>poskytnut</a:t>
          </a:r>
          <a:r>
            <a:rPr lang="sk-SK" sz="1200" kern="1200" dirty="0" smtClean="0"/>
            <a:t>í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grantu</a:t>
          </a:r>
          <a:r>
            <a:rPr lang="en-US" sz="1200" kern="1200" dirty="0" smtClean="0"/>
            <a:t>: 15</a:t>
          </a:r>
          <a:r>
            <a:rPr lang="sk-SK" sz="1200" kern="1200" dirty="0" smtClean="0"/>
            <a:t>.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Febru</a:t>
          </a:r>
          <a:r>
            <a:rPr lang="sk-SK" sz="1200" kern="1200" dirty="0" smtClean="0"/>
            <a:t>á</a:t>
          </a:r>
          <a:r>
            <a:rPr lang="en-US" sz="1200" kern="1200" dirty="0" smtClean="0"/>
            <a:t>r 2018; </a:t>
          </a:r>
          <a:r>
            <a:rPr lang="en-US" sz="1200" kern="1200" dirty="0" err="1" smtClean="0"/>
            <a:t>podpis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zmluvy</a:t>
          </a:r>
          <a:r>
            <a:rPr lang="en-US" sz="1200" kern="1200" dirty="0" smtClean="0"/>
            <a:t>: 30</a:t>
          </a:r>
          <a:r>
            <a:rPr lang="sk-SK" sz="1200" kern="1200" dirty="0" smtClean="0"/>
            <a:t>.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Marec</a:t>
          </a:r>
          <a:r>
            <a:rPr lang="en-US" sz="1200" kern="1200" dirty="0" smtClean="0"/>
            <a:t> 2018.</a:t>
          </a:r>
          <a:endParaRPr lang="en-US" sz="1200" kern="1200" dirty="0"/>
        </a:p>
      </dsp:txBody>
      <dsp:txXfrm>
        <a:off x="2443460" y="80561"/>
        <a:ext cx="5176539" cy="2032941"/>
      </dsp:txXfrm>
    </dsp:sp>
    <dsp:sp modelId="{9A2516B7-FDD8-42D8-8ADB-F40294FB78FC}">
      <dsp:nvSpPr>
        <dsp:cNvPr id="0" name=""/>
        <dsp:cNvSpPr/>
      </dsp:nvSpPr>
      <dsp:spPr>
        <a:xfrm>
          <a:off x="3720" y="2243057"/>
          <a:ext cx="1903139" cy="1551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83820" rIns="234696" bIns="83820" numCol="1" spcCol="1270" anchor="ctr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2. v</a:t>
          </a:r>
          <a:r>
            <a:rPr lang="sk-SK" sz="3300" kern="1200" dirty="0" smtClean="0"/>
            <a:t>ý</a:t>
          </a:r>
          <a:r>
            <a:rPr lang="en-US" sz="3300" kern="1200" dirty="0" err="1" smtClean="0"/>
            <a:t>zva</a:t>
          </a:r>
          <a:r>
            <a:rPr lang="en-US" sz="3300" kern="1200" dirty="0" smtClean="0"/>
            <a:t>  </a:t>
          </a:r>
          <a:r>
            <a:rPr lang="en-US" sz="3300" kern="1200" dirty="0" err="1" smtClean="0"/>
            <a:t>klasick</a:t>
          </a:r>
          <a:r>
            <a:rPr lang="sk-SK" sz="3300" kern="1200" dirty="0" smtClean="0"/>
            <a:t>é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projekty</a:t>
          </a:r>
          <a:endParaRPr lang="en-US" sz="3300" kern="1200" dirty="0"/>
        </a:p>
      </dsp:txBody>
      <dsp:txXfrm>
        <a:off x="3720" y="2243057"/>
        <a:ext cx="1903139" cy="1551824"/>
      </dsp:txXfrm>
    </dsp:sp>
    <dsp:sp modelId="{4A9CA098-93B3-48B4-A524-76803A497817}">
      <dsp:nvSpPr>
        <dsp:cNvPr id="0" name=""/>
        <dsp:cNvSpPr/>
      </dsp:nvSpPr>
      <dsp:spPr>
        <a:xfrm>
          <a:off x="1906860" y="2243057"/>
          <a:ext cx="380627" cy="155182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E259D3-E91B-4598-9721-795F6080B35C}">
      <dsp:nvSpPr>
        <dsp:cNvPr id="0" name=""/>
        <dsp:cNvSpPr/>
      </dsp:nvSpPr>
      <dsp:spPr>
        <a:xfrm>
          <a:off x="2439739" y="2544662"/>
          <a:ext cx="5176539" cy="9486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Podanie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projektu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cez</a:t>
          </a:r>
          <a:r>
            <a:rPr lang="en-US" sz="1200" kern="1200" dirty="0" smtClean="0"/>
            <a:t> IMIS; offline </a:t>
          </a:r>
          <a:r>
            <a:rPr lang="en-US" sz="1200" kern="1200" dirty="0" err="1" smtClean="0"/>
            <a:t>obsah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projektovej</a:t>
          </a:r>
          <a:r>
            <a:rPr lang="en-US" sz="1200" kern="1200" dirty="0" smtClean="0"/>
            <a:t> </a:t>
          </a:r>
          <a:r>
            <a:rPr lang="sk-SK" sz="1200" kern="1200" dirty="0" smtClean="0"/>
            <a:t>ž</a:t>
          </a:r>
          <a:r>
            <a:rPr lang="en-US" sz="1200" kern="1200" dirty="0" err="1" smtClean="0"/>
            <a:t>iadosti</a:t>
          </a:r>
          <a:r>
            <a:rPr lang="en-US" sz="1200" kern="1200" dirty="0" smtClean="0"/>
            <a:t> je </a:t>
          </a:r>
          <a:r>
            <a:rPr lang="en-US" sz="1200" kern="1200" dirty="0" err="1" smtClean="0"/>
            <a:t>dostupn</a:t>
          </a:r>
          <a:r>
            <a:rPr lang="sk-SK" sz="1200" kern="1200" dirty="0" smtClean="0"/>
            <a:t>ý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vo</a:t>
          </a:r>
          <a:r>
            <a:rPr lang="en-US" sz="1200" kern="1200" dirty="0" smtClean="0"/>
            <a:t> form</a:t>
          </a:r>
          <a:r>
            <a:rPr lang="sk-SK" sz="1200" kern="1200" dirty="0" smtClean="0"/>
            <a:t>á</a:t>
          </a:r>
          <a:r>
            <a:rPr lang="en-US" sz="1200" kern="1200" dirty="0" err="1" smtClean="0"/>
            <a:t>te</a:t>
          </a:r>
          <a:r>
            <a:rPr lang="en-US" sz="1200" kern="1200" dirty="0" smtClean="0"/>
            <a:t> Word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err="1" smtClean="0"/>
            <a:t>Uz</a:t>
          </a:r>
          <a:r>
            <a:rPr lang="sk-SK" sz="1200" b="0" kern="1200" dirty="0" smtClean="0"/>
            <a:t>á</a:t>
          </a:r>
          <a:r>
            <a:rPr lang="en-US" sz="1200" b="0" kern="1200" dirty="0" err="1" smtClean="0"/>
            <a:t>vierka</a:t>
          </a:r>
          <a:r>
            <a:rPr lang="en-US" sz="1200" b="0" kern="1200" dirty="0" smtClean="0"/>
            <a:t>: 15</a:t>
          </a:r>
          <a:r>
            <a:rPr lang="sk-SK" sz="1200" b="0" kern="1200" dirty="0" smtClean="0"/>
            <a:t>.</a:t>
          </a:r>
          <a:r>
            <a:rPr lang="en-US" sz="1200" b="0" kern="1200" dirty="0" smtClean="0"/>
            <a:t> September 2017;</a:t>
          </a:r>
          <a:endParaRPr lang="en-US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/>
            <a:t>Ozn</a:t>
          </a:r>
          <a:r>
            <a:rPr lang="sk-SK" sz="1200" kern="1200" dirty="0" smtClean="0"/>
            <a:t>á</a:t>
          </a:r>
          <a:r>
            <a:rPr lang="en-US" sz="1200" kern="1200" dirty="0" err="1" smtClean="0"/>
            <a:t>menie</a:t>
          </a:r>
          <a:r>
            <a:rPr lang="en-US" sz="1200" kern="1200" dirty="0" smtClean="0"/>
            <a:t> o </a:t>
          </a:r>
          <a:r>
            <a:rPr lang="en-US" sz="1200" kern="1200" dirty="0" err="1" smtClean="0"/>
            <a:t>poskytnut</a:t>
          </a:r>
          <a:r>
            <a:rPr lang="sk-SK" sz="1200" kern="1200" dirty="0" smtClean="0"/>
            <a:t>í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grantu</a:t>
          </a:r>
          <a:r>
            <a:rPr lang="en-GB" sz="1200" b="0" kern="1200" dirty="0" smtClean="0"/>
            <a:t>: 30</a:t>
          </a:r>
          <a:r>
            <a:rPr lang="sk-SK" sz="1200" b="0" kern="1200" dirty="0" smtClean="0"/>
            <a:t>.</a:t>
          </a:r>
          <a:r>
            <a:rPr lang="en-GB" sz="1200" b="0" kern="1200" dirty="0" smtClean="0"/>
            <a:t> </a:t>
          </a:r>
          <a:r>
            <a:rPr lang="en-GB" sz="1200" b="0" kern="1200" dirty="0" err="1" smtClean="0"/>
            <a:t>Marec</a:t>
          </a:r>
          <a:r>
            <a:rPr lang="en-GB" sz="1200" b="0" kern="1200" dirty="0" smtClean="0"/>
            <a:t> 2018; </a:t>
          </a:r>
          <a:r>
            <a:rPr lang="en-GB" sz="1200" b="0" kern="1200" dirty="0" err="1" smtClean="0"/>
            <a:t>podpis</a:t>
          </a:r>
          <a:r>
            <a:rPr lang="en-GB" sz="1200" b="0" kern="1200" dirty="0" smtClean="0"/>
            <a:t> </a:t>
          </a:r>
          <a:r>
            <a:rPr lang="en-GB" sz="1200" b="0" kern="1200" dirty="0" err="1" smtClean="0"/>
            <a:t>zmluvy</a:t>
          </a:r>
          <a:r>
            <a:rPr lang="en-GB" sz="1200" b="0" kern="1200" dirty="0" smtClean="0"/>
            <a:t>: 30</a:t>
          </a:r>
          <a:r>
            <a:rPr lang="sk-SK" sz="1200" b="0" kern="1200" dirty="0" smtClean="0"/>
            <a:t>.</a:t>
          </a:r>
          <a:r>
            <a:rPr lang="en-GB" sz="1200" b="0" kern="1200" dirty="0" smtClean="0"/>
            <a:t> April 2018;</a:t>
          </a:r>
          <a:endParaRPr lang="en-US" sz="1200" b="0" kern="1200" dirty="0"/>
        </a:p>
      </dsp:txBody>
      <dsp:txXfrm>
        <a:off x="2439739" y="2544662"/>
        <a:ext cx="5176539" cy="9486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DE54C-9DFD-4886-9CED-3B0981A94E7E}">
      <dsp:nvSpPr>
        <dsp:cNvPr id="0" name=""/>
        <dsp:cNvSpPr/>
      </dsp:nvSpPr>
      <dsp:spPr>
        <a:xfrm>
          <a:off x="2819746" y="1676408"/>
          <a:ext cx="1599507" cy="15995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0" kern="1200" dirty="0" smtClean="0">
              <a:latin typeface="Century Gothic" pitchFamily="34" charset="0"/>
            </a:rPr>
            <a:t>Príručka pre žiadateľa</a:t>
          </a:r>
          <a:r>
            <a:rPr lang="en-GB" sz="1500" kern="1200" noProof="0" dirty="0" smtClean="0">
              <a:latin typeface="+mj-lt"/>
            </a:rPr>
            <a:t>&amp; Grant</a:t>
          </a:r>
          <a:r>
            <a:rPr lang="sk-SK" sz="1500" kern="1200" noProof="0" dirty="0" smtClean="0">
              <a:latin typeface="+mj-lt"/>
            </a:rPr>
            <a:t>ová</a:t>
          </a:r>
          <a:r>
            <a:rPr lang="en-GB" sz="1500" kern="1200" noProof="0" dirty="0" smtClean="0">
              <a:latin typeface="+mj-lt"/>
            </a:rPr>
            <a:t> </a:t>
          </a:r>
          <a:r>
            <a:rPr lang="sk-SK" sz="1500" kern="1200" noProof="0" smtClean="0">
              <a:latin typeface="+mj-lt"/>
            </a:rPr>
            <a:t>zmluva</a:t>
          </a:r>
          <a:endParaRPr lang="en-GB" sz="1500" kern="1200" noProof="0" dirty="0">
            <a:latin typeface="+mj-lt"/>
          </a:endParaRPr>
        </a:p>
      </dsp:txBody>
      <dsp:txXfrm>
        <a:off x="3053988" y="1910650"/>
        <a:ext cx="1131023" cy="1131023"/>
      </dsp:txXfrm>
    </dsp:sp>
    <dsp:sp modelId="{E0EA3955-D9E6-4F41-9F3B-722B8135CC6E}">
      <dsp:nvSpPr>
        <dsp:cNvPr id="0" name=""/>
        <dsp:cNvSpPr/>
      </dsp:nvSpPr>
      <dsp:spPr>
        <a:xfrm rot="11700000">
          <a:off x="1608675" y="1869081"/>
          <a:ext cx="1191632" cy="455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8C1F42-ECB9-42A5-B628-0CAD2CB96358}">
      <dsp:nvSpPr>
        <dsp:cNvPr id="0" name=""/>
        <dsp:cNvSpPr/>
      </dsp:nvSpPr>
      <dsp:spPr>
        <a:xfrm>
          <a:off x="869211" y="1334990"/>
          <a:ext cx="1519532" cy="12156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dirty="0" smtClean="0">
              <a:latin typeface="+mj-lt"/>
            </a:rPr>
            <a:t>Spoločný operačný program</a:t>
          </a:r>
          <a:endParaRPr lang="ca-ES" sz="1500" kern="1200" dirty="0">
            <a:latin typeface="+mj-lt"/>
          </a:endParaRPr>
        </a:p>
      </dsp:txBody>
      <dsp:txXfrm>
        <a:off x="904815" y="1370594"/>
        <a:ext cx="1448324" cy="1144418"/>
      </dsp:txXfrm>
    </dsp:sp>
    <dsp:sp modelId="{1EF5E167-68AB-4728-874F-AF6DDC3E7ECA}">
      <dsp:nvSpPr>
        <dsp:cNvPr id="0" name=""/>
        <dsp:cNvSpPr/>
      </dsp:nvSpPr>
      <dsp:spPr>
        <a:xfrm rot="14700000">
          <a:off x="2404579" y="920559"/>
          <a:ext cx="1191632" cy="455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02ECC-1C0A-452F-8AF2-BDB5AC122046}">
      <dsp:nvSpPr>
        <dsp:cNvPr id="0" name=""/>
        <dsp:cNvSpPr/>
      </dsp:nvSpPr>
      <dsp:spPr>
        <a:xfrm>
          <a:off x="1988827" y="683"/>
          <a:ext cx="1519532" cy="1215626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b="0" i="0" kern="1200" dirty="0" smtClean="0"/>
            <a:t>Implementačné nariadenie EK</a:t>
          </a:r>
          <a:r>
            <a:rPr lang="en-US" sz="1500" b="0" i="0" kern="1200" dirty="0" smtClean="0"/>
            <a:t>(EU) </a:t>
          </a:r>
          <a:r>
            <a:rPr lang="sk-SK" sz="1500" b="0" i="0" kern="1200" dirty="0" smtClean="0"/>
            <a:t>č.</a:t>
          </a:r>
          <a:r>
            <a:rPr lang="en-US" sz="1500" b="0" i="0" kern="1200" dirty="0" smtClean="0"/>
            <a:t> 897/2014</a:t>
          </a:r>
          <a:endParaRPr lang="en-GB" sz="1500" b="0" kern="1200" noProof="0" dirty="0">
            <a:latin typeface="+mj-lt"/>
          </a:endParaRPr>
        </a:p>
      </dsp:txBody>
      <dsp:txXfrm>
        <a:off x="2024431" y="36287"/>
        <a:ext cx="1448324" cy="1144418"/>
      </dsp:txXfrm>
    </dsp:sp>
    <dsp:sp modelId="{BEC23461-10C9-4399-B033-00C9E9E4DB4E}">
      <dsp:nvSpPr>
        <dsp:cNvPr id="0" name=""/>
        <dsp:cNvSpPr/>
      </dsp:nvSpPr>
      <dsp:spPr>
        <a:xfrm rot="17700000">
          <a:off x="3642787" y="920559"/>
          <a:ext cx="1191632" cy="455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D38BD-DA7F-40F3-BC3A-4DC7E97BE4A7}">
      <dsp:nvSpPr>
        <dsp:cNvPr id="0" name=""/>
        <dsp:cNvSpPr/>
      </dsp:nvSpPr>
      <dsp:spPr>
        <a:xfrm>
          <a:off x="3730640" y="683"/>
          <a:ext cx="1519532" cy="1215626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noProof="0" dirty="0" smtClean="0">
              <a:latin typeface="+mj-lt"/>
            </a:rPr>
            <a:t>Dohoda o financovaní</a:t>
          </a:r>
          <a:endParaRPr lang="en-GB" sz="1500" kern="1200" noProof="0" dirty="0">
            <a:latin typeface="+mj-lt"/>
          </a:endParaRPr>
        </a:p>
      </dsp:txBody>
      <dsp:txXfrm>
        <a:off x="3766244" y="36287"/>
        <a:ext cx="1448324" cy="1144418"/>
      </dsp:txXfrm>
    </dsp:sp>
    <dsp:sp modelId="{5C5CA39A-07DC-4199-9C9A-894D88EB7872}">
      <dsp:nvSpPr>
        <dsp:cNvPr id="0" name=""/>
        <dsp:cNvSpPr/>
      </dsp:nvSpPr>
      <dsp:spPr>
        <a:xfrm rot="20700000">
          <a:off x="4438692" y="1869081"/>
          <a:ext cx="1191632" cy="45585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8B562-84CC-464E-9B43-4367A5E3AFC0}">
      <dsp:nvSpPr>
        <dsp:cNvPr id="0" name=""/>
        <dsp:cNvSpPr/>
      </dsp:nvSpPr>
      <dsp:spPr>
        <a:xfrm>
          <a:off x="4850256" y="1334990"/>
          <a:ext cx="1519532" cy="121562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500" kern="1200" noProof="0" dirty="0" smtClean="0">
              <a:latin typeface="+mj-lt"/>
            </a:rPr>
            <a:t>Národné časti dokumentu Opis systému manažmentu a kontroly</a:t>
          </a:r>
          <a:endParaRPr lang="en-GB" sz="1500" kern="1200" noProof="0" dirty="0">
            <a:latin typeface="+mj-lt"/>
          </a:endParaRPr>
        </a:p>
      </dsp:txBody>
      <dsp:txXfrm>
        <a:off x="4885860" y="1370594"/>
        <a:ext cx="1448324" cy="11444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37FE8-1F58-4639-8A48-4CE637DAD2C5}">
      <dsp:nvSpPr>
        <dsp:cNvPr id="0" name=""/>
        <dsp:cNvSpPr/>
      </dsp:nvSpPr>
      <dsp:spPr>
        <a:xfrm>
          <a:off x="0" y="396478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err="1" smtClean="0">
              <a:latin typeface="+mj-lt"/>
            </a:rPr>
            <a:t>Verejn</a:t>
          </a:r>
          <a:r>
            <a:rPr lang="sk-SK" sz="2700" kern="1200" noProof="0" dirty="0" smtClean="0">
              <a:latin typeface="+mj-lt"/>
            </a:rPr>
            <a:t>é</a:t>
          </a:r>
          <a:r>
            <a:rPr lang="en-US" sz="2700" kern="1200" noProof="0" dirty="0" smtClean="0">
              <a:latin typeface="+mj-lt"/>
            </a:rPr>
            <a:t> </a:t>
          </a:r>
          <a:r>
            <a:rPr lang="en-US" sz="2700" kern="1200" noProof="0" dirty="0" err="1" smtClean="0">
              <a:latin typeface="+mj-lt"/>
            </a:rPr>
            <a:t>obstar</a:t>
          </a:r>
          <a:r>
            <a:rPr lang="sk-SK" sz="2700" kern="1200" noProof="0" dirty="0" smtClean="0">
              <a:latin typeface="+mj-lt"/>
            </a:rPr>
            <a:t>á</a:t>
          </a:r>
          <a:r>
            <a:rPr lang="en-US" sz="2700" kern="1200" noProof="0" dirty="0" err="1" smtClean="0">
              <a:latin typeface="+mj-lt"/>
            </a:rPr>
            <a:t>vanie</a:t>
          </a:r>
          <a:endParaRPr lang="en-US" sz="2700" kern="1200" noProof="0" dirty="0">
            <a:latin typeface="+mj-lt"/>
          </a:endParaRPr>
        </a:p>
      </dsp:txBody>
      <dsp:txXfrm>
        <a:off x="0" y="396478"/>
        <a:ext cx="2262187" cy="1357312"/>
      </dsp:txXfrm>
    </dsp:sp>
    <dsp:sp modelId="{AA789889-9C62-4E9C-A7EE-F084FC1A99C3}">
      <dsp:nvSpPr>
        <dsp:cNvPr id="0" name=""/>
        <dsp:cNvSpPr/>
      </dsp:nvSpPr>
      <dsp:spPr>
        <a:xfrm>
          <a:off x="2488406" y="396478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err="1" smtClean="0">
              <a:latin typeface="+mj-lt"/>
            </a:rPr>
            <a:t>Bankov</a:t>
          </a:r>
          <a:r>
            <a:rPr lang="sk-SK" sz="2700" kern="1200" noProof="0" dirty="0" smtClean="0">
              <a:latin typeface="+mj-lt"/>
            </a:rPr>
            <a:t>é</a:t>
          </a:r>
          <a:r>
            <a:rPr lang="en-US" sz="2700" kern="1200" noProof="0" dirty="0" smtClean="0">
              <a:latin typeface="+mj-lt"/>
            </a:rPr>
            <a:t> </a:t>
          </a:r>
          <a:r>
            <a:rPr lang="sk-SK" sz="2700" kern="1200" noProof="0" dirty="0" smtClean="0">
              <a:latin typeface="+mj-lt"/>
            </a:rPr>
            <a:t>úč</a:t>
          </a:r>
          <a:r>
            <a:rPr lang="en-US" sz="2700" kern="1200" noProof="0" dirty="0" smtClean="0">
              <a:latin typeface="+mj-lt"/>
            </a:rPr>
            <a:t>ty</a:t>
          </a:r>
          <a:endParaRPr lang="en-US" sz="2700" kern="1200" noProof="0" dirty="0">
            <a:latin typeface="+mj-lt"/>
          </a:endParaRPr>
        </a:p>
      </dsp:txBody>
      <dsp:txXfrm>
        <a:off x="2488406" y="396478"/>
        <a:ext cx="2262187" cy="1357312"/>
      </dsp:txXfrm>
    </dsp:sp>
    <dsp:sp modelId="{C090821F-6C2A-43B3-B164-625DB3683B33}">
      <dsp:nvSpPr>
        <dsp:cNvPr id="0" name=""/>
        <dsp:cNvSpPr/>
      </dsp:nvSpPr>
      <dsp:spPr>
        <a:xfrm>
          <a:off x="4976812" y="396478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smtClean="0">
              <a:latin typeface="+mj-lt"/>
            </a:rPr>
            <a:t>Dane </a:t>
          </a:r>
          <a:r>
            <a:rPr lang="en-US" sz="2700" kern="1200" noProof="0" dirty="0">
              <a:latin typeface="+mj-lt"/>
            </a:rPr>
            <a:t>&amp; </a:t>
          </a:r>
          <a:r>
            <a:rPr lang="en-US" sz="2700" kern="1200" noProof="0" dirty="0" smtClean="0">
              <a:latin typeface="+mj-lt"/>
            </a:rPr>
            <a:t>cl</a:t>
          </a:r>
          <a:r>
            <a:rPr lang="sk-SK" sz="2700" kern="1200" noProof="0" dirty="0" smtClean="0">
              <a:latin typeface="+mj-lt"/>
            </a:rPr>
            <a:t>á</a:t>
          </a:r>
          <a:endParaRPr lang="en-US" sz="2700" kern="1200" noProof="0" dirty="0">
            <a:latin typeface="+mj-lt"/>
          </a:endParaRPr>
        </a:p>
      </dsp:txBody>
      <dsp:txXfrm>
        <a:off x="4976812" y="396478"/>
        <a:ext cx="2262187" cy="1357312"/>
      </dsp:txXfrm>
    </dsp:sp>
    <dsp:sp modelId="{36DE2C69-53A4-46CD-A340-4B28AD57E89D}">
      <dsp:nvSpPr>
        <dsp:cNvPr id="0" name=""/>
        <dsp:cNvSpPr/>
      </dsp:nvSpPr>
      <dsp:spPr>
        <a:xfrm>
          <a:off x="0" y="1980009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err="1" smtClean="0">
              <a:latin typeface="+mj-lt"/>
            </a:rPr>
            <a:t>Rozpo</a:t>
          </a:r>
          <a:r>
            <a:rPr lang="sk-SK" sz="2700" kern="1200" noProof="0" dirty="0" smtClean="0">
              <a:latin typeface="+mj-lt"/>
            </a:rPr>
            <a:t>č</a:t>
          </a:r>
          <a:r>
            <a:rPr lang="en-US" sz="2700" kern="1200" noProof="0" dirty="0" smtClean="0">
              <a:latin typeface="+mj-lt"/>
            </a:rPr>
            <a:t>et </a:t>
          </a:r>
          <a:r>
            <a:rPr lang="en-US" sz="2700" kern="1200" noProof="0" dirty="0" err="1" smtClean="0">
              <a:latin typeface="+mj-lt"/>
            </a:rPr>
            <a:t>verejn</a:t>
          </a:r>
          <a:r>
            <a:rPr lang="sk-SK" sz="2700" kern="1200" noProof="0" dirty="0" smtClean="0">
              <a:latin typeface="+mj-lt"/>
            </a:rPr>
            <a:t>ý</a:t>
          </a:r>
          <a:r>
            <a:rPr lang="en-US" sz="2700" kern="1200" noProof="0" dirty="0" err="1" smtClean="0">
              <a:latin typeface="+mj-lt"/>
            </a:rPr>
            <a:t>ch</a:t>
          </a:r>
          <a:r>
            <a:rPr lang="en-US" sz="2700" kern="1200" noProof="0" dirty="0" smtClean="0">
              <a:latin typeface="+mj-lt"/>
            </a:rPr>
            <a:t> in</a:t>
          </a:r>
          <a:r>
            <a:rPr lang="sk-SK" sz="2700" kern="1200" noProof="0" dirty="0" smtClean="0">
              <a:latin typeface="+mj-lt"/>
            </a:rPr>
            <a:t>š</a:t>
          </a:r>
          <a:r>
            <a:rPr lang="en-US" sz="2700" kern="1200" noProof="0" dirty="0" smtClean="0">
              <a:latin typeface="+mj-lt"/>
            </a:rPr>
            <a:t>tit</a:t>
          </a:r>
          <a:r>
            <a:rPr lang="sk-SK" sz="2700" kern="1200" noProof="0" dirty="0" smtClean="0">
              <a:latin typeface="+mj-lt"/>
            </a:rPr>
            <a:t>ú</a:t>
          </a:r>
          <a:r>
            <a:rPr lang="en-US" sz="2700" kern="1200" noProof="0" dirty="0" smtClean="0">
              <a:latin typeface="+mj-lt"/>
            </a:rPr>
            <a:t>ci</a:t>
          </a:r>
          <a:r>
            <a:rPr lang="sk-SK" sz="2700" kern="1200" noProof="0" dirty="0" smtClean="0">
              <a:latin typeface="+mj-lt"/>
            </a:rPr>
            <a:t>í</a:t>
          </a:r>
          <a:r>
            <a:rPr lang="en-US" sz="2700" kern="1200" noProof="0" dirty="0" smtClean="0">
              <a:latin typeface="+mj-lt"/>
            </a:rPr>
            <a:t> </a:t>
          </a:r>
          <a:endParaRPr lang="en-US" sz="2700" kern="1200" noProof="0" dirty="0">
            <a:latin typeface="+mj-lt"/>
          </a:endParaRPr>
        </a:p>
      </dsp:txBody>
      <dsp:txXfrm>
        <a:off x="0" y="1980009"/>
        <a:ext cx="2262187" cy="1357312"/>
      </dsp:txXfrm>
    </dsp:sp>
    <dsp:sp modelId="{17666848-B3E5-4AE2-A0E5-F62E47DEAE23}">
      <dsp:nvSpPr>
        <dsp:cNvPr id="0" name=""/>
        <dsp:cNvSpPr/>
      </dsp:nvSpPr>
      <dsp:spPr>
        <a:xfrm>
          <a:off x="2488406" y="1980009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noProof="0" dirty="0" err="1" smtClean="0">
              <a:latin typeface="+mj-lt"/>
            </a:rPr>
            <a:t>Vym</a:t>
          </a:r>
          <a:r>
            <a:rPr lang="sk-SK" sz="2700" kern="1200" noProof="0" dirty="0" smtClean="0">
              <a:latin typeface="+mj-lt"/>
            </a:rPr>
            <a:t>á</a:t>
          </a:r>
          <a:r>
            <a:rPr lang="en-GB" sz="2700" kern="1200" noProof="0" dirty="0" err="1" smtClean="0">
              <a:latin typeface="+mj-lt"/>
            </a:rPr>
            <a:t>hanie</a:t>
          </a:r>
          <a:endParaRPr lang="en-GB" sz="2700" kern="1200" noProof="0" dirty="0">
            <a:latin typeface="+mj-lt"/>
          </a:endParaRPr>
        </a:p>
      </dsp:txBody>
      <dsp:txXfrm>
        <a:off x="2488406" y="1980009"/>
        <a:ext cx="2262187" cy="1357312"/>
      </dsp:txXfrm>
    </dsp:sp>
    <dsp:sp modelId="{88EAC694-72AF-4626-BFBB-40BCC43084DD}">
      <dsp:nvSpPr>
        <dsp:cNvPr id="0" name=""/>
        <dsp:cNvSpPr/>
      </dsp:nvSpPr>
      <dsp:spPr>
        <a:xfrm>
          <a:off x="4976812" y="1980009"/>
          <a:ext cx="2262187" cy="1357312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noProof="0" dirty="0" smtClean="0">
              <a:latin typeface="+mj-lt"/>
            </a:rPr>
            <a:t>Du</a:t>
          </a:r>
          <a:r>
            <a:rPr lang="sk-SK" sz="2700" kern="1200" noProof="0" dirty="0" smtClean="0">
              <a:latin typeface="+mj-lt"/>
            </a:rPr>
            <a:t>š</a:t>
          </a:r>
          <a:r>
            <a:rPr lang="en-US" sz="2700" kern="1200" noProof="0" dirty="0" err="1" smtClean="0">
              <a:latin typeface="+mj-lt"/>
            </a:rPr>
            <a:t>evn</a:t>
          </a:r>
          <a:r>
            <a:rPr lang="sk-SK" sz="2700" kern="1200" noProof="0" dirty="0" smtClean="0">
              <a:latin typeface="+mj-lt"/>
            </a:rPr>
            <a:t>é</a:t>
          </a:r>
          <a:r>
            <a:rPr lang="en-US" sz="2700" kern="1200" noProof="0" dirty="0" smtClean="0">
              <a:latin typeface="+mj-lt"/>
            </a:rPr>
            <a:t> </a:t>
          </a:r>
          <a:r>
            <a:rPr lang="en-US" sz="2700" kern="1200" noProof="0" dirty="0" err="1" smtClean="0">
              <a:latin typeface="+mj-lt"/>
            </a:rPr>
            <a:t>vlastn</a:t>
          </a:r>
          <a:r>
            <a:rPr lang="sk-SK" sz="2700" kern="1200" noProof="0" dirty="0" smtClean="0">
              <a:latin typeface="+mj-lt"/>
            </a:rPr>
            <a:t>í</a:t>
          </a:r>
          <a:r>
            <a:rPr lang="en-US" sz="2700" kern="1200" noProof="0" dirty="0" err="1" smtClean="0">
              <a:latin typeface="+mj-lt"/>
            </a:rPr>
            <a:t>ctvo</a:t>
          </a:r>
          <a:endParaRPr lang="en-US" sz="2700" kern="1200" noProof="0" dirty="0">
            <a:latin typeface="+mj-lt"/>
          </a:endParaRPr>
        </a:p>
      </dsp:txBody>
      <dsp:txXfrm>
        <a:off x="4976812" y="1980009"/>
        <a:ext cx="2262187" cy="135731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B0501-0554-4B4B-AE92-70BCDE163882}">
      <dsp:nvSpPr>
        <dsp:cNvPr id="0" name=""/>
        <dsp:cNvSpPr/>
      </dsp:nvSpPr>
      <dsp:spPr>
        <a:xfrm>
          <a:off x="0" y="0"/>
          <a:ext cx="2066329" cy="4357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SA</a:t>
          </a:r>
          <a:r>
            <a:rPr lang="en-US" sz="1200" b="1" kern="1200" dirty="0" smtClean="0"/>
            <a:t> </a:t>
          </a:r>
          <a:r>
            <a:rPr lang="sk-SK" sz="1200" b="1" kern="1200" dirty="0" smtClean="0"/>
            <a:t>pre projekty s mäkkým komponentom</a:t>
          </a:r>
          <a:endParaRPr lang="en-US" sz="1200" b="1" kern="1200" dirty="0"/>
        </a:p>
      </dsp:txBody>
      <dsp:txXfrm>
        <a:off x="0" y="0"/>
        <a:ext cx="2066329" cy="435774"/>
      </dsp:txXfrm>
    </dsp:sp>
    <dsp:sp modelId="{91B91B80-F612-4845-98D4-99A997DA0DBF}">
      <dsp:nvSpPr>
        <dsp:cNvPr id="0" name=""/>
        <dsp:cNvSpPr/>
      </dsp:nvSpPr>
      <dsp:spPr>
        <a:xfrm>
          <a:off x="2119" y="450336"/>
          <a:ext cx="2066329" cy="248150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Vymyslieť vhodný názov SA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Opísať zapojenie každého partnera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Pripraviť analýzu </a:t>
          </a:r>
          <a:r>
            <a:rPr lang="en-US" sz="1200" kern="1200" dirty="0" err="1" smtClean="0"/>
            <a:t>ri</a:t>
          </a:r>
          <a:r>
            <a:rPr lang="sk-SK" sz="1200" kern="1200" dirty="0" smtClean="0"/>
            <a:t>zík</a:t>
          </a:r>
          <a:r>
            <a:rPr lang="en-US" sz="1200" kern="1200" dirty="0" smtClean="0"/>
            <a:t> a</a:t>
          </a:r>
          <a:r>
            <a:rPr lang="sk-SK" sz="1200" kern="1200" dirty="0" smtClean="0"/>
            <a:t> rezervný plán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Zoznam aktivít</a:t>
          </a:r>
          <a:r>
            <a:rPr lang="en-US" sz="1200" kern="1200" dirty="0" smtClean="0"/>
            <a:t>,</a:t>
          </a:r>
          <a:r>
            <a:rPr lang="sk-SK" sz="1200" kern="1200" dirty="0" smtClean="0"/>
            <a:t> výstupov a výsledkov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2119" y="450336"/>
        <a:ext cx="2066329" cy="2481501"/>
      </dsp:txXfrm>
    </dsp:sp>
    <dsp:sp modelId="{AC113D71-4351-478E-874C-3D1937BCB090}">
      <dsp:nvSpPr>
        <dsp:cNvPr id="0" name=""/>
        <dsp:cNvSpPr/>
      </dsp:nvSpPr>
      <dsp:spPr>
        <a:xfrm>
          <a:off x="2357735" y="14561"/>
          <a:ext cx="2066329" cy="435774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SA pre infra </a:t>
          </a:r>
          <a:r>
            <a:rPr lang="en-US" sz="1200" b="1" kern="1200" dirty="0" err="1" smtClean="0"/>
            <a:t>proje</a:t>
          </a:r>
          <a:r>
            <a:rPr lang="sk-SK" sz="1200" b="1" kern="1200" dirty="0" smtClean="0"/>
            <a:t>k</a:t>
          </a:r>
          <a:r>
            <a:rPr lang="en-US" sz="1200" b="1" kern="1200" dirty="0" smtClean="0"/>
            <a:t>t</a:t>
          </a:r>
          <a:r>
            <a:rPr lang="sk-SK" sz="1200" b="1" kern="1200" dirty="0" smtClean="0"/>
            <a:t>y</a:t>
          </a:r>
          <a:endParaRPr lang="en-US" sz="1200" b="1" kern="1200" dirty="0"/>
        </a:p>
      </dsp:txBody>
      <dsp:txXfrm>
        <a:off x="2357735" y="14561"/>
        <a:ext cx="2066329" cy="435774"/>
      </dsp:txXfrm>
    </dsp:sp>
    <dsp:sp modelId="{561287B0-E01D-4A5F-88E1-495C9AA1DBE6}">
      <dsp:nvSpPr>
        <dsp:cNvPr id="0" name=""/>
        <dsp:cNvSpPr/>
      </dsp:nvSpPr>
      <dsp:spPr>
        <a:xfrm>
          <a:off x="2357735" y="450336"/>
          <a:ext cx="2066329" cy="2481501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Približne rovnaký obsah ako pre SA s mäkkým komponentom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Žiadne výstupy</a:t>
          </a:r>
          <a:r>
            <a:rPr lang="en-US" sz="1200" kern="1200" dirty="0" smtClean="0"/>
            <a:t>,</a:t>
          </a:r>
          <a:r>
            <a:rPr lang="sk-SK" sz="1200" kern="1200" dirty="0" smtClean="0"/>
            <a:t> len výsledky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Pre infraštruktúru</a:t>
          </a:r>
          <a:r>
            <a:rPr lang="en-US" sz="1200" kern="1200" dirty="0" smtClean="0"/>
            <a:t>: </a:t>
          </a:r>
          <a:r>
            <a:rPr lang="sk-SK" sz="1200" kern="1200" dirty="0" smtClean="0"/>
            <a:t>opísať pripravenosť pre </a:t>
          </a:r>
          <a:r>
            <a:rPr lang="en-US" sz="1200" kern="1200" dirty="0" smtClean="0"/>
            <a:t>implement</a:t>
          </a:r>
          <a:r>
            <a:rPr lang="sk-SK" sz="1200" kern="1200" dirty="0" smtClean="0"/>
            <a:t>áciu</a:t>
          </a:r>
          <a:r>
            <a:rPr lang="en-US" sz="1200" kern="1200" dirty="0" smtClean="0"/>
            <a:t>, </a:t>
          </a:r>
          <a:r>
            <a:rPr lang="sk-SK" sz="1200" kern="1200" dirty="0" smtClean="0"/>
            <a:t>konkrétnu </a:t>
          </a:r>
          <a:r>
            <a:rPr lang="en-US" sz="1200" kern="1200" dirty="0" smtClean="0"/>
            <a:t>infra</a:t>
          </a:r>
          <a:r>
            <a:rPr lang="sk-SK" sz="1200" kern="1200" dirty="0" smtClean="0"/>
            <a:t>š</a:t>
          </a:r>
          <a:r>
            <a:rPr lang="en-US" sz="1200" kern="1200" dirty="0" err="1" smtClean="0"/>
            <a:t>tru</a:t>
          </a:r>
          <a:r>
            <a:rPr lang="sk-SK" sz="1200" kern="1200" dirty="0" smtClean="0"/>
            <a:t>k</a:t>
          </a:r>
          <a:r>
            <a:rPr lang="en-US" sz="1200" kern="1200" dirty="0" smtClean="0"/>
            <a:t>t</a:t>
          </a:r>
          <a:r>
            <a:rPr lang="sk-SK" sz="1200" kern="1200" dirty="0" smtClean="0"/>
            <a:t>ú</a:t>
          </a:r>
          <a:r>
            <a:rPr lang="en-US" sz="1200" kern="1200" dirty="0" smtClean="0"/>
            <a:t>r</a:t>
          </a:r>
          <a:r>
            <a:rPr lang="sk-SK" sz="1200" kern="1200" dirty="0" smtClean="0"/>
            <a:t>u</a:t>
          </a:r>
          <a:r>
            <a:rPr lang="en-US" sz="1200" kern="1200" dirty="0" smtClean="0"/>
            <a:t>, </a:t>
          </a:r>
          <a:r>
            <a:rPr lang="sk-SK" sz="1200" kern="1200" dirty="0" smtClean="0"/>
            <a:t>jej polohu a trvalú udržateľnosť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2357735" y="450336"/>
        <a:ext cx="2066329" cy="2481501"/>
      </dsp:txXfrm>
    </dsp:sp>
    <dsp:sp modelId="{C45E34FC-204B-4E9B-9613-BBB68B0FFC4D}">
      <dsp:nvSpPr>
        <dsp:cNvPr id="0" name=""/>
        <dsp:cNvSpPr/>
      </dsp:nvSpPr>
      <dsp:spPr>
        <a:xfrm>
          <a:off x="4713350" y="14561"/>
          <a:ext cx="2066329" cy="435774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/>
            <a:t>SA</a:t>
          </a:r>
          <a:r>
            <a:rPr lang="en-US" sz="1200" b="1" kern="1200" dirty="0" smtClean="0"/>
            <a:t> </a:t>
          </a:r>
          <a:r>
            <a:rPr lang="en-US" sz="1200" b="1" kern="1200" dirty="0" err="1" smtClean="0"/>
            <a:t>proje</a:t>
          </a:r>
          <a:r>
            <a:rPr lang="sk-SK" sz="1200" b="1" kern="1200" dirty="0" smtClean="0"/>
            <a:t>k</a:t>
          </a:r>
          <a:r>
            <a:rPr lang="en-US" sz="1200" b="1" kern="1200" dirty="0" smtClean="0"/>
            <a:t>t</a:t>
          </a:r>
          <a:r>
            <a:rPr lang="sk-SK" sz="1200" b="1" kern="1200" dirty="0" smtClean="0"/>
            <a:t>ový </a:t>
          </a:r>
          <a:r>
            <a:rPr lang="en-US" sz="1200" b="1" kern="1200" dirty="0" smtClean="0"/>
            <a:t>mana</a:t>
          </a:r>
          <a:r>
            <a:rPr lang="sk-SK" sz="1200" b="1" kern="1200" dirty="0" smtClean="0"/>
            <a:t>ž</a:t>
          </a:r>
          <a:r>
            <a:rPr lang="en-US" sz="1200" b="1" kern="1200" dirty="0" err="1" smtClean="0"/>
            <a:t>ment</a:t>
          </a:r>
          <a:endParaRPr lang="en-US" sz="1200" b="1" kern="1200" dirty="0"/>
        </a:p>
      </dsp:txBody>
      <dsp:txXfrm>
        <a:off x="4713350" y="14561"/>
        <a:ext cx="2066329" cy="435774"/>
      </dsp:txXfrm>
    </dsp:sp>
    <dsp:sp modelId="{11F82724-CDB6-4D84-8D42-D7F115A0B67F}">
      <dsp:nvSpPr>
        <dsp:cNvPr id="0" name=""/>
        <dsp:cNvSpPr/>
      </dsp:nvSpPr>
      <dsp:spPr>
        <a:xfrm>
          <a:off x="4657332" y="439070"/>
          <a:ext cx="2066329" cy="2481501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Trochu odlišné od predchádzajúcich SA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Opísať </a:t>
          </a:r>
          <a:r>
            <a:rPr lang="en-US" sz="1200" b="0" kern="1200" dirty="0" err="1" smtClean="0"/>
            <a:t>proje</a:t>
          </a:r>
          <a:r>
            <a:rPr lang="sk-SK" sz="1200" b="0" kern="1200" dirty="0" smtClean="0"/>
            <a:t>k</a:t>
          </a:r>
          <a:r>
            <a:rPr lang="en-US" sz="1200" b="0" kern="1200" dirty="0" smtClean="0"/>
            <a:t>t</a:t>
          </a:r>
          <a:r>
            <a:rPr lang="sk-SK" sz="1200" b="0" kern="1200" dirty="0" smtClean="0"/>
            <a:t>ový </a:t>
          </a:r>
          <a:r>
            <a:rPr lang="en-US" sz="1200" b="0" kern="1200" dirty="0" smtClean="0"/>
            <a:t>mana</a:t>
          </a:r>
          <a:r>
            <a:rPr lang="sk-SK" sz="1200" b="0" kern="1200" dirty="0" smtClean="0"/>
            <a:t>ž</a:t>
          </a:r>
          <a:r>
            <a:rPr lang="en-US" sz="1200" b="0" kern="1200" dirty="0" err="1" smtClean="0"/>
            <a:t>ment</a:t>
          </a:r>
          <a:r>
            <a:rPr lang="sk-SK" sz="1200" b="0" kern="1200" dirty="0" smtClean="0"/>
            <a:t> </a:t>
          </a:r>
          <a:r>
            <a:rPr lang="en-US" sz="1200" kern="1200" dirty="0" smtClean="0"/>
            <a:t>management a</a:t>
          </a:r>
          <a:r>
            <a:rPr lang="sk-SK" sz="1200" kern="1200" dirty="0" smtClean="0"/>
            <a:t> </a:t>
          </a:r>
          <a:r>
            <a:rPr lang="en-US" sz="1200" kern="1200" dirty="0" err="1" smtClean="0"/>
            <a:t>implementa</a:t>
          </a:r>
          <a:r>
            <a:rPr lang="sk-SK" sz="1200" kern="1200" dirty="0" smtClean="0"/>
            <a:t>čnú</a:t>
          </a:r>
          <a:r>
            <a:rPr lang="en-US" sz="1200" kern="1200" dirty="0" smtClean="0"/>
            <a:t> </a:t>
          </a:r>
          <a:r>
            <a:rPr lang="sk-SK" sz="1200" kern="1200" dirty="0" smtClean="0"/>
            <a:t>š</a:t>
          </a:r>
          <a:r>
            <a:rPr lang="en-US" sz="1200" kern="1200" dirty="0" err="1" smtClean="0"/>
            <a:t>tru</a:t>
          </a:r>
          <a:r>
            <a:rPr lang="sk-SK" sz="1200" kern="1200" dirty="0" smtClean="0"/>
            <a:t>k</a:t>
          </a:r>
          <a:r>
            <a:rPr lang="en-US" sz="1200" kern="1200" dirty="0" smtClean="0"/>
            <a:t>t</a:t>
          </a:r>
          <a:r>
            <a:rPr lang="sk-SK" sz="1200" kern="1200" dirty="0" smtClean="0"/>
            <a:t>ú</a:t>
          </a:r>
          <a:r>
            <a:rPr lang="en-US" sz="1200" kern="1200" dirty="0" smtClean="0"/>
            <a:t>r</a:t>
          </a:r>
          <a:r>
            <a:rPr lang="sk-SK" sz="1200" kern="1200" dirty="0" smtClean="0"/>
            <a:t>u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Opísať projektový tým </a:t>
          </a:r>
          <a:r>
            <a:rPr lang="en-US" sz="1200" kern="1200" dirty="0" smtClean="0"/>
            <a:t>(</a:t>
          </a:r>
          <a:r>
            <a:rPr lang="sk-SK" sz="1200" kern="1200" dirty="0" smtClean="0"/>
            <a:t>ako aj v sekcii </a:t>
          </a:r>
          <a:r>
            <a:rPr lang="en-US" sz="1200" kern="1200" dirty="0" smtClean="0"/>
            <a:t>4.4 – </a:t>
          </a:r>
          <a:r>
            <a:rPr lang="sk-SK" sz="1200" kern="1200" dirty="0" smtClean="0"/>
            <a:t>mená osôb v rámci netreba uvádzať </a:t>
          </a:r>
          <a:r>
            <a:rPr lang="en-US" sz="1200" kern="1200" dirty="0" smtClean="0"/>
            <a:t>) </a:t>
          </a:r>
          <a:r>
            <a:rPr lang="sk-SK" sz="1200" kern="1200" dirty="0" smtClean="0"/>
            <a:t>a </a:t>
          </a:r>
          <a:r>
            <a:rPr lang="en-US" sz="1200" kern="1200" dirty="0" smtClean="0"/>
            <a:t>monitoring </a:t>
          </a:r>
          <a:r>
            <a:rPr lang="sk-SK" sz="1200" kern="1200" dirty="0" smtClean="0"/>
            <a:t>ako aj hodnotiaci plán</a:t>
          </a:r>
          <a:r>
            <a:rPr lang="en-US" sz="1200" kern="1200" dirty="0" smtClean="0"/>
            <a:t>;</a:t>
          </a:r>
          <a:r>
            <a:rPr lang="sk-SK" sz="1200" kern="1200" dirty="0" smtClean="0"/>
            <a:t> potrebné </a:t>
          </a:r>
          <a:r>
            <a:rPr lang="en-US" sz="1200" kern="1200" dirty="0" smtClean="0"/>
            <a:t> </a:t>
          </a:r>
          <a:r>
            <a:rPr lang="sk-SK" sz="1200" kern="1200" dirty="0" smtClean="0"/>
            <a:t>zariadenia a nástroje</a:t>
          </a:r>
          <a:r>
            <a:rPr lang="en-US" sz="1200" kern="1200" dirty="0" smtClean="0"/>
            <a:t>;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Opísať </a:t>
          </a:r>
          <a:r>
            <a:rPr lang="en-US" sz="1200" kern="1200" dirty="0" smtClean="0"/>
            <a:t>a</a:t>
          </a:r>
          <a:r>
            <a:rPr lang="sk-SK" sz="1200" kern="1200" dirty="0" smtClean="0"/>
            <a:t>k</a:t>
          </a:r>
          <a:r>
            <a:rPr lang="en-US" sz="1200" kern="1200" dirty="0" err="1" smtClean="0"/>
            <a:t>tivit</a:t>
          </a:r>
          <a:r>
            <a:rPr lang="sk-SK" sz="1200" kern="1200" dirty="0" smtClean="0"/>
            <a:t>y</a:t>
          </a:r>
          <a:r>
            <a:rPr lang="en-US" sz="1200" kern="1200" dirty="0" smtClean="0"/>
            <a:t>;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200" kern="1200" dirty="0" smtClean="0"/>
            <a:t>Žiadne výstupy</a:t>
          </a:r>
          <a:r>
            <a:rPr lang="en-US" sz="1200" kern="1200" dirty="0" smtClean="0"/>
            <a:t>.</a:t>
          </a:r>
          <a:endParaRPr lang="en-US" sz="1200" kern="1200" dirty="0"/>
        </a:p>
      </dsp:txBody>
      <dsp:txXfrm>
        <a:off x="4657332" y="439070"/>
        <a:ext cx="2066329" cy="24815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C1FD9-A8D0-485D-9ADF-B09C4B568FB0}">
      <dsp:nvSpPr>
        <dsp:cNvPr id="0" name=""/>
        <dsp:cNvSpPr/>
      </dsp:nvSpPr>
      <dsp:spPr>
        <a:xfrm>
          <a:off x="1657025" y="-129515"/>
          <a:ext cx="1269087" cy="10551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Spoločný </a:t>
          </a:r>
          <a:r>
            <a:rPr lang="en-GB" sz="900" b="1" kern="1200" dirty="0" smtClean="0"/>
            <a:t>Monitor</a:t>
          </a:r>
          <a:r>
            <a:rPr lang="sk-SK" sz="900" b="1" kern="1200" dirty="0" smtClean="0"/>
            <a:t>ovací</a:t>
          </a:r>
          <a:r>
            <a:rPr lang="en-GB" sz="900" b="1" kern="1200" dirty="0" smtClean="0"/>
            <a:t> </a:t>
          </a:r>
          <a:r>
            <a:rPr lang="sk-SK" sz="900" b="1" kern="1200" dirty="0" smtClean="0"/>
            <a:t>Výbor</a:t>
          </a:r>
          <a:endParaRPr lang="en-US" sz="900" kern="1200" dirty="0"/>
        </a:p>
      </dsp:txBody>
      <dsp:txXfrm>
        <a:off x="1708531" y="-78009"/>
        <a:ext cx="1166075" cy="952098"/>
      </dsp:txXfrm>
    </dsp:sp>
    <dsp:sp modelId="{4D72E1FB-1E57-4E01-941B-226AA3F6D6CA}">
      <dsp:nvSpPr>
        <dsp:cNvPr id="0" name=""/>
        <dsp:cNvSpPr/>
      </dsp:nvSpPr>
      <dsp:spPr>
        <a:xfrm>
          <a:off x="487014" y="398039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2441420" y="116117"/>
              </a:moveTo>
              <a:arcTo wR="1804555" hR="1804555" stAng="17439962" swAng="46326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D77BB-3EB3-443D-9D7E-1D15E70CA161}">
      <dsp:nvSpPr>
        <dsp:cNvPr id="0" name=""/>
        <dsp:cNvSpPr/>
      </dsp:nvSpPr>
      <dsp:spPr>
        <a:xfrm>
          <a:off x="3000313" y="616206"/>
          <a:ext cx="1404230" cy="922533"/>
        </a:xfrm>
        <a:prstGeom prst="roundRect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b="1" kern="1200" dirty="0" smtClean="0"/>
            <a:t>Zástupcovia skupiny</a:t>
          </a:r>
          <a:r>
            <a:rPr lang="en-GB" sz="1100" b="1" kern="1200" dirty="0" smtClean="0"/>
            <a:t> auditor</a:t>
          </a:r>
          <a:r>
            <a:rPr lang="sk-SK" sz="1100" b="1" kern="1200" dirty="0" smtClean="0"/>
            <a:t>ov</a:t>
          </a:r>
          <a:endParaRPr lang="en-US" sz="1100" kern="1200" dirty="0"/>
        </a:p>
      </dsp:txBody>
      <dsp:txXfrm>
        <a:off x="3045347" y="661240"/>
        <a:ext cx="1314162" cy="832465"/>
      </dsp:txXfrm>
    </dsp:sp>
    <dsp:sp modelId="{CCF99AE8-0403-4C66-9443-864F41DEF12F}">
      <dsp:nvSpPr>
        <dsp:cNvPr id="0" name=""/>
        <dsp:cNvSpPr/>
      </dsp:nvSpPr>
      <dsp:spPr>
        <a:xfrm>
          <a:off x="487014" y="398039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3484618" y="1145912"/>
              </a:moveTo>
              <a:arcTo wR="1804555" hR="1804555" stAng="20315585" swAng="1050139"/>
            </a:path>
          </a:pathLst>
        </a:custGeom>
        <a:noFill/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3B1E-4E12-409B-9325-57EDAA0C1F6C}">
      <dsp:nvSpPr>
        <dsp:cNvPr id="0" name=""/>
        <dsp:cNvSpPr/>
      </dsp:nvSpPr>
      <dsp:spPr>
        <a:xfrm>
          <a:off x="3424710" y="2085302"/>
          <a:ext cx="1252342" cy="1037688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Orgán auditu </a:t>
          </a:r>
          <a:r>
            <a:rPr lang="en-GB" sz="900" b="1" kern="1200" dirty="0" err="1" smtClean="0"/>
            <a:t>Gener</a:t>
          </a:r>
          <a:r>
            <a:rPr lang="sk-SK" sz="900" b="1" kern="1200" dirty="0" smtClean="0"/>
            <a:t>á</a:t>
          </a:r>
          <a:r>
            <a:rPr lang="en-GB" sz="900" b="1" kern="1200" dirty="0" smtClean="0"/>
            <a:t>l</a:t>
          </a:r>
          <a:r>
            <a:rPr lang="sk-SK" sz="900" b="1" kern="1200" dirty="0" smtClean="0"/>
            <a:t>ne Riaditeľstvo pre</a:t>
          </a:r>
          <a:r>
            <a:rPr lang="en-GB" sz="900" b="1" kern="1200" dirty="0" smtClean="0"/>
            <a:t> Audit </a:t>
          </a:r>
          <a:r>
            <a:rPr lang="en-GB" sz="900" b="1" kern="1200" dirty="0" err="1" smtClean="0"/>
            <a:t>Eur</a:t>
          </a:r>
          <a:r>
            <a:rPr lang="sk-SK" sz="900" b="1" kern="1200" dirty="0" smtClean="0"/>
            <a:t>ópskych  fondov</a:t>
          </a:r>
          <a:r>
            <a:rPr lang="en-GB" sz="900" b="1" kern="1200" dirty="0" smtClean="0"/>
            <a:t> </a:t>
          </a:r>
          <a:r>
            <a:rPr lang="sk-SK" sz="900" b="1" kern="1200" dirty="0" smtClean="0"/>
            <a:t>Maďarsko</a:t>
          </a:r>
          <a:endParaRPr lang="en-US" sz="900" kern="1200" dirty="0"/>
        </a:p>
      </dsp:txBody>
      <dsp:txXfrm>
        <a:off x="3475366" y="2135958"/>
        <a:ext cx="1151030" cy="936376"/>
      </dsp:txXfrm>
    </dsp:sp>
    <dsp:sp modelId="{4BA55CEB-5D99-4498-851A-7110C8885256}">
      <dsp:nvSpPr>
        <dsp:cNvPr id="0" name=""/>
        <dsp:cNvSpPr/>
      </dsp:nvSpPr>
      <dsp:spPr>
        <a:xfrm>
          <a:off x="487014" y="398039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3355453" y="2727126"/>
              </a:moveTo>
              <a:arcTo wR="1804555" hR="1804555" stAng="1844810" swAng="472767"/>
            </a:path>
          </a:pathLst>
        </a:custGeom>
        <a:noFill/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1E716-9669-4D93-9643-25AD13F88F8B}">
      <dsp:nvSpPr>
        <dsp:cNvPr id="0" name=""/>
        <dsp:cNvSpPr/>
      </dsp:nvSpPr>
      <dsp:spPr>
        <a:xfrm>
          <a:off x="2384139" y="3331043"/>
          <a:ext cx="1380796" cy="99480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Pobočky S</a:t>
          </a:r>
          <a:r>
            <a:rPr lang="en-GB" sz="900" b="1" kern="1200" dirty="0" smtClean="0"/>
            <a:t>TS </a:t>
          </a:r>
          <a:r>
            <a:rPr lang="sk-SK" sz="900" b="1" kern="1200" dirty="0" smtClean="0"/>
            <a:t>v</a:t>
          </a:r>
          <a:r>
            <a:rPr lang="en-GB" sz="900" b="1" kern="1200" dirty="0" smtClean="0"/>
            <a:t> </a:t>
          </a:r>
          <a:r>
            <a:rPr lang="sk-SK" sz="900" b="1" kern="1200" dirty="0" smtClean="0"/>
            <a:t>Maďarsku</a:t>
          </a:r>
          <a:r>
            <a:rPr lang="en-GB" sz="900" b="1" kern="1200" dirty="0" smtClean="0"/>
            <a:t>, </a:t>
          </a:r>
          <a:r>
            <a:rPr lang="sk-SK" sz="900" b="1" kern="1200" dirty="0" smtClean="0"/>
            <a:t>na </a:t>
          </a:r>
          <a:r>
            <a:rPr lang="en-GB" sz="900" b="1" kern="1200" dirty="0" err="1" smtClean="0"/>
            <a:t>Slov</a:t>
          </a:r>
          <a:r>
            <a:rPr lang="sk-SK" sz="900" b="1" kern="1200" dirty="0" smtClean="0"/>
            <a:t>ensku, </a:t>
          </a:r>
          <a:r>
            <a:rPr lang="en-GB" sz="900" b="1" kern="1200" dirty="0" smtClean="0"/>
            <a:t>R</a:t>
          </a:r>
          <a:r>
            <a:rPr lang="sk-SK" sz="900" b="1" kern="1200" dirty="0" smtClean="0"/>
            <a:t>u</a:t>
          </a:r>
          <a:r>
            <a:rPr lang="en-GB" sz="900" b="1" kern="1200" dirty="0" smtClean="0"/>
            <a:t>m</a:t>
          </a:r>
          <a:r>
            <a:rPr lang="sk-SK" sz="900" b="1" kern="1200" dirty="0" smtClean="0"/>
            <a:t>unsku</a:t>
          </a:r>
          <a:r>
            <a:rPr lang="en-GB" sz="900" b="1" kern="1200" dirty="0" smtClean="0"/>
            <a:t> a </a:t>
          </a:r>
          <a:r>
            <a:rPr lang="en-GB" sz="900" b="1" kern="1200" dirty="0" err="1" smtClean="0"/>
            <a:t>Ukra</a:t>
          </a:r>
          <a:r>
            <a:rPr lang="sk-SK" sz="900" b="1" kern="1200" dirty="0" smtClean="0"/>
            <a:t>j</a:t>
          </a:r>
          <a:r>
            <a:rPr lang="en-GB" sz="900" b="1" kern="1200" dirty="0" err="1" smtClean="0"/>
            <a:t>ine</a:t>
          </a:r>
          <a:r>
            <a:rPr lang="en-GB" sz="900" b="1" kern="1200" dirty="0" smtClean="0"/>
            <a:t> </a:t>
          </a:r>
          <a:endParaRPr lang="en-US" sz="900" kern="1200" dirty="0"/>
        </a:p>
      </dsp:txBody>
      <dsp:txXfrm>
        <a:off x="2432701" y="3379605"/>
        <a:ext cx="1283672" cy="897677"/>
      </dsp:txXfrm>
    </dsp:sp>
    <dsp:sp modelId="{3BCAEFC5-1FD3-4954-ACCB-83B6AA40A22F}">
      <dsp:nvSpPr>
        <dsp:cNvPr id="0" name=""/>
        <dsp:cNvSpPr/>
      </dsp:nvSpPr>
      <dsp:spPr>
        <a:xfrm>
          <a:off x="487014" y="398039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1895561" y="3606815"/>
              </a:moveTo>
              <a:arcTo wR="1804555" hR="1804555" stAng="5226557" swAng="292416"/>
            </a:path>
          </a:pathLst>
        </a:custGeom>
        <a:noFill/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E18AD-B98E-4D09-88FD-F3022C22223C}">
      <dsp:nvSpPr>
        <dsp:cNvPr id="0" name=""/>
        <dsp:cNvSpPr/>
      </dsp:nvSpPr>
      <dsp:spPr>
        <a:xfrm>
          <a:off x="789639" y="3260173"/>
          <a:ext cx="1437925" cy="1136542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Spoločný</a:t>
          </a:r>
          <a:r>
            <a:rPr lang="en-GB" sz="900" b="1" kern="1200" dirty="0" smtClean="0"/>
            <a:t> Technic</a:t>
          </a:r>
          <a:r>
            <a:rPr lang="sk-SK" sz="900" b="1" kern="1200" dirty="0" smtClean="0"/>
            <a:t>ký</a:t>
          </a:r>
          <a:r>
            <a:rPr lang="en-GB" sz="900" b="1" kern="1200" dirty="0" smtClean="0"/>
            <a:t> Se</a:t>
          </a:r>
          <a:r>
            <a:rPr lang="sk-SK" sz="900" b="1" kern="1200" dirty="0" smtClean="0"/>
            <a:t>kr</a:t>
          </a:r>
          <a:r>
            <a:rPr lang="en-GB" sz="900" b="1" kern="1200" dirty="0" err="1" smtClean="0"/>
            <a:t>etari</a:t>
          </a:r>
          <a:r>
            <a:rPr lang="sk-SK" sz="900" b="1" kern="1200" dirty="0" smtClean="0"/>
            <a:t>á</a:t>
          </a:r>
          <a:r>
            <a:rPr lang="en-GB" sz="900" b="1" kern="1200" dirty="0" smtClean="0"/>
            <a:t>t (</a:t>
          </a:r>
          <a:r>
            <a:rPr lang="sk-SK" sz="900" b="1" kern="1200" dirty="0" smtClean="0"/>
            <a:t>S</a:t>
          </a:r>
          <a:r>
            <a:rPr lang="en-GB" sz="900" b="1" kern="1200" dirty="0" smtClean="0"/>
            <a:t>TS) - </a:t>
          </a:r>
          <a:r>
            <a:rPr lang="en-GB" sz="900" b="0" kern="1200" dirty="0" err="1" smtClean="0"/>
            <a:t>h</a:t>
          </a:r>
          <a:r>
            <a:rPr lang="en-GB" sz="900" kern="1200" dirty="0" err="1" smtClean="0"/>
            <a:t>os</a:t>
          </a:r>
          <a:r>
            <a:rPr lang="sk-SK" sz="900" kern="1200" dirty="0" smtClean="0"/>
            <a:t>ťovaný</a:t>
          </a:r>
          <a:r>
            <a:rPr lang="en-GB" sz="900" kern="1200" dirty="0" smtClean="0"/>
            <a:t> </a:t>
          </a:r>
          <a:r>
            <a:rPr lang="sk-SK" sz="900" kern="1200" dirty="0" smtClean="0"/>
            <a:t>v </a:t>
          </a:r>
          <a:r>
            <a:rPr lang="en-GB" sz="900" kern="1200" dirty="0" err="1" smtClean="0"/>
            <a:t>Széchenyi</a:t>
          </a:r>
          <a:r>
            <a:rPr lang="en-GB" sz="900" kern="1200" dirty="0" smtClean="0"/>
            <a:t> Programme Office</a:t>
          </a:r>
          <a:endParaRPr lang="en-US" sz="900" kern="1200" dirty="0"/>
        </a:p>
      </dsp:txBody>
      <dsp:txXfrm>
        <a:off x="845120" y="3315654"/>
        <a:ext cx="1326963" cy="1025580"/>
      </dsp:txXfrm>
    </dsp:sp>
    <dsp:sp modelId="{D1CCAD9E-6B8D-4007-BA69-02044CB39AC6}">
      <dsp:nvSpPr>
        <dsp:cNvPr id="0" name=""/>
        <dsp:cNvSpPr/>
      </dsp:nvSpPr>
      <dsp:spPr>
        <a:xfrm>
          <a:off x="487014" y="398039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341376" y="2860741"/>
              </a:moveTo>
              <a:arcTo wR="1804555" hR="1804555" stAng="8650598" swAng="320768"/>
            </a:path>
          </a:pathLst>
        </a:custGeom>
        <a:noFill/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49D905-8A22-42EE-944A-A74B4A4EA65C}">
      <dsp:nvSpPr>
        <dsp:cNvPr id="0" name=""/>
        <dsp:cNvSpPr/>
      </dsp:nvSpPr>
      <dsp:spPr>
        <a:xfrm>
          <a:off x="-181252" y="2091915"/>
          <a:ext cx="1427021" cy="1024462"/>
        </a:xfrm>
        <a:prstGeom prst="roundRect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Sprostredkovateľský orgán </a:t>
          </a:r>
          <a:r>
            <a:rPr lang="en-GB" sz="900" b="1" kern="1200" dirty="0" smtClean="0"/>
            <a:t> </a:t>
          </a:r>
          <a:endParaRPr lang="sk-SK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err="1" smtClean="0"/>
            <a:t>Széchenyi</a:t>
          </a:r>
          <a:r>
            <a:rPr lang="en-GB" sz="900" kern="1200" dirty="0" smtClean="0"/>
            <a:t> Programme Office</a:t>
          </a:r>
          <a:endParaRPr lang="en-US" sz="900" kern="1200" dirty="0"/>
        </a:p>
      </dsp:txBody>
      <dsp:txXfrm>
        <a:off x="-131242" y="2141925"/>
        <a:ext cx="1327001" cy="924442"/>
      </dsp:txXfrm>
    </dsp:sp>
    <dsp:sp modelId="{EDBC1C64-29D5-4AB1-9D44-D510376314AF}">
      <dsp:nvSpPr>
        <dsp:cNvPr id="0" name=""/>
        <dsp:cNvSpPr/>
      </dsp:nvSpPr>
      <dsp:spPr>
        <a:xfrm>
          <a:off x="484391" y="434633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6408" y="1652604"/>
              </a:moveTo>
              <a:arcTo wR="1804555" hR="1804555" stAng="11089816" swAng="878887"/>
            </a:path>
          </a:pathLst>
        </a:custGeom>
        <a:noFill/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7FF6E8-2463-43A7-B556-5220D746FB51}">
      <dsp:nvSpPr>
        <dsp:cNvPr id="0" name=""/>
        <dsp:cNvSpPr/>
      </dsp:nvSpPr>
      <dsp:spPr>
        <a:xfrm>
          <a:off x="217987" y="551440"/>
          <a:ext cx="1326227" cy="1081593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b="1" kern="1200" dirty="0" smtClean="0"/>
            <a:t>Riadiaci</a:t>
          </a:r>
          <a:r>
            <a:rPr lang="en-GB" sz="900" b="1" kern="1200" dirty="0" smtClean="0"/>
            <a:t> </a:t>
          </a:r>
          <a:r>
            <a:rPr lang="sk-SK" sz="900" b="1" kern="1200" dirty="0" smtClean="0"/>
            <a:t>Orgán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900" kern="1200" dirty="0" smtClean="0"/>
            <a:t>Úrad predsedu vlády </a:t>
          </a:r>
          <a:r>
            <a:rPr lang="en-GB" sz="900" b="1" kern="1200" dirty="0" smtClean="0"/>
            <a:t>(</a:t>
          </a:r>
          <a:r>
            <a:rPr lang="sk-SK" sz="900" b="1" kern="1200" dirty="0" smtClean="0"/>
            <a:t>Maďarsko</a:t>
          </a:r>
          <a:r>
            <a:rPr lang="en-GB" sz="900" kern="1200" dirty="0" smtClean="0"/>
            <a:t>)</a:t>
          </a:r>
          <a:endParaRPr lang="en-US" sz="900" kern="1200" dirty="0"/>
        </a:p>
      </dsp:txBody>
      <dsp:txXfrm>
        <a:off x="270786" y="604239"/>
        <a:ext cx="1220629" cy="975995"/>
      </dsp:txXfrm>
    </dsp:sp>
    <dsp:sp modelId="{ACEFCB4F-9E7A-4A75-A724-E2869020DB10}">
      <dsp:nvSpPr>
        <dsp:cNvPr id="0" name=""/>
        <dsp:cNvSpPr/>
      </dsp:nvSpPr>
      <dsp:spPr>
        <a:xfrm>
          <a:off x="611676" y="345806"/>
          <a:ext cx="3609111" cy="3609111"/>
        </a:xfrm>
        <a:custGeom>
          <a:avLst/>
          <a:gdLst/>
          <a:ahLst/>
          <a:cxnLst/>
          <a:rect l="0" t="0" r="0" b="0"/>
          <a:pathLst>
            <a:path>
              <a:moveTo>
                <a:pt x="933645" y="224069"/>
              </a:moveTo>
              <a:arcTo wR="1804555" hR="1804555" stAng="14468609" swAng="236191"/>
            </a:path>
          </a:pathLst>
        </a:custGeom>
        <a:noFill/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27E9B-FC6B-4341-BF39-F20E20C58125}">
      <dsp:nvSpPr>
        <dsp:cNvPr id="0" name=""/>
        <dsp:cNvSpPr/>
      </dsp:nvSpPr>
      <dsp:spPr>
        <a:xfrm>
          <a:off x="3249" y="405672"/>
          <a:ext cx="1152328" cy="8601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7 mil</a:t>
          </a:r>
          <a:r>
            <a:rPr lang="sk-SK" sz="1600" kern="1200" dirty="0" smtClean="0"/>
            <a:t>.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49.93%</a:t>
          </a:r>
          <a:endParaRPr lang="en-US" sz="1600" kern="1200" dirty="0"/>
        </a:p>
      </dsp:txBody>
      <dsp:txXfrm>
        <a:off x="23404" y="425827"/>
        <a:ext cx="1112018" cy="840033"/>
      </dsp:txXfrm>
    </dsp:sp>
    <dsp:sp modelId="{C90F11E5-A166-480F-8463-07EBDCF7FF6C}">
      <dsp:nvSpPr>
        <dsp:cNvPr id="0" name=""/>
        <dsp:cNvSpPr/>
      </dsp:nvSpPr>
      <dsp:spPr>
        <a:xfrm>
          <a:off x="3249" y="1265860"/>
          <a:ext cx="1152328" cy="36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6 P1</a:t>
          </a:r>
          <a:endParaRPr lang="en-US" sz="1800" kern="1200" dirty="0"/>
        </a:p>
      </dsp:txBody>
      <dsp:txXfrm>
        <a:off x="3249" y="1265860"/>
        <a:ext cx="811498" cy="369881"/>
      </dsp:txXfrm>
    </dsp:sp>
    <dsp:sp modelId="{B134CD00-7453-431E-A0AE-8EA95315420A}">
      <dsp:nvSpPr>
        <dsp:cNvPr id="0" name=""/>
        <dsp:cNvSpPr/>
      </dsp:nvSpPr>
      <dsp:spPr>
        <a:xfrm>
          <a:off x="847345" y="1324613"/>
          <a:ext cx="403314" cy="4033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FB2C2-6353-4D56-B822-FE393AD336BD}">
      <dsp:nvSpPr>
        <dsp:cNvPr id="0" name=""/>
        <dsp:cNvSpPr/>
      </dsp:nvSpPr>
      <dsp:spPr>
        <a:xfrm>
          <a:off x="1350579" y="405672"/>
          <a:ext cx="1152328" cy="8601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 mil</a:t>
          </a:r>
          <a:r>
            <a:rPr lang="sk-SK" sz="1600" kern="1200" dirty="0" smtClean="0"/>
            <a:t>.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37,49%</a:t>
          </a:r>
          <a:endParaRPr lang="en-US" sz="1600" kern="1200" dirty="0"/>
        </a:p>
      </dsp:txBody>
      <dsp:txXfrm>
        <a:off x="1370734" y="425827"/>
        <a:ext cx="1112018" cy="840033"/>
      </dsp:txXfrm>
    </dsp:sp>
    <dsp:sp modelId="{6EC414A0-3582-44E3-B0F2-15E812A3AB3A}">
      <dsp:nvSpPr>
        <dsp:cNvPr id="0" name=""/>
        <dsp:cNvSpPr/>
      </dsp:nvSpPr>
      <dsp:spPr>
        <a:xfrm>
          <a:off x="1350579" y="1265860"/>
          <a:ext cx="1152328" cy="36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7 P1</a:t>
          </a:r>
          <a:endParaRPr lang="en-US" sz="1800" kern="1200" dirty="0"/>
        </a:p>
      </dsp:txBody>
      <dsp:txXfrm>
        <a:off x="1350579" y="1265860"/>
        <a:ext cx="811498" cy="369881"/>
      </dsp:txXfrm>
    </dsp:sp>
    <dsp:sp modelId="{CB3E1186-E1A9-4869-97AC-825D94DACFF1}">
      <dsp:nvSpPr>
        <dsp:cNvPr id="0" name=""/>
        <dsp:cNvSpPr/>
      </dsp:nvSpPr>
      <dsp:spPr>
        <a:xfrm>
          <a:off x="2194675" y="1324613"/>
          <a:ext cx="403314" cy="4033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6F3D4-3F57-4C14-A509-62E3C4364342}">
      <dsp:nvSpPr>
        <dsp:cNvPr id="0" name=""/>
        <dsp:cNvSpPr/>
      </dsp:nvSpPr>
      <dsp:spPr>
        <a:xfrm>
          <a:off x="2697909" y="405672"/>
          <a:ext cx="1152328" cy="8601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7 mil</a:t>
          </a:r>
          <a:r>
            <a:rPr lang="sk-SK" sz="1600" kern="1200" dirty="0" smtClean="0"/>
            <a:t>.</a:t>
          </a:r>
          <a:r>
            <a:rPr lang="en-US" sz="1600" kern="1200" dirty="0" smtClean="0"/>
            <a:t>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65,61%</a:t>
          </a:r>
          <a:endParaRPr lang="en-US" sz="1600" kern="1200" dirty="0"/>
        </a:p>
      </dsp:txBody>
      <dsp:txXfrm>
        <a:off x="2718064" y="425827"/>
        <a:ext cx="1112018" cy="840033"/>
      </dsp:txXfrm>
    </dsp:sp>
    <dsp:sp modelId="{A763D5D1-E12A-49C6-86A0-6908AE6EA627}">
      <dsp:nvSpPr>
        <dsp:cNvPr id="0" name=""/>
        <dsp:cNvSpPr/>
      </dsp:nvSpPr>
      <dsp:spPr>
        <a:xfrm>
          <a:off x="2697909" y="1265860"/>
          <a:ext cx="1152328" cy="36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7 P2</a:t>
          </a:r>
          <a:endParaRPr lang="en-US" sz="1800" kern="1200" dirty="0"/>
        </a:p>
      </dsp:txBody>
      <dsp:txXfrm>
        <a:off x="2697909" y="1265860"/>
        <a:ext cx="811498" cy="369881"/>
      </dsp:txXfrm>
    </dsp:sp>
    <dsp:sp modelId="{73A1DE19-6CA3-42E3-A75E-A7FA3D95AB51}">
      <dsp:nvSpPr>
        <dsp:cNvPr id="0" name=""/>
        <dsp:cNvSpPr/>
      </dsp:nvSpPr>
      <dsp:spPr>
        <a:xfrm>
          <a:off x="3542005" y="1324613"/>
          <a:ext cx="403314" cy="4033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260FD-15EC-4A9A-AA29-2FB88EE4B75B}">
      <dsp:nvSpPr>
        <dsp:cNvPr id="0" name=""/>
        <dsp:cNvSpPr/>
      </dsp:nvSpPr>
      <dsp:spPr>
        <a:xfrm>
          <a:off x="4045239" y="405672"/>
          <a:ext cx="1152328" cy="86018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 mil</a:t>
          </a:r>
          <a:r>
            <a:rPr lang="sk-SK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41,36%</a:t>
          </a:r>
          <a:endParaRPr lang="en-US" sz="1600" kern="1200" dirty="0"/>
        </a:p>
      </dsp:txBody>
      <dsp:txXfrm>
        <a:off x="4065394" y="425827"/>
        <a:ext cx="1112018" cy="840033"/>
      </dsp:txXfrm>
    </dsp:sp>
    <dsp:sp modelId="{48734BCB-F9EC-4E71-A03A-6CBBF1A681F4}">
      <dsp:nvSpPr>
        <dsp:cNvPr id="0" name=""/>
        <dsp:cNvSpPr/>
      </dsp:nvSpPr>
      <dsp:spPr>
        <a:xfrm>
          <a:off x="4045239" y="1265860"/>
          <a:ext cx="1152328" cy="36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 8 P1</a:t>
          </a:r>
          <a:endParaRPr lang="en-US" sz="1800" kern="1200" dirty="0"/>
        </a:p>
      </dsp:txBody>
      <dsp:txXfrm>
        <a:off x="4045239" y="1265860"/>
        <a:ext cx="811498" cy="369881"/>
      </dsp:txXfrm>
    </dsp:sp>
    <dsp:sp modelId="{EF5BF274-B492-4CBD-8ACC-49A278A1FE09}">
      <dsp:nvSpPr>
        <dsp:cNvPr id="0" name=""/>
        <dsp:cNvSpPr/>
      </dsp:nvSpPr>
      <dsp:spPr>
        <a:xfrm>
          <a:off x="4889335" y="1324613"/>
          <a:ext cx="403314" cy="4033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FF2BC-C2D4-4A56-BA8B-4C498A85B9E2}">
      <dsp:nvSpPr>
        <dsp:cNvPr id="0" name=""/>
        <dsp:cNvSpPr/>
      </dsp:nvSpPr>
      <dsp:spPr>
        <a:xfrm>
          <a:off x="5664" y="268067"/>
          <a:ext cx="912837" cy="45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3 P1</a:t>
          </a:r>
          <a:endParaRPr lang="en-US" sz="2000" kern="1200" dirty="0"/>
        </a:p>
      </dsp:txBody>
      <dsp:txXfrm>
        <a:off x="19032" y="281435"/>
        <a:ext cx="886101" cy="429682"/>
      </dsp:txXfrm>
    </dsp:sp>
    <dsp:sp modelId="{4B6E6A6B-3F94-4B82-BFA8-A97C387294CD}">
      <dsp:nvSpPr>
        <dsp:cNvPr id="0" name=""/>
        <dsp:cNvSpPr/>
      </dsp:nvSpPr>
      <dsp:spPr>
        <a:xfrm>
          <a:off x="51228" y="724486"/>
          <a:ext cx="91440" cy="342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313"/>
              </a:lnTo>
              <a:lnTo>
                <a:pt x="137003" y="34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F8E2-B327-46DF-8876-932B5BF9FF50}">
      <dsp:nvSpPr>
        <dsp:cNvPr id="0" name=""/>
        <dsp:cNvSpPr/>
      </dsp:nvSpPr>
      <dsp:spPr>
        <a:xfrm>
          <a:off x="188232" y="838590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Call’s budget:  4 million ~ 59,04%</a:t>
          </a:r>
          <a:endParaRPr lang="en-US" sz="900" kern="1200" dirty="0"/>
        </a:p>
      </dsp:txBody>
      <dsp:txXfrm>
        <a:off x="201600" y="851958"/>
        <a:ext cx="703533" cy="429682"/>
      </dsp:txXfrm>
    </dsp:sp>
    <dsp:sp modelId="{4A048D50-8C05-407C-861A-A17AB116E8DF}">
      <dsp:nvSpPr>
        <dsp:cNvPr id="0" name=""/>
        <dsp:cNvSpPr/>
      </dsp:nvSpPr>
      <dsp:spPr>
        <a:xfrm>
          <a:off x="51228" y="724486"/>
          <a:ext cx="91440" cy="91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2837"/>
              </a:lnTo>
              <a:lnTo>
                <a:pt x="137003" y="912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DB6A2-3078-436B-B8C1-384E049D7979}">
      <dsp:nvSpPr>
        <dsp:cNvPr id="0" name=""/>
        <dsp:cNvSpPr/>
      </dsp:nvSpPr>
      <dsp:spPr>
        <a:xfrm>
          <a:off x="188232" y="1409113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 grant: min 50.000- max 1 million</a:t>
          </a:r>
          <a:endParaRPr lang="en-US" sz="900" kern="1200" dirty="0"/>
        </a:p>
      </dsp:txBody>
      <dsp:txXfrm>
        <a:off x="201600" y="1422481"/>
        <a:ext cx="703533" cy="429682"/>
      </dsp:txXfrm>
    </dsp:sp>
    <dsp:sp modelId="{B1E50009-6ED1-4E86-88AD-32E1267258FA}">
      <dsp:nvSpPr>
        <dsp:cNvPr id="0" name=""/>
        <dsp:cNvSpPr/>
      </dsp:nvSpPr>
      <dsp:spPr>
        <a:xfrm>
          <a:off x="1146711" y="268067"/>
          <a:ext cx="912837" cy="45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6 P1</a:t>
          </a:r>
          <a:endParaRPr lang="en-US" sz="2000" kern="1200" dirty="0"/>
        </a:p>
      </dsp:txBody>
      <dsp:txXfrm>
        <a:off x="1160079" y="281435"/>
        <a:ext cx="886101" cy="429682"/>
      </dsp:txXfrm>
    </dsp:sp>
    <dsp:sp modelId="{4F5DCEB6-635C-4E28-BF00-8C6F493E6435}">
      <dsp:nvSpPr>
        <dsp:cNvPr id="0" name=""/>
        <dsp:cNvSpPr/>
      </dsp:nvSpPr>
      <dsp:spPr>
        <a:xfrm>
          <a:off x="1192275" y="724486"/>
          <a:ext cx="91440" cy="3184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461"/>
              </a:lnTo>
              <a:lnTo>
                <a:pt x="134046" y="3184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28221-DC1A-44BF-A02B-239D44DA6056}">
      <dsp:nvSpPr>
        <dsp:cNvPr id="0" name=""/>
        <dsp:cNvSpPr/>
      </dsp:nvSpPr>
      <dsp:spPr>
        <a:xfrm>
          <a:off x="1326321" y="814738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Call’s budget: 3 million ~21,4%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339689" y="828106"/>
        <a:ext cx="703533" cy="429682"/>
      </dsp:txXfrm>
    </dsp:sp>
    <dsp:sp modelId="{15A89ABD-508C-4074-8507-7DF4C2F7CEC4}">
      <dsp:nvSpPr>
        <dsp:cNvPr id="0" name=""/>
        <dsp:cNvSpPr/>
      </dsp:nvSpPr>
      <dsp:spPr>
        <a:xfrm>
          <a:off x="1192275" y="724486"/>
          <a:ext cx="91440" cy="91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2837"/>
              </a:lnTo>
              <a:lnTo>
                <a:pt x="137003" y="912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F88C78-1078-4D2A-911C-B6B601067120}">
      <dsp:nvSpPr>
        <dsp:cNvPr id="0" name=""/>
        <dsp:cNvSpPr/>
      </dsp:nvSpPr>
      <dsp:spPr>
        <a:xfrm>
          <a:off x="1329278" y="1409113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 grant: min 100.000- max 1,5  million</a:t>
          </a:r>
          <a:endParaRPr lang="en-US" sz="900" kern="1200" dirty="0"/>
        </a:p>
      </dsp:txBody>
      <dsp:txXfrm>
        <a:off x="1342646" y="1422481"/>
        <a:ext cx="703533" cy="429682"/>
      </dsp:txXfrm>
    </dsp:sp>
    <dsp:sp modelId="{013547AE-2A9D-4F2E-B2EF-266FB06CE1B2}">
      <dsp:nvSpPr>
        <dsp:cNvPr id="0" name=""/>
        <dsp:cNvSpPr/>
      </dsp:nvSpPr>
      <dsp:spPr>
        <a:xfrm>
          <a:off x="2287758" y="268067"/>
          <a:ext cx="912837" cy="45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7 P1</a:t>
          </a:r>
          <a:endParaRPr lang="en-US" sz="2000" kern="1200" dirty="0"/>
        </a:p>
      </dsp:txBody>
      <dsp:txXfrm>
        <a:off x="2301126" y="281435"/>
        <a:ext cx="886101" cy="429682"/>
      </dsp:txXfrm>
    </dsp:sp>
    <dsp:sp modelId="{25BDE639-9F17-460A-9FE9-447AE91D43D3}">
      <dsp:nvSpPr>
        <dsp:cNvPr id="0" name=""/>
        <dsp:cNvSpPr/>
      </dsp:nvSpPr>
      <dsp:spPr>
        <a:xfrm>
          <a:off x="2333321" y="724486"/>
          <a:ext cx="91440" cy="342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313"/>
              </a:lnTo>
              <a:lnTo>
                <a:pt x="137003" y="34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CAE7-E930-4860-9CD4-4070F64CD54D}">
      <dsp:nvSpPr>
        <dsp:cNvPr id="0" name=""/>
        <dsp:cNvSpPr/>
      </dsp:nvSpPr>
      <dsp:spPr>
        <a:xfrm>
          <a:off x="2470325" y="838590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Call’s budget: 3 million ~28,12%</a:t>
          </a:r>
          <a:endParaRPr lang="en-US" sz="900" kern="1200" dirty="0"/>
        </a:p>
      </dsp:txBody>
      <dsp:txXfrm>
        <a:off x="2483693" y="851958"/>
        <a:ext cx="703533" cy="429682"/>
      </dsp:txXfrm>
    </dsp:sp>
    <dsp:sp modelId="{A05175F7-4BC4-4F8E-AD51-ACC6BCBE8F6A}">
      <dsp:nvSpPr>
        <dsp:cNvPr id="0" name=""/>
        <dsp:cNvSpPr/>
      </dsp:nvSpPr>
      <dsp:spPr>
        <a:xfrm>
          <a:off x="2333321" y="724486"/>
          <a:ext cx="91440" cy="9486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8620"/>
              </a:lnTo>
              <a:lnTo>
                <a:pt x="127283" y="948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D8AAB-5B9B-4E50-8FF7-A8852652F037}">
      <dsp:nvSpPr>
        <dsp:cNvPr id="0" name=""/>
        <dsp:cNvSpPr/>
      </dsp:nvSpPr>
      <dsp:spPr>
        <a:xfrm>
          <a:off x="2460605" y="1444897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 grant: min 100.000- max 1,5 million</a:t>
          </a:r>
          <a:endParaRPr lang="en-US" sz="900" kern="1200" dirty="0"/>
        </a:p>
      </dsp:txBody>
      <dsp:txXfrm>
        <a:off x="2473973" y="1458265"/>
        <a:ext cx="703533" cy="429682"/>
      </dsp:txXfrm>
    </dsp:sp>
    <dsp:sp modelId="{1DC4FA5A-EE75-4513-8CBD-8363A852CA90}">
      <dsp:nvSpPr>
        <dsp:cNvPr id="0" name=""/>
        <dsp:cNvSpPr/>
      </dsp:nvSpPr>
      <dsp:spPr>
        <a:xfrm>
          <a:off x="3428804" y="268067"/>
          <a:ext cx="912837" cy="45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7 P2</a:t>
          </a:r>
          <a:endParaRPr lang="en-US" sz="2000" kern="1200" dirty="0"/>
        </a:p>
      </dsp:txBody>
      <dsp:txXfrm>
        <a:off x="3442172" y="281435"/>
        <a:ext cx="886101" cy="429682"/>
      </dsp:txXfrm>
    </dsp:sp>
    <dsp:sp modelId="{36403758-4EE5-424D-B859-19E1A5B0F453}">
      <dsp:nvSpPr>
        <dsp:cNvPr id="0" name=""/>
        <dsp:cNvSpPr/>
      </dsp:nvSpPr>
      <dsp:spPr>
        <a:xfrm>
          <a:off x="3474368" y="724486"/>
          <a:ext cx="91440" cy="3419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926"/>
              </a:lnTo>
              <a:lnTo>
                <a:pt x="107033" y="341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0BAE0-EBF6-4C25-B9C6-A28A39A2E138}">
      <dsp:nvSpPr>
        <dsp:cNvPr id="0" name=""/>
        <dsp:cNvSpPr/>
      </dsp:nvSpPr>
      <dsp:spPr>
        <a:xfrm>
          <a:off x="3581401" y="838202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Call’s budget: 1,5 mil ~ 14,06%</a:t>
          </a:r>
          <a:endParaRPr lang="en-US" sz="900" kern="1200" dirty="0"/>
        </a:p>
      </dsp:txBody>
      <dsp:txXfrm>
        <a:off x="3594769" y="851570"/>
        <a:ext cx="703533" cy="429682"/>
      </dsp:txXfrm>
    </dsp:sp>
    <dsp:sp modelId="{E91261AC-D07D-4ECC-BC44-8C48D32FF20A}">
      <dsp:nvSpPr>
        <dsp:cNvPr id="0" name=""/>
        <dsp:cNvSpPr/>
      </dsp:nvSpPr>
      <dsp:spPr>
        <a:xfrm>
          <a:off x="3474368" y="724486"/>
          <a:ext cx="91440" cy="885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5602"/>
              </a:lnTo>
              <a:lnTo>
                <a:pt x="120521" y="8856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066A0-1034-4A13-A53A-4BAA992A8177}">
      <dsp:nvSpPr>
        <dsp:cNvPr id="0" name=""/>
        <dsp:cNvSpPr/>
      </dsp:nvSpPr>
      <dsp:spPr>
        <a:xfrm>
          <a:off x="3594889" y="1381879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 grant: min. 100.000-max 1,5 mil</a:t>
          </a:r>
          <a:endParaRPr lang="en-US" sz="900" kern="1200" dirty="0"/>
        </a:p>
      </dsp:txBody>
      <dsp:txXfrm>
        <a:off x="3608257" y="1395247"/>
        <a:ext cx="703533" cy="429682"/>
      </dsp:txXfrm>
    </dsp:sp>
    <dsp:sp modelId="{58F5F09B-6F97-47B9-A766-76EFAD5D2F1F}">
      <dsp:nvSpPr>
        <dsp:cNvPr id="0" name=""/>
        <dsp:cNvSpPr/>
      </dsp:nvSpPr>
      <dsp:spPr>
        <a:xfrm>
          <a:off x="4569851" y="268067"/>
          <a:ext cx="912837" cy="45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8 P1</a:t>
          </a:r>
          <a:endParaRPr lang="en-US" sz="2000" kern="1200" dirty="0"/>
        </a:p>
      </dsp:txBody>
      <dsp:txXfrm>
        <a:off x="4583219" y="281435"/>
        <a:ext cx="886101" cy="429682"/>
      </dsp:txXfrm>
    </dsp:sp>
    <dsp:sp modelId="{4E2FC59C-7857-43E6-B6C0-23E468747515}">
      <dsp:nvSpPr>
        <dsp:cNvPr id="0" name=""/>
        <dsp:cNvSpPr/>
      </dsp:nvSpPr>
      <dsp:spPr>
        <a:xfrm>
          <a:off x="4615415" y="724486"/>
          <a:ext cx="91440" cy="342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313"/>
              </a:lnTo>
              <a:lnTo>
                <a:pt x="137003" y="34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A83EB-F69C-46E0-BE1D-6B083DCA033B}">
      <dsp:nvSpPr>
        <dsp:cNvPr id="0" name=""/>
        <dsp:cNvSpPr/>
      </dsp:nvSpPr>
      <dsp:spPr>
        <a:xfrm>
          <a:off x="4752418" y="838590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Call’s budget: 2,5 million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~28,85%</a:t>
          </a:r>
          <a:endParaRPr lang="en-US" sz="900" kern="1200" dirty="0"/>
        </a:p>
      </dsp:txBody>
      <dsp:txXfrm>
        <a:off x="4765786" y="851958"/>
        <a:ext cx="703533" cy="429682"/>
      </dsp:txXfrm>
    </dsp:sp>
    <dsp:sp modelId="{230F9855-A6FC-454A-8001-1F7D1C45464B}">
      <dsp:nvSpPr>
        <dsp:cNvPr id="0" name=""/>
        <dsp:cNvSpPr/>
      </dsp:nvSpPr>
      <dsp:spPr>
        <a:xfrm>
          <a:off x="4615415" y="724486"/>
          <a:ext cx="91440" cy="91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2837"/>
              </a:lnTo>
              <a:lnTo>
                <a:pt x="137003" y="912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42CA9-3834-4B2E-A68C-3F1AC8EDEA69}">
      <dsp:nvSpPr>
        <dsp:cNvPr id="0" name=""/>
        <dsp:cNvSpPr/>
      </dsp:nvSpPr>
      <dsp:spPr>
        <a:xfrm>
          <a:off x="4752418" y="1409113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 grant: min 100.000 – max 1,5 mil </a:t>
          </a:r>
          <a:endParaRPr lang="en-US" sz="900" kern="1200" dirty="0"/>
        </a:p>
      </dsp:txBody>
      <dsp:txXfrm>
        <a:off x="4765786" y="1422481"/>
        <a:ext cx="703533" cy="429682"/>
      </dsp:txXfrm>
    </dsp:sp>
    <dsp:sp modelId="{046CEB8A-5473-499A-BEF6-9722116C28C4}">
      <dsp:nvSpPr>
        <dsp:cNvPr id="0" name=""/>
        <dsp:cNvSpPr/>
      </dsp:nvSpPr>
      <dsp:spPr>
        <a:xfrm>
          <a:off x="5710897" y="268067"/>
          <a:ext cx="912837" cy="4564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 8 P2</a:t>
          </a:r>
          <a:endParaRPr lang="en-US" sz="2000" kern="1200" dirty="0"/>
        </a:p>
      </dsp:txBody>
      <dsp:txXfrm>
        <a:off x="5724265" y="281435"/>
        <a:ext cx="886101" cy="429682"/>
      </dsp:txXfrm>
    </dsp:sp>
    <dsp:sp modelId="{5E8A2C67-354C-4A8B-91D3-7E6D4A68E45D}">
      <dsp:nvSpPr>
        <dsp:cNvPr id="0" name=""/>
        <dsp:cNvSpPr/>
      </dsp:nvSpPr>
      <dsp:spPr>
        <a:xfrm>
          <a:off x="5756461" y="724486"/>
          <a:ext cx="91440" cy="342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313"/>
              </a:lnTo>
              <a:lnTo>
                <a:pt x="137003" y="342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C1BEB-8F63-4FD8-9D2E-6371CD7FDAEF}">
      <dsp:nvSpPr>
        <dsp:cNvPr id="0" name=""/>
        <dsp:cNvSpPr/>
      </dsp:nvSpPr>
      <dsp:spPr>
        <a:xfrm>
          <a:off x="5893465" y="838590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Call’s budget: 5 million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~51,7%</a:t>
          </a:r>
          <a:endParaRPr lang="en-US" sz="900" kern="1200" dirty="0"/>
        </a:p>
      </dsp:txBody>
      <dsp:txXfrm>
        <a:off x="5906833" y="851958"/>
        <a:ext cx="703533" cy="429682"/>
      </dsp:txXfrm>
    </dsp:sp>
    <dsp:sp modelId="{7B87EFF6-E67D-47DB-88F0-ECAB3A98A45C}">
      <dsp:nvSpPr>
        <dsp:cNvPr id="0" name=""/>
        <dsp:cNvSpPr/>
      </dsp:nvSpPr>
      <dsp:spPr>
        <a:xfrm>
          <a:off x="5756461" y="724486"/>
          <a:ext cx="91440" cy="9128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2837"/>
              </a:lnTo>
              <a:lnTo>
                <a:pt x="137003" y="9128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1B2AF-488B-4D8C-83CA-69171E01513B}">
      <dsp:nvSpPr>
        <dsp:cNvPr id="0" name=""/>
        <dsp:cNvSpPr/>
      </dsp:nvSpPr>
      <dsp:spPr>
        <a:xfrm>
          <a:off x="5893465" y="1409113"/>
          <a:ext cx="730269" cy="456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Per grant: min 50.000 – max 1 million</a:t>
          </a:r>
          <a:endParaRPr lang="en-US" sz="900" kern="1200" dirty="0"/>
        </a:p>
      </dsp:txBody>
      <dsp:txXfrm>
        <a:off x="5906833" y="1422481"/>
        <a:ext cx="703533" cy="4296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BAA62-716F-4680-9977-6AD66A351EA4}">
      <dsp:nvSpPr>
        <dsp:cNvPr id="0" name=""/>
        <dsp:cNvSpPr/>
      </dsp:nvSpPr>
      <dsp:spPr>
        <a:xfrm rot="4396374">
          <a:off x="327589" y="576201"/>
          <a:ext cx="2499653" cy="174319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844EE4-D3B8-43DB-8FEB-B90EF98B779D}">
      <dsp:nvSpPr>
        <dsp:cNvPr id="0" name=""/>
        <dsp:cNvSpPr/>
      </dsp:nvSpPr>
      <dsp:spPr>
        <a:xfrm>
          <a:off x="1370670" y="881420"/>
          <a:ext cx="63124" cy="6312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D47A5A-1343-49D9-8FE1-F77102812531}">
      <dsp:nvSpPr>
        <dsp:cNvPr id="0" name=""/>
        <dsp:cNvSpPr/>
      </dsp:nvSpPr>
      <dsp:spPr>
        <a:xfrm>
          <a:off x="1920428" y="1417396"/>
          <a:ext cx="63124" cy="6312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1F071D-B5CA-4A55-91B4-2D88C7FB1E78}">
      <dsp:nvSpPr>
        <dsp:cNvPr id="0" name=""/>
        <dsp:cNvSpPr/>
      </dsp:nvSpPr>
      <dsp:spPr>
        <a:xfrm>
          <a:off x="160019" y="0"/>
          <a:ext cx="1178509" cy="4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Prijímateľ</a:t>
          </a:r>
          <a:endParaRPr lang="en-US" sz="2200" kern="1200" dirty="0"/>
        </a:p>
      </dsp:txBody>
      <dsp:txXfrm>
        <a:off x="160019" y="0"/>
        <a:ext cx="1178509" cy="463296"/>
      </dsp:txXfrm>
    </dsp:sp>
    <dsp:sp modelId="{C587F250-4958-4075-8C9F-4EB6C73FE9A8}">
      <dsp:nvSpPr>
        <dsp:cNvPr id="0" name=""/>
        <dsp:cNvSpPr/>
      </dsp:nvSpPr>
      <dsp:spPr>
        <a:xfrm>
          <a:off x="1720748" y="681334"/>
          <a:ext cx="1624431" cy="4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</a:t>
          </a:r>
          <a:r>
            <a:rPr lang="sk-SK" sz="2200" kern="1200" dirty="0" smtClean="0"/>
            <a:t>t</a:t>
          </a:r>
          <a:r>
            <a:rPr lang="en-US" sz="2200" kern="1200" dirty="0" err="1" smtClean="0"/>
            <a:t>ners</a:t>
          </a:r>
          <a:r>
            <a:rPr lang="sk-SK" sz="2200" kern="1200" dirty="0" smtClean="0"/>
            <a:t>tvo</a:t>
          </a:r>
          <a:r>
            <a:rPr lang="en-US" sz="2200" kern="1200" dirty="0" smtClean="0"/>
            <a:t> </a:t>
          </a:r>
          <a:endParaRPr lang="en-US" sz="2200" kern="1200" dirty="0"/>
        </a:p>
      </dsp:txBody>
      <dsp:txXfrm>
        <a:off x="1720748" y="681334"/>
        <a:ext cx="1624431" cy="463296"/>
      </dsp:txXfrm>
    </dsp:sp>
    <dsp:sp modelId="{AC2D69F6-8FCD-42DE-B158-D3995E2F6ED0}">
      <dsp:nvSpPr>
        <dsp:cNvPr id="0" name=""/>
        <dsp:cNvSpPr/>
      </dsp:nvSpPr>
      <dsp:spPr>
        <a:xfrm>
          <a:off x="160019" y="1217310"/>
          <a:ext cx="1592580" cy="4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Proje</a:t>
          </a:r>
          <a:r>
            <a:rPr lang="sk-SK" sz="2200" kern="1200" dirty="0" smtClean="0"/>
            <a:t>kt</a:t>
          </a:r>
          <a:endParaRPr lang="en-US" sz="2200" kern="1200" dirty="0"/>
        </a:p>
      </dsp:txBody>
      <dsp:txXfrm>
        <a:off x="160019" y="1217310"/>
        <a:ext cx="1592580" cy="463296"/>
      </dsp:txXfrm>
    </dsp:sp>
    <dsp:sp modelId="{2D3C3958-311B-4AD9-8421-9CDE8E0D2752}">
      <dsp:nvSpPr>
        <dsp:cNvPr id="0" name=""/>
        <dsp:cNvSpPr/>
      </dsp:nvSpPr>
      <dsp:spPr>
        <a:xfrm>
          <a:off x="1752600" y="2432303"/>
          <a:ext cx="1592580" cy="463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/>
            <a:t>Náklady</a:t>
          </a:r>
          <a:endParaRPr lang="en-US" sz="2200" kern="1200" dirty="0"/>
        </a:p>
      </dsp:txBody>
      <dsp:txXfrm>
        <a:off x="1752600" y="2432303"/>
        <a:ext cx="1592580" cy="4632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005CE-D169-4440-ABE7-14A147219E55}">
      <dsp:nvSpPr>
        <dsp:cNvPr id="0" name=""/>
        <dsp:cNvSpPr/>
      </dsp:nvSpPr>
      <dsp:spPr>
        <a:xfrm>
          <a:off x="0" y="1057786"/>
          <a:ext cx="8001000" cy="694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Vedúci prijímateľ (VP)</a:t>
          </a:r>
          <a:endParaRPr lang="en-US" sz="2000" b="1" kern="1200" dirty="0"/>
        </a:p>
      </dsp:txBody>
      <dsp:txXfrm>
        <a:off x="0" y="1057786"/>
        <a:ext cx="8001000" cy="374772"/>
      </dsp:txXfrm>
    </dsp:sp>
    <dsp:sp modelId="{3E67FA6D-C82D-41FA-860C-5D9D1D433C8E}">
      <dsp:nvSpPr>
        <dsp:cNvPr id="0" name=""/>
        <dsp:cNvSpPr/>
      </dsp:nvSpPr>
      <dsp:spPr>
        <a:xfrm>
          <a:off x="0" y="1418678"/>
          <a:ext cx="8001000" cy="3192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100" kern="1200" dirty="0" smtClean="0"/>
            <a:t>Stane sa VP v prípade schválenia jeho projektovej žiadosti</a:t>
          </a:r>
          <a:r>
            <a:rPr lang="en-GB" sz="1100" kern="1200" dirty="0" smtClean="0"/>
            <a:t>;</a:t>
          </a:r>
          <a:r>
            <a:rPr lang="sk-SK" sz="1100" kern="1200" dirty="0" smtClean="0"/>
            <a:t> podpisuje</a:t>
          </a:r>
          <a:r>
            <a:rPr lang="en-GB" sz="1100" kern="1200" dirty="0" smtClean="0"/>
            <a:t> </a:t>
          </a:r>
          <a:r>
            <a:rPr lang="sk-SK" sz="1100" kern="1200" dirty="0" smtClean="0"/>
            <a:t>g</a:t>
          </a:r>
          <a:r>
            <a:rPr lang="en-GB" sz="1100" kern="1200" dirty="0" smtClean="0"/>
            <a:t>rant</a:t>
          </a:r>
          <a:r>
            <a:rPr lang="sk-SK" sz="1100" kern="1200" dirty="0" smtClean="0"/>
            <a:t>ovú zmluvu s Riadiacim orgánom</a:t>
          </a:r>
          <a:r>
            <a:rPr lang="en-GB" sz="1100" kern="1200" dirty="0" smtClean="0"/>
            <a:t>. </a:t>
          </a:r>
          <a:r>
            <a:rPr lang="sk-SK" sz="1100" kern="1200" dirty="0" smtClean="0"/>
            <a:t>Pred jej podpisom musí vypracovať a podpísať Partnerskú dohodu so svojimi projektovými partnermi (prijímateľmi).  </a:t>
          </a:r>
          <a:endParaRPr lang="en-US" sz="1200" kern="1200" dirty="0"/>
        </a:p>
      </dsp:txBody>
      <dsp:txXfrm>
        <a:off x="0" y="1418678"/>
        <a:ext cx="8001000" cy="319250"/>
      </dsp:txXfrm>
    </dsp:sp>
    <dsp:sp modelId="{F30F5AF2-A511-495A-A069-40812577D35F}">
      <dsp:nvSpPr>
        <dsp:cNvPr id="0" name=""/>
        <dsp:cNvSpPr/>
      </dsp:nvSpPr>
      <dsp:spPr>
        <a:xfrm rot="10800000">
          <a:off x="0" y="0"/>
          <a:ext cx="8001000" cy="106740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Vedúci žiadateľ</a:t>
          </a:r>
          <a:endParaRPr lang="en-US" sz="2000" b="1" kern="1200" dirty="0"/>
        </a:p>
      </dsp:txBody>
      <dsp:txXfrm rot="-10800000">
        <a:off x="0" y="0"/>
        <a:ext cx="8001000" cy="374659"/>
      </dsp:txXfrm>
    </dsp:sp>
    <dsp:sp modelId="{D8924AAA-1982-4D95-8280-124BC8FD40E4}">
      <dsp:nvSpPr>
        <dsp:cNvPr id="0" name=""/>
        <dsp:cNvSpPr/>
      </dsp:nvSpPr>
      <dsp:spPr>
        <a:xfrm>
          <a:off x="0" y="389467"/>
          <a:ext cx="8001000" cy="3191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/>
            <a:t>Po podaní projektovej žiadosti</a:t>
          </a:r>
          <a:endParaRPr lang="en-US" sz="1400" kern="1200" dirty="0"/>
        </a:p>
      </dsp:txBody>
      <dsp:txXfrm>
        <a:off x="0" y="389467"/>
        <a:ext cx="8001000" cy="319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2A392-988B-46CF-B4EC-59C76766B01A}">
      <dsp:nvSpPr>
        <dsp:cNvPr id="0" name=""/>
        <dsp:cNvSpPr/>
      </dsp:nvSpPr>
      <dsp:spPr>
        <a:xfrm>
          <a:off x="0" y="0"/>
          <a:ext cx="5867399" cy="4495799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348924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/>
            <a:t>Implement</a:t>
          </a:r>
          <a:r>
            <a:rPr lang="sk-SK" sz="2500" kern="1200" dirty="0" smtClean="0"/>
            <a:t>ované na</a:t>
          </a:r>
          <a:r>
            <a:rPr lang="en-GB" sz="2500" kern="1200" dirty="0" smtClean="0"/>
            <a:t>program</a:t>
          </a:r>
          <a:r>
            <a:rPr lang="sk-SK" sz="2500" kern="1200" dirty="0" smtClean="0"/>
            <a:t>ovom území</a:t>
          </a:r>
          <a:endParaRPr lang="en-US" sz="2500" kern="1200" dirty="0"/>
        </a:p>
      </dsp:txBody>
      <dsp:txXfrm>
        <a:off x="111926" y="111926"/>
        <a:ext cx="5643547" cy="4271947"/>
      </dsp:txXfrm>
    </dsp:sp>
    <dsp:sp modelId="{B114D3E3-E672-4EE9-8BC6-D3B86247F57C}">
      <dsp:nvSpPr>
        <dsp:cNvPr id="0" name=""/>
        <dsp:cNvSpPr/>
      </dsp:nvSpPr>
      <dsp:spPr>
        <a:xfrm>
          <a:off x="162961" y="1059686"/>
          <a:ext cx="5574030" cy="3147059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998383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 </a:t>
          </a:r>
          <a:r>
            <a:rPr lang="sk-SK" sz="2500" kern="1200" dirty="0" smtClean="0"/>
            <a:t>k</a:t>
          </a:r>
          <a:r>
            <a:rPr lang="en-US" sz="2500" kern="1200" dirty="0" err="1" smtClean="0"/>
            <a:t>ateg</a:t>
          </a:r>
          <a:r>
            <a:rPr lang="sk-SK" sz="2500" kern="1200" dirty="0" smtClean="0"/>
            <a:t>ó</a:t>
          </a:r>
          <a:r>
            <a:rPr lang="en-US" sz="2500" kern="1200" dirty="0" err="1" smtClean="0"/>
            <a:t>rie</a:t>
          </a:r>
          <a:r>
            <a:rPr lang="en-US" sz="2500" kern="1200" dirty="0" smtClean="0"/>
            <a:t>: </a:t>
          </a:r>
          <a:r>
            <a:rPr lang="en-GB" sz="2500" b="1" kern="1200" dirty="0" err="1" smtClean="0"/>
            <a:t>integr</a:t>
          </a:r>
          <a:r>
            <a:rPr lang="sk-SK" sz="2500" b="1" kern="1200" dirty="0" smtClean="0"/>
            <a:t>ované</a:t>
          </a:r>
          <a:r>
            <a:rPr lang="en-GB" sz="2500" b="1" kern="1200" dirty="0" smtClean="0"/>
            <a:t> </a:t>
          </a:r>
          <a:r>
            <a:rPr lang="en-GB" sz="2500" kern="1200" dirty="0" smtClean="0"/>
            <a:t>a</a:t>
          </a:r>
          <a:r>
            <a:rPr lang="sk-SK" sz="2500" kern="1200" dirty="0" smtClean="0"/>
            <a:t> </a:t>
          </a:r>
          <a:r>
            <a:rPr lang="en-GB" sz="2500" b="1" kern="1200" dirty="0" err="1" smtClean="0"/>
            <a:t>symetric</a:t>
          </a:r>
          <a:r>
            <a:rPr lang="sk-SK" sz="2500" b="1" kern="1200" dirty="0" smtClean="0"/>
            <a:t>ké</a:t>
          </a:r>
          <a:endParaRPr lang="en-US" sz="2500" kern="1200" dirty="0"/>
        </a:p>
      </dsp:txBody>
      <dsp:txXfrm>
        <a:off x="259744" y="1156469"/>
        <a:ext cx="5380464" cy="2953493"/>
      </dsp:txXfrm>
    </dsp:sp>
    <dsp:sp modelId="{0FFF33CD-CBD7-4900-8451-690BC6719F9B}">
      <dsp:nvSpPr>
        <dsp:cNvPr id="0" name=""/>
        <dsp:cNvSpPr/>
      </dsp:nvSpPr>
      <dsp:spPr>
        <a:xfrm>
          <a:off x="293370" y="2247899"/>
          <a:ext cx="5280660" cy="1798319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1015052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500" i="1" kern="1200" dirty="0" smtClean="0"/>
            <a:t>Štyri hlavné kri</a:t>
          </a:r>
          <a:r>
            <a:rPr lang="en-GB" sz="2500" i="1" kern="1200" dirty="0" smtClean="0"/>
            <a:t>t</a:t>
          </a:r>
          <a:r>
            <a:rPr lang="sk-SK" sz="2500" i="1" kern="1200" dirty="0" smtClean="0"/>
            <a:t>é</a:t>
          </a:r>
          <a:r>
            <a:rPr lang="en-GB" sz="2500" i="1" kern="1200" dirty="0" err="1" smtClean="0"/>
            <a:t>ri</a:t>
          </a:r>
          <a:r>
            <a:rPr lang="sk-SK" sz="2500" i="1" kern="1200" dirty="0" smtClean="0"/>
            <a:t>á spolupráce</a:t>
          </a:r>
          <a:endParaRPr lang="en-US" sz="2500" kern="1200" dirty="0"/>
        </a:p>
      </dsp:txBody>
      <dsp:txXfrm>
        <a:off x="348675" y="2303204"/>
        <a:ext cx="5170050" cy="1687709"/>
      </dsp:txXfrm>
    </dsp:sp>
    <dsp:sp modelId="{97F55B52-A981-4628-9D64-35214921208F}">
      <dsp:nvSpPr>
        <dsp:cNvPr id="0" name=""/>
        <dsp:cNvSpPr/>
      </dsp:nvSpPr>
      <dsp:spPr>
        <a:xfrm>
          <a:off x="425386" y="3057143"/>
          <a:ext cx="1237010" cy="80924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/>
            <a:t>spoločná príprava projektu </a:t>
          </a:r>
          <a:endParaRPr lang="en-US" sz="1300" b="1" kern="1200" dirty="0"/>
        </a:p>
      </dsp:txBody>
      <dsp:txXfrm>
        <a:off x="450273" y="3082030"/>
        <a:ext cx="1187236" cy="759469"/>
      </dsp:txXfrm>
    </dsp:sp>
    <dsp:sp modelId="{708CAED5-6AA0-4826-8EB7-0C90BEF78998}">
      <dsp:nvSpPr>
        <dsp:cNvPr id="0" name=""/>
        <dsp:cNvSpPr/>
      </dsp:nvSpPr>
      <dsp:spPr>
        <a:xfrm>
          <a:off x="1684098" y="3057143"/>
          <a:ext cx="1237010" cy="80924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/>
            <a:t>spoločná implementácia projektu </a:t>
          </a:r>
          <a:endParaRPr lang="en-US" sz="1300" b="1" kern="1200" dirty="0"/>
        </a:p>
      </dsp:txBody>
      <dsp:txXfrm>
        <a:off x="1708985" y="3082030"/>
        <a:ext cx="1187236" cy="759469"/>
      </dsp:txXfrm>
    </dsp:sp>
    <dsp:sp modelId="{800A191E-C3F4-441A-A7FB-1C59809F9836}">
      <dsp:nvSpPr>
        <dsp:cNvPr id="0" name=""/>
        <dsp:cNvSpPr/>
      </dsp:nvSpPr>
      <dsp:spPr>
        <a:xfrm>
          <a:off x="2954288" y="3061319"/>
          <a:ext cx="1237010" cy="80924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/>
            <a:t>spoločné personálne zabezpečenie</a:t>
          </a:r>
          <a:endParaRPr lang="en-US" sz="1300" b="1" kern="1200" dirty="0"/>
        </a:p>
      </dsp:txBody>
      <dsp:txXfrm>
        <a:off x="2979175" y="3086206"/>
        <a:ext cx="1187236" cy="759469"/>
      </dsp:txXfrm>
    </dsp:sp>
    <dsp:sp modelId="{528F7DF4-8D87-41FE-9268-5C7714903F2B}">
      <dsp:nvSpPr>
        <dsp:cNvPr id="0" name=""/>
        <dsp:cNvSpPr/>
      </dsp:nvSpPr>
      <dsp:spPr>
        <a:xfrm>
          <a:off x="4201522" y="3057143"/>
          <a:ext cx="1237010" cy="80924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300" b="1" kern="1200" dirty="0" smtClean="0"/>
            <a:t>spoločné financovanie </a:t>
          </a:r>
          <a:endParaRPr lang="en-US" sz="1300" b="1" kern="1200" dirty="0"/>
        </a:p>
      </dsp:txBody>
      <dsp:txXfrm>
        <a:off x="4226409" y="3082030"/>
        <a:ext cx="1187236" cy="759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4731B-A4D0-40F3-8E33-7919961D081D}">
      <dsp:nvSpPr>
        <dsp:cNvPr id="0" name=""/>
        <dsp:cNvSpPr/>
      </dsp:nvSpPr>
      <dsp:spPr>
        <a:xfrm>
          <a:off x="0" y="457205"/>
          <a:ext cx="2219665" cy="4228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100" kern="1200" dirty="0" smtClean="0">
              <a:solidFill>
                <a:srgbClr val="FF0000"/>
              </a:solidFill>
            </a:rPr>
            <a:t>Neoprávnené</a:t>
          </a:r>
          <a:endParaRPr lang="en-US" sz="2100" kern="1200" dirty="0">
            <a:solidFill>
              <a:srgbClr val="FF0000"/>
            </a:solidFill>
          </a:endParaRPr>
        </a:p>
      </dsp:txBody>
      <dsp:txXfrm>
        <a:off x="9909" y="467114"/>
        <a:ext cx="2199847" cy="412990"/>
      </dsp:txXfrm>
    </dsp:sp>
    <dsp:sp modelId="{2A43C013-887E-4771-AF15-EDEA0E49BC38}">
      <dsp:nvSpPr>
        <dsp:cNvPr id="0" name=""/>
        <dsp:cNvSpPr/>
      </dsp:nvSpPr>
      <dsp:spPr>
        <a:xfrm>
          <a:off x="505" y="1521660"/>
          <a:ext cx="2219665" cy="712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err="1" smtClean="0"/>
            <a:t>Individu</a:t>
          </a:r>
          <a:r>
            <a:rPr lang="sk-SK" sz="1100" b="1" kern="1200" dirty="0" smtClean="0"/>
            <a:t>álne</a:t>
          </a:r>
          <a:r>
            <a:rPr lang="en-GB" sz="1100" b="1" kern="1200" dirty="0" smtClean="0"/>
            <a:t> </a:t>
          </a:r>
          <a:r>
            <a:rPr lang="en-GB" sz="1100" b="1" kern="1200" dirty="0" err="1" smtClean="0"/>
            <a:t>spon</a:t>
          </a:r>
          <a:r>
            <a:rPr lang="sk-SK" sz="1100" b="1" kern="1200" dirty="0" smtClean="0"/>
            <a:t>z</a:t>
          </a:r>
          <a:r>
            <a:rPr lang="en-GB" sz="1100" b="1" kern="1200" dirty="0" err="1" smtClean="0"/>
            <a:t>ors</a:t>
          </a:r>
          <a:r>
            <a:rPr lang="sk-SK" sz="1100" b="1" kern="1200" dirty="0" smtClean="0"/>
            <a:t>tvo</a:t>
          </a:r>
          <a:r>
            <a:rPr lang="en-GB" sz="1100" b="1" kern="1200" dirty="0" smtClean="0"/>
            <a:t> </a:t>
          </a:r>
          <a:r>
            <a:rPr lang="sk-SK" sz="1100" b="1" kern="1200" dirty="0" smtClean="0"/>
            <a:t>ALEBO</a:t>
          </a:r>
          <a:r>
            <a:rPr lang="en-GB" sz="1100" b="1" kern="1200" dirty="0" smtClean="0"/>
            <a:t> </a:t>
          </a:r>
          <a:r>
            <a:rPr lang="en-GB" sz="1100" b="1" kern="1200" dirty="0" err="1" smtClean="0"/>
            <a:t>individu</a:t>
          </a:r>
          <a:r>
            <a:rPr lang="sk-SK" sz="1100" b="1" kern="1200" dirty="0" smtClean="0"/>
            <a:t>álne</a:t>
          </a:r>
          <a:r>
            <a:rPr lang="en-GB" sz="1100" b="1" kern="1200" dirty="0" smtClean="0"/>
            <a:t> </a:t>
          </a:r>
          <a:r>
            <a:rPr lang="sk-SK" sz="1100" b="1" kern="1200" dirty="0" smtClean="0"/>
            <a:t>štipendiá</a:t>
          </a:r>
          <a:r>
            <a:rPr lang="en-GB" sz="1100" b="1" kern="1200" dirty="0" smtClean="0"/>
            <a:t> </a:t>
          </a:r>
          <a:r>
            <a:rPr lang="sk-SK" sz="1100" b="1" kern="1200" dirty="0" smtClean="0"/>
            <a:t>pre kurzy, </a:t>
          </a:r>
          <a:r>
            <a:rPr lang="en-GB" sz="1100" b="1" kern="1200" dirty="0" err="1" smtClean="0"/>
            <a:t>tr</a:t>
          </a:r>
          <a:r>
            <a:rPr lang="sk-SK" sz="1100" b="1" kern="1200" dirty="0" smtClean="0"/>
            <a:t>én</a:t>
          </a:r>
          <a:r>
            <a:rPr lang="en-GB" sz="1100" b="1" kern="1200" dirty="0" err="1" smtClean="0"/>
            <a:t>ing</a:t>
          </a:r>
          <a:r>
            <a:rPr lang="sk-SK" sz="1100" b="1" kern="1200" dirty="0" smtClean="0"/>
            <a:t>y alebo š</a:t>
          </a:r>
          <a:r>
            <a:rPr lang="en-GB" sz="1100" b="1" kern="1200" dirty="0" smtClean="0"/>
            <a:t>t</a:t>
          </a:r>
          <a:r>
            <a:rPr lang="sk-SK" sz="1100" b="1" kern="1200" dirty="0" smtClean="0"/>
            <a:t>ú</a:t>
          </a:r>
          <a:r>
            <a:rPr lang="en-GB" sz="1100" b="1" kern="1200" dirty="0" smtClean="0"/>
            <a:t>di</a:t>
          </a:r>
          <a:r>
            <a:rPr lang="sk-SK" sz="1100" b="1" kern="1200" dirty="0" smtClean="0"/>
            <a:t>um</a:t>
          </a:r>
          <a:endParaRPr lang="en-US" sz="1100" kern="1200" dirty="0"/>
        </a:p>
      </dsp:txBody>
      <dsp:txXfrm>
        <a:off x="505" y="1521660"/>
        <a:ext cx="1563145" cy="712481"/>
      </dsp:txXfrm>
    </dsp:sp>
    <dsp:sp modelId="{503A6A52-C4F1-423F-8F46-B821780C3A8B}">
      <dsp:nvSpPr>
        <dsp:cNvPr id="0" name=""/>
        <dsp:cNvSpPr/>
      </dsp:nvSpPr>
      <dsp:spPr>
        <a:xfrm>
          <a:off x="1628460" y="1636972"/>
          <a:ext cx="776883" cy="77688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246D3-AA6C-4309-B3D1-7934A4F0ADCE}">
      <dsp:nvSpPr>
        <dsp:cNvPr id="0" name=""/>
        <dsp:cNvSpPr/>
      </dsp:nvSpPr>
      <dsp:spPr>
        <a:xfrm>
          <a:off x="0" y="145493"/>
          <a:ext cx="8229600" cy="7758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Skuto</a:t>
          </a:r>
          <a:r>
            <a:rPr lang="sk-SK" sz="2000" kern="1200" dirty="0" smtClean="0"/>
            <a:t>č</a:t>
          </a:r>
          <a:r>
            <a:rPr lang="en-US" sz="2000" kern="1200" dirty="0" smtClean="0"/>
            <a:t>n</a:t>
          </a:r>
          <a:r>
            <a:rPr lang="sk-SK" sz="2000" kern="1200" dirty="0" smtClean="0"/>
            <a:t>é</a:t>
          </a:r>
          <a:r>
            <a:rPr lang="en-US" sz="2000" kern="1200" dirty="0" smtClean="0"/>
            <a:t> n</a:t>
          </a:r>
          <a:r>
            <a:rPr lang="sk-SK" sz="2000" kern="1200" dirty="0" smtClean="0"/>
            <a:t>á</a:t>
          </a:r>
          <a:r>
            <a:rPr lang="en-US" sz="2000" kern="1200" dirty="0" err="1" smtClean="0"/>
            <a:t>klady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kryt</a:t>
          </a:r>
          <a:r>
            <a:rPr lang="sk-SK" sz="2000" kern="1200" dirty="0" smtClean="0"/>
            <a:t>é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podporn</a:t>
          </a:r>
          <a:r>
            <a:rPr lang="sk-SK" sz="2000" kern="1200" dirty="0" smtClean="0"/>
            <a:t>ý</a:t>
          </a:r>
          <a:r>
            <a:rPr lang="en-US" sz="2000" kern="1200" dirty="0" smtClean="0"/>
            <a:t>mi </a:t>
          </a:r>
          <a:r>
            <a:rPr lang="en-US" sz="2000" kern="1200" dirty="0" err="1" smtClean="0"/>
            <a:t>dokumentami</a:t>
          </a:r>
          <a:r>
            <a:rPr lang="en-US" sz="2000" kern="1200" dirty="0" smtClean="0"/>
            <a:t> </a:t>
          </a:r>
          <a:r>
            <a:rPr lang="en-GB" sz="2000" kern="1200" dirty="0" smtClean="0"/>
            <a:t>(</a:t>
          </a:r>
          <a:r>
            <a:rPr lang="en-GB" sz="2000" kern="1200" dirty="0" err="1" smtClean="0"/>
            <a:t>okrem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nepriamych</a:t>
          </a:r>
          <a:r>
            <a:rPr lang="en-GB" sz="2000" kern="1200" dirty="0" smtClean="0"/>
            <a:t> n</a:t>
          </a:r>
          <a:r>
            <a:rPr lang="sk-SK" sz="2000" kern="1200" dirty="0" smtClean="0"/>
            <a:t>á</a:t>
          </a:r>
          <a:r>
            <a:rPr lang="en-GB" sz="2000" kern="1200" dirty="0" err="1" smtClean="0"/>
            <a:t>kladov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kde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aplikuje</a:t>
          </a:r>
          <a:r>
            <a:rPr lang="en-GB" sz="2000" kern="1200" dirty="0" smtClean="0"/>
            <a:t> pau</a:t>
          </a:r>
          <a:r>
            <a:rPr lang="sk-SK" sz="2000" kern="1200" dirty="0" smtClean="0"/>
            <a:t>šá</a:t>
          </a:r>
          <a:r>
            <a:rPr lang="en-GB" sz="2000" kern="1200" dirty="0" err="1" smtClean="0"/>
            <a:t>lna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sadzba</a:t>
          </a:r>
          <a:r>
            <a:rPr lang="en-GB" sz="2000" kern="1200" dirty="0" smtClean="0"/>
            <a:t>) </a:t>
          </a:r>
          <a:r>
            <a:rPr lang="en-GB" sz="2000" kern="1200" dirty="0" err="1" smtClean="0"/>
            <a:t>spl</a:t>
          </a:r>
          <a:r>
            <a:rPr lang="sk-SK" sz="2000" kern="1200" dirty="0" smtClean="0"/>
            <a:t>ň</a:t>
          </a:r>
          <a:r>
            <a:rPr lang="en-GB" sz="2000" kern="1200" dirty="0" err="1" smtClean="0"/>
            <a:t>ajuce</a:t>
          </a:r>
          <a:r>
            <a:rPr lang="en-GB" sz="2000" kern="1200" dirty="0" smtClean="0"/>
            <a:t> V</a:t>
          </a:r>
          <a:r>
            <a:rPr lang="sk-SK" sz="2000" kern="1200" dirty="0" smtClean="0"/>
            <a:t>Š</a:t>
          </a:r>
          <a:r>
            <a:rPr lang="en-GB" sz="2000" kern="1200" dirty="0" smtClean="0"/>
            <a:t>ETKY </a:t>
          </a:r>
          <a:r>
            <a:rPr lang="en-GB" sz="2000" kern="1200" dirty="0" err="1" smtClean="0"/>
            <a:t>nasledovn</a:t>
          </a:r>
          <a:r>
            <a:rPr lang="sk-SK" sz="2000" kern="1200" dirty="0" smtClean="0"/>
            <a:t>é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podmienky</a:t>
          </a:r>
          <a:r>
            <a:rPr lang="en-GB" sz="2000" kern="1200" dirty="0" smtClean="0"/>
            <a:t>:</a:t>
          </a:r>
          <a:endParaRPr lang="en-US" sz="2000" kern="1200" dirty="0"/>
        </a:p>
      </dsp:txBody>
      <dsp:txXfrm>
        <a:off x="0" y="145493"/>
        <a:ext cx="8229600" cy="775813"/>
      </dsp:txXfrm>
    </dsp:sp>
    <dsp:sp modelId="{00EC18EE-9A39-47C8-9F77-C2CA9F15F913}">
      <dsp:nvSpPr>
        <dsp:cNvPr id="0" name=""/>
        <dsp:cNvSpPr/>
      </dsp:nvSpPr>
      <dsp:spPr>
        <a:xfrm>
          <a:off x="0" y="1219195"/>
          <a:ext cx="2057399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Vzniknute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pocas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implementacie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projektu</a:t>
          </a:r>
          <a:endParaRPr lang="en-GB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C00000"/>
              </a:solidFill>
            </a:rPr>
            <a:t>ZIADNE </a:t>
          </a:r>
          <a:r>
            <a:rPr lang="en-GB" sz="1400" kern="1200" dirty="0" err="1" smtClean="0">
              <a:solidFill>
                <a:srgbClr val="C00000"/>
              </a:solidFill>
            </a:rPr>
            <a:t>pripravne</a:t>
          </a:r>
          <a:r>
            <a:rPr lang="en-GB" sz="1400" kern="1200" dirty="0" smtClean="0">
              <a:solidFill>
                <a:srgbClr val="C00000"/>
              </a:solidFill>
            </a:rPr>
            <a:t> </a:t>
          </a:r>
          <a:r>
            <a:rPr lang="en-GB" sz="1400" kern="1200" dirty="0" err="1" smtClean="0">
              <a:solidFill>
                <a:srgbClr val="C00000"/>
              </a:solidFill>
            </a:rPr>
            <a:t>naklady</a:t>
          </a:r>
          <a:endParaRPr lang="en-US" sz="1400" kern="1200" dirty="0">
            <a:solidFill>
              <a:srgbClr val="C00000"/>
            </a:solidFill>
          </a:endParaRPr>
        </a:p>
      </dsp:txBody>
      <dsp:txXfrm>
        <a:off x="0" y="1219195"/>
        <a:ext cx="2057399" cy="2851356"/>
      </dsp:txXfrm>
    </dsp:sp>
    <dsp:sp modelId="{BAC9FCEE-2007-4B3D-A0C4-0DCD2927AD6C}">
      <dsp:nvSpPr>
        <dsp:cNvPr id="0" name=""/>
        <dsp:cNvSpPr/>
      </dsp:nvSpPr>
      <dsp:spPr>
        <a:xfrm>
          <a:off x="2057400" y="1219195"/>
          <a:ext cx="2057399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Musia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byt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zahrnute</a:t>
          </a:r>
          <a:r>
            <a:rPr lang="en-GB" sz="1400" kern="1200" dirty="0" smtClean="0"/>
            <a:t> v </a:t>
          </a:r>
          <a:r>
            <a:rPr lang="en-GB" sz="1400" kern="1200" dirty="0" err="1" smtClean="0"/>
            <a:t>indikativnom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celkovom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rozpocte</a:t>
          </a:r>
          <a:r>
            <a:rPr lang="en-GB" sz="1400" kern="1200" dirty="0" smtClean="0"/>
            <a:t> </a:t>
          </a:r>
          <a:r>
            <a:rPr lang="en-GB" sz="1400" kern="1200" dirty="0" err="1" smtClean="0"/>
            <a:t>projektu</a:t>
          </a:r>
          <a:r>
            <a:rPr lang="en-GB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>
              <a:solidFill>
                <a:srgbClr val="C00000"/>
              </a:solidFill>
            </a:rPr>
            <a:t>Prehlad</a:t>
          </a:r>
          <a:r>
            <a:rPr lang="en-GB" sz="1400" kern="1200" dirty="0" smtClean="0">
              <a:solidFill>
                <a:srgbClr val="C00000"/>
              </a:solidFill>
            </a:rPr>
            <a:t> </a:t>
          </a:r>
          <a:r>
            <a:rPr lang="en-GB" sz="1400" kern="1200" dirty="0" err="1" smtClean="0">
              <a:solidFill>
                <a:srgbClr val="C00000"/>
              </a:solidFill>
            </a:rPr>
            <a:t>rozpoctovych</a:t>
          </a:r>
          <a:r>
            <a:rPr lang="en-GB" sz="1400" kern="1200" dirty="0" smtClean="0">
              <a:solidFill>
                <a:srgbClr val="C00000"/>
              </a:solidFill>
            </a:rPr>
            <a:t> </a:t>
          </a:r>
          <a:r>
            <a:rPr lang="en-GB" sz="1400" kern="1200" dirty="0" err="1" smtClean="0">
              <a:solidFill>
                <a:srgbClr val="C00000"/>
              </a:solidFill>
            </a:rPr>
            <a:t>riadkov</a:t>
          </a:r>
          <a:r>
            <a:rPr lang="en-GB" sz="1400" kern="1200" dirty="0" smtClean="0">
              <a:solidFill>
                <a:srgbClr val="C00000"/>
              </a:solidFill>
            </a:rPr>
            <a:t> </a:t>
          </a:r>
          <a:r>
            <a:rPr lang="en-GB" sz="1400" kern="1200" dirty="0" err="1" smtClean="0">
              <a:solidFill>
                <a:srgbClr val="C00000"/>
              </a:solidFill>
            </a:rPr>
            <a:t>projektoveho</a:t>
          </a:r>
          <a:r>
            <a:rPr lang="en-GB" sz="1400" kern="1200" dirty="0" smtClean="0">
              <a:solidFill>
                <a:srgbClr val="C00000"/>
              </a:solidFill>
            </a:rPr>
            <a:t> </a:t>
          </a:r>
          <a:r>
            <a:rPr lang="en-GB" sz="1400" kern="1200" dirty="0" err="1" smtClean="0">
              <a:solidFill>
                <a:srgbClr val="C00000"/>
              </a:solidFill>
            </a:rPr>
            <a:t>rozpoctu</a:t>
          </a:r>
          <a:endParaRPr lang="en-US" sz="1400" kern="1200" dirty="0">
            <a:solidFill>
              <a:srgbClr val="C00000"/>
            </a:solidFill>
          </a:endParaRPr>
        </a:p>
      </dsp:txBody>
      <dsp:txXfrm>
        <a:off x="2057400" y="1219195"/>
        <a:ext cx="2057399" cy="2851356"/>
      </dsp:txXfrm>
    </dsp:sp>
    <dsp:sp modelId="{97674535-6C96-46F2-AAA2-6150C0E888D2}">
      <dsp:nvSpPr>
        <dsp:cNvPr id="0" name=""/>
        <dsp:cNvSpPr/>
      </dsp:nvSpPr>
      <dsp:spPr>
        <a:xfrm>
          <a:off x="4114800" y="1212295"/>
          <a:ext cx="2057399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Su </a:t>
          </a:r>
          <a:r>
            <a:rPr lang="en-GB" sz="1200" kern="1200" dirty="0" err="1" smtClean="0"/>
            <a:t>nevyhnutne</a:t>
          </a:r>
          <a:r>
            <a:rPr lang="en-GB" sz="1200" kern="1200" dirty="0" smtClean="0"/>
            <a:t> pre </a:t>
          </a:r>
          <a:r>
            <a:rPr lang="en-GB" sz="1200" kern="1200" dirty="0" err="1" smtClean="0"/>
            <a:t>implementaciu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projektu</a:t>
          </a:r>
          <a:r>
            <a:rPr lang="en-GB" sz="1200" kern="1200" dirty="0" smtClean="0"/>
            <a:t>, </a:t>
          </a:r>
          <a:r>
            <a:rPr lang="en-GB" sz="1200" b="1" kern="1200" dirty="0" err="1" smtClean="0"/>
            <a:t>su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identifikovatelne</a:t>
          </a:r>
          <a:r>
            <a:rPr lang="en-GB" sz="1200" b="1" kern="1200" dirty="0" smtClean="0"/>
            <a:t> a </a:t>
          </a:r>
          <a:r>
            <a:rPr lang="en-GB" sz="1200" b="1" kern="1200" dirty="0" err="1" smtClean="0"/>
            <a:t>verifikovatelne</a:t>
          </a:r>
          <a:r>
            <a:rPr lang="en-GB" sz="1200" kern="1200" dirty="0" smtClean="0"/>
            <a:t>, a </a:t>
          </a:r>
          <a:r>
            <a:rPr lang="en-GB" sz="1200" kern="1200" dirty="0" err="1" smtClean="0"/>
            <a:t>su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vlozene</a:t>
          </a:r>
          <a:r>
            <a:rPr lang="en-GB" sz="1200" kern="1200" dirty="0" smtClean="0"/>
            <a:t> do  </a:t>
          </a:r>
          <a:r>
            <a:rPr lang="en-GB" sz="1200" kern="1200" dirty="0" err="1" smtClean="0"/>
            <a:t>do</a:t>
          </a:r>
          <a:r>
            <a:rPr lang="en-GB" sz="1200" kern="1200" dirty="0" smtClean="0"/>
            <a:t> </a:t>
          </a:r>
          <a:r>
            <a:rPr lang="en-GB" sz="1200" b="1" kern="1200" dirty="0" err="1" smtClean="0"/>
            <a:t>uctovnictva</a:t>
          </a:r>
          <a:r>
            <a:rPr lang="en-GB" sz="1200" b="1" kern="1200" dirty="0" smtClean="0"/>
            <a:t> </a:t>
          </a:r>
          <a:r>
            <a:rPr lang="en-GB" sz="1200" b="0" kern="1200" dirty="0" err="1" smtClean="0"/>
            <a:t>Veduceho</a:t>
          </a:r>
          <a:r>
            <a:rPr lang="en-GB" sz="1200" b="0" kern="1200" dirty="0" smtClean="0"/>
            <a:t> </a:t>
          </a:r>
          <a:r>
            <a:rPr lang="en-GB" sz="1200" b="0" kern="1200" dirty="0" err="1" smtClean="0"/>
            <a:t>prijimatela</a:t>
          </a:r>
          <a:r>
            <a:rPr lang="en-GB" sz="1200" kern="1200" dirty="0" smtClean="0"/>
            <a:t>/</a:t>
          </a:r>
          <a:r>
            <a:rPr lang="en-GB" sz="1200" b="0" kern="1200" dirty="0" err="1" smtClean="0"/>
            <a:t>prijimatelov</a:t>
          </a:r>
          <a:r>
            <a:rPr lang="en-GB" sz="1200" kern="1200" dirty="0" smtClean="0"/>
            <a:t> a </a:t>
          </a:r>
          <a:r>
            <a:rPr lang="en-GB" sz="1200" kern="1200" dirty="0" err="1" smtClean="0"/>
            <a:t>splnaju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poziadavky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platnej</a:t>
          </a:r>
          <a:r>
            <a:rPr lang="en-GB" sz="1200" kern="1200" dirty="0" smtClean="0"/>
            <a:t> </a:t>
          </a:r>
          <a:r>
            <a:rPr lang="en-GB" sz="1200" b="1" kern="1200" dirty="0" err="1" smtClean="0"/>
            <a:t>danovej</a:t>
          </a:r>
          <a:r>
            <a:rPr lang="en-GB" sz="1200" b="1" kern="1200" dirty="0" smtClean="0"/>
            <a:t> a </a:t>
          </a:r>
          <a:r>
            <a:rPr lang="en-GB" sz="1200" b="1" kern="1200" dirty="0" err="1" smtClean="0"/>
            <a:t>socialnej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legislativy</a:t>
          </a:r>
          <a:endParaRPr lang="en-GB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00000"/>
              </a:solidFill>
            </a:rPr>
            <a:t>Vo faze </a:t>
          </a:r>
          <a:r>
            <a:rPr lang="en-US" sz="1200" b="0" kern="1200" dirty="0" err="1" smtClean="0">
              <a:solidFill>
                <a:srgbClr val="C00000"/>
              </a:solidFill>
            </a:rPr>
            <a:t>hodnotenia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sa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predpokladaju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klarifikacie</a:t>
          </a:r>
          <a:r>
            <a:rPr lang="en-US" sz="1200" b="0" kern="1200" dirty="0" smtClean="0">
              <a:solidFill>
                <a:srgbClr val="C00000"/>
              </a:solidFill>
            </a:rPr>
            <a:t>, v </a:t>
          </a:r>
          <a:r>
            <a:rPr lang="en-US" sz="1200" b="0" kern="1200" dirty="0" err="1" smtClean="0">
              <a:solidFill>
                <a:srgbClr val="C00000"/>
              </a:solidFill>
            </a:rPr>
            <a:t>pripade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neobhajenia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neopravnenych</a:t>
          </a:r>
          <a:r>
            <a:rPr lang="en-US" sz="1200" b="0" kern="1200" dirty="0" smtClean="0">
              <a:solidFill>
                <a:srgbClr val="C00000"/>
              </a:solidFill>
            </a:rPr>
            <a:t> a </a:t>
          </a:r>
          <a:r>
            <a:rPr lang="en-US" sz="1200" b="0" kern="1200" dirty="0" err="1" smtClean="0">
              <a:solidFill>
                <a:srgbClr val="C00000"/>
              </a:solidFill>
            </a:rPr>
            <a:t>nerealistickych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nakladov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budu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tieto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znizene</a:t>
          </a:r>
          <a:endParaRPr lang="en-GB" sz="1200" b="1" kern="1200" dirty="0" smtClean="0"/>
        </a:p>
      </dsp:txBody>
      <dsp:txXfrm>
        <a:off x="4114800" y="1212295"/>
        <a:ext cx="2057399" cy="2851356"/>
      </dsp:txXfrm>
    </dsp:sp>
    <dsp:sp modelId="{D2ED427C-FB06-42DB-901F-759ADCD70884}">
      <dsp:nvSpPr>
        <dsp:cNvPr id="0" name=""/>
        <dsp:cNvSpPr/>
      </dsp:nvSpPr>
      <dsp:spPr>
        <a:xfrm>
          <a:off x="6172199" y="1212295"/>
          <a:ext cx="2057399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Su </a:t>
          </a:r>
          <a:r>
            <a:rPr lang="en-GB" sz="1200" b="1" kern="1200" dirty="0" err="1" smtClean="0"/>
            <a:t>odovodnene</a:t>
          </a:r>
          <a:r>
            <a:rPr lang="en-GB" sz="1200" b="1" kern="1200" dirty="0" smtClean="0"/>
            <a:t>, </a:t>
          </a:r>
          <a:r>
            <a:rPr lang="en-GB" sz="1200" b="1" kern="1200" dirty="0" err="1" smtClean="0"/>
            <a:t>opravnene</a:t>
          </a:r>
          <a:r>
            <a:rPr lang="en-GB" sz="1200" kern="1200" dirty="0" smtClean="0"/>
            <a:t>, a </a:t>
          </a:r>
          <a:r>
            <a:rPr lang="en-GB" sz="1200" kern="1200" dirty="0" err="1" smtClean="0"/>
            <a:t>splnaju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poziadavky</a:t>
          </a:r>
          <a:r>
            <a:rPr lang="en-GB" sz="1200" kern="1200" dirty="0" smtClean="0"/>
            <a:t> </a:t>
          </a:r>
          <a:r>
            <a:rPr lang="en-GB" sz="1200" b="1" kern="1200" dirty="0" err="1" smtClean="0"/>
            <a:t>hladkeho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financneho</a:t>
          </a:r>
          <a:r>
            <a:rPr lang="en-GB" sz="1200" b="1" kern="1200" dirty="0" smtClean="0"/>
            <a:t> </a:t>
          </a:r>
          <a:r>
            <a:rPr lang="en-GB" sz="1200" b="1" kern="1200" dirty="0" err="1" smtClean="0"/>
            <a:t>manazmentu</a:t>
          </a:r>
          <a:r>
            <a:rPr lang="en-GB" sz="1200" kern="1200" dirty="0" smtClean="0"/>
            <a:t>, </a:t>
          </a:r>
          <a:r>
            <a:rPr lang="en-GB" sz="1200" kern="1200" dirty="0" err="1" smtClean="0"/>
            <a:t>hlavne</a:t>
          </a:r>
          <a:r>
            <a:rPr lang="en-GB" sz="1200" kern="1200" dirty="0" smtClean="0"/>
            <a:t> v </a:t>
          </a:r>
          <a:r>
            <a:rPr lang="en-GB" sz="1200" kern="1200" dirty="0" err="1" smtClean="0"/>
            <a:t>oblasti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hospodarnosti</a:t>
          </a:r>
          <a:r>
            <a:rPr lang="en-GB" sz="1200" kern="1200" dirty="0" smtClean="0"/>
            <a:t> a </a:t>
          </a:r>
          <a:r>
            <a:rPr lang="en-GB" sz="1200" kern="1200" dirty="0" err="1" smtClean="0"/>
            <a:t>efektivity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rgbClr val="C00000"/>
              </a:solidFill>
            </a:rPr>
            <a:t>Vo faze </a:t>
          </a:r>
          <a:r>
            <a:rPr lang="en-US" sz="1200" b="0" kern="1200" dirty="0" err="1" smtClean="0">
              <a:solidFill>
                <a:srgbClr val="C00000"/>
              </a:solidFill>
            </a:rPr>
            <a:t>hodnotenia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sa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predpokladaju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klarifikacie</a:t>
          </a:r>
          <a:r>
            <a:rPr lang="en-US" sz="1200" b="0" kern="1200" dirty="0" smtClean="0">
              <a:solidFill>
                <a:srgbClr val="C00000"/>
              </a:solidFill>
            </a:rPr>
            <a:t>, v </a:t>
          </a:r>
          <a:r>
            <a:rPr lang="en-US" sz="1200" b="0" kern="1200" dirty="0" err="1" smtClean="0">
              <a:solidFill>
                <a:srgbClr val="C00000"/>
              </a:solidFill>
            </a:rPr>
            <a:t>pripade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neobhajenia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neopravnenych</a:t>
          </a:r>
          <a:r>
            <a:rPr lang="en-US" sz="1200" b="0" kern="1200" dirty="0" smtClean="0">
              <a:solidFill>
                <a:srgbClr val="C00000"/>
              </a:solidFill>
            </a:rPr>
            <a:t> a </a:t>
          </a:r>
          <a:r>
            <a:rPr lang="en-US" sz="1200" b="0" kern="1200" dirty="0" err="1" smtClean="0">
              <a:solidFill>
                <a:srgbClr val="C00000"/>
              </a:solidFill>
            </a:rPr>
            <a:t>nerealistickych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nakladov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budu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tieto</a:t>
          </a:r>
          <a:r>
            <a:rPr lang="en-US" sz="1200" b="0" kern="1200" dirty="0" smtClean="0">
              <a:solidFill>
                <a:srgbClr val="C00000"/>
              </a:solidFill>
            </a:rPr>
            <a:t> </a:t>
          </a:r>
          <a:r>
            <a:rPr lang="en-US" sz="1200" b="0" kern="1200" dirty="0" err="1" smtClean="0">
              <a:solidFill>
                <a:srgbClr val="C00000"/>
              </a:solidFill>
            </a:rPr>
            <a:t>znizene</a:t>
          </a:r>
          <a:endParaRPr lang="en-US" sz="1200" kern="1200" dirty="0"/>
        </a:p>
      </dsp:txBody>
      <dsp:txXfrm>
        <a:off x="6172199" y="1212295"/>
        <a:ext cx="2057399" cy="2851356"/>
      </dsp:txXfrm>
    </dsp:sp>
    <dsp:sp modelId="{959E164F-65F1-444D-B8FD-96C97C8998EB}">
      <dsp:nvSpPr>
        <dsp:cNvPr id="0" name=""/>
        <dsp:cNvSpPr/>
      </dsp:nvSpPr>
      <dsp:spPr>
        <a:xfrm>
          <a:off x="0" y="4038600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+Icon#1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29400" y="6164650"/>
            <a:ext cx="2260600" cy="461665"/>
            <a:chOff x="6629400" y="6164650"/>
            <a:chExt cx="2260600" cy="461665"/>
          </a:xfrm>
        </p:grpSpPr>
        <p:pic>
          <p:nvPicPr>
            <p:cNvPr id="8" name="Picture 7" descr="eu_zaszlo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172200"/>
              <a:ext cx="640080" cy="4243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90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224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 userDrawn="1"/>
        </p:nvGrpSpPr>
        <p:grpSpPr>
          <a:xfrm>
            <a:off x="6629400" y="6164650"/>
            <a:ext cx="2260600" cy="461665"/>
            <a:chOff x="6629400" y="6164650"/>
            <a:chExt cx="2260600" cy="461665"/>
          </a:xfrm>
        </p:grpSpPr>
        <p:pic>
          <p:nvPicPr>
            <p:cNvPr id="8" name="Picture 7" descr="eu_zaszlo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172200"/>
              <a:ext cx="640080" cy="4243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056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29400" y="6164650"/>
            <a:ext cx="2260600" cy="461665"/>
            <a:chOff x="6629400" y="6164650"/>
            <a:chExt cx="2260600" cy="461665"/>
          </a:xfrm>
        </p:grpSpPr>
        <p:pic>
          <p:nvPicPr>
            <p:cNvPr id="8" name="Picture 7" descr="eu_zaszlo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172200"/>
              <a:ext cx="640080" cy="42434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cxnSp>
        <p:nvCxnSpPr>
          <p:cNvPr id="10" name="Straight Connector 9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537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6629400" y="6164650"/>
            <a:ext cx="2260600" cy="461665"/>
            <a:chOff x="6629400" y="6164650"/>
            <a:chExt cx="2260600" cy="461665"/>
          </a:xfrm>
        </p:grpSpPr>
        <p:pic>
          <p:nvPicPr>
            <p:cNvPr id="9" name="Picture 8" descr="eu_zaszlo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9400" y="6172200"/>
              <a:ext cx="640080" cy="4243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7315200" y="6164650"/>
              <a:ext cx="157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Co-financed by the </a:t>
              </a:r>
            </a:p>
            <a:p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"/>
                  <a:cs typeface="Open Sans"/>
                </a:rPr>
                <a:t>European Union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/>
                <a:cs typeface="Open Sans"/>
              </a:endParaRPr>
            </a:p>
          </p:txBody>
        </p:sp>
      </p:grpSp>
      <p:cxnSp>
        <p:nvCxnSpPr>
          <p:cNvPr id="11" name="Straight Connector 10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50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19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 w="38100">
            <a:solidFill>
              <a:srgbClr val="3751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37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4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1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A795-D2B7-45DB-B072-60FF3D9B15FC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2926A-A5DB-42B2-9A3E-0E49CB0B44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USKROUA ENI logo_final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47" y="273435"/>
            <a:ext cx="1538709" cy="9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huskroua-cbc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budget/library/contracts_grants/info_contracts/legal_entities/legEnt_privComp_en.pdf" TargetMode="External"/><Relationship Id="rId2" Type="http://schemas.openxmlformats.org/officeDocument/2006/relationships/hyperlink" Target="http://ec.europa.eu/budget/library/contracts_grants/info_contracts/legal_entities/legEnt_public_en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525" y="0"/>
            <a:ext cx="9124950" cy="1000125"/>
          </a:xfrm>
          <a:prstGeom prst="rect">
            <a:avLst/>
          </a:prstGeom>
          <a:solidFill>
            <a:srgbClr val="2A3D7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  <a:t>Hungary-Slovakia-Romania-Ukraine ENI</a:t>
            </a:r>
            <a:br>
              <a:rPr lang="en-US" sz="1800" b="1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  <a:t>Cross-border Cooperation </a:t>
            </a:r>
            <a:r>
              <a:rPr lang="en-US" sz="1800" dirty="0" err="1" smtClean="0">
                <a:solidFill>
                  <a:schemeClr val="bg1"/>
                </a:solidFill>
                <a:latin typeface="Open Sans"/>
                <a:cs typeface="Open Sans"/>
              </a:rPr>
              <a:t>Programme</a:t>
            </a:r>
            <a: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  <a:t>2014-2020</a:t>
            </a:r>
            <a:br>
              <a:rPr lang="en-US" sz="1800" dirty="0" smtClean="0">
                <a:solidFill>
                  <a:schemeClr val="bg1"/>
                </a:solidFill>
                <a:latin typeface="Open Sans"/>
                <a:cs typeface="Open Sans"/>
              </a:rPr>
            </a:br>
            <a:endParaRPr lang="en-US" sz="1800" dirty="0"/>
          </a:p>
        </p:txBody>
      </p:sp>
      <p:pic>
        <p:nvPicPr>
          <p:cNvPr id="6" name="Picture 5" descr="ppt_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4400"/>
            <a:ext cx="9124950" cy="15144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HUSKROUA ENI logo_final_whit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72" y="208019"/>
            <a:ext cx="722245" cy="777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613196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HUSKROUA CBC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9050" y="2428875"/>
            <a:ext cx="9144000" cy="440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2A3D77"/>
                </a:solidFill>
                <a:latin typeface="Open Sans"/>
                <a:cs typeface="Open Sans"/>
              </a:rPr>
              <a:t>PARTNERSHIP</a:t>
            </a:r>
            <a:r>
              <a:rPr lang="en-US" sz="1600" dirty="0" smtClean="0">
                <a:latin typeface="Open Sans"/>
                <a:cs typeface="Open Sans"/>
              </a:rPr>
              <a:t> </a:t>
            </a:r>
            <a:r>
              <a:rPr lang="en-US" sz="1600" dirty="0" smtClean="0">
                <a:solidFill>
                  <a:srgbClr val="36322D"/>
                </a:solidFill>
                <a:latin typeface="Open Sans"/>
                <a:cs typeface="Open Sans"/>
              </a:rPr>
              <a:t>WITHOUT BORDERS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1449" y="3280299"/>
            <a:ext cx="57822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Open Sans"/>
                <a:cs typeface="Open Sans"/>
              </a:rPr>
              <a:t>INFO </a:t>
            </a:r>
            <a:r>
              <a:rPr lang="hu-HU" sz="3600" dirty="0" smtClean="0">
                <a:solidFill>
                  <a:srgbClr val="C00000"/>
                </a:solidFill>
                <a:latin typeface="Open Sans"/>
                <a:cs typeface="Open Sans"/>
              </a:rPr>
              <a:t>DEŇ</a:t>
            </a:r>
            <a:endParaRPr lang="en-US" sz="3600" dirty="0" smtClean="0">
              <a:solidFill>
                <a:srgbClr val="C00000"/>
              </a:solidFill>
              <a:latin typeface="Open Sans"/>
              <a:cs typeface="Open Sans"/>
            </a:endParaRPr>
          </a:p>
          <a:p>
            <a:r>
              <a:rPr lang="hu-HU" sz="1600" dirty="0" err="1" smtClean="0">
                <a:solidFill>
                  <a:srgbClr val="36322D"/>
                </a:solidFill>
                <a:latin typeface="Open Sans"/>
                <a:cs typeface="Open Sans"/>
              </a:rPr>
              <a:t>Pre</a:t>
            </a:r>
            <a:r>
              <a:rPr lang="sk-SK" sz="1600" dirty="0" smtClean="0">
                <a:solidFill>
                  <a:srgbClr val="36322D"/>
                </a:solidFill>
                <a:latin typeface="Open Sans"/>
                <a:cs typeface="Open Sans"/>
              </a:rPr>
              <a:t>šov </a:t>
            </a:r>
            <a:r>
              <a:rPr lang="en-US" sz="1600" dirty="0" smtClean="0">
                <a:solidFill>
                  <a:srgbClr val="36322D"/>
                </a:solidFill>
                <a:latin typeface="Open Sans"/>
                <a:cs typeface="Open Sans"/>
              </a:rPr>
              <a:t>|</a:t>
            </a:r>
            <a:r>
              <a:rPr lang="sk-SK" sz="1600" dirty="0" smtClean="0">
                <a:solidFill>
                  <a:srgbClr val="36322D"/>
                </a:solidFill>
                <a:latin typeface="Open Sans"/>
                <a:cs typeface="Open Sans"/>
              </a:rPr>
              <a:t> 28. júna 2017</a:t>
            </a:r>
            <a:endParaRPr lang="hu-HU" sz="1600" dirty="0" smtClean="0">
              <a:solidFill>
                <a:srgbClr val="36322D"/>
              </a:solidFill>
              <a:latin typeface="Open Sans"/>
              <a:cs typeface="Open Sans"/>
            </a:endParaRPr>
          </a:p>
          <a:p>
            <a:r>
              <a:rPr lang="en-US" sz="1600" dirty="0" err="1" smtClean="0">
                <a:solidFill>
                  <a:srgbClr val="36322D"/>
                </a:solidFill>
                <a:latin typeface="Open Sans"/>
                <a:cs typeface="Open Sans"/>
              </a:rPr>
              <a:t>Ko</a:t>
            </a:r>
            <a:r>
              <a:rPr lang="hu-HU" sz="1600" dirty="0" smtClean="0">
                <a:solidFill>
                  <a:srgbClr val="36322D"/>
                </a:solidFill>
                <a:latin typeface="Open Sans"/>
                <a:cs typeface="Open Sans"/>
              </a:rPr>
              <a:t>š</a:t>
            </a:r>
            <a:r>
              <a:rPr lang="en-US" sz="1600" dirty="0" smtClean="0">
                <a:solidFill>
                  <a:srgbClr val="36322D"/>
                </a:solidFill>
                <a:latin typeface="Open Sans"/>
                <a:cs typeface="Open Sans"/>
              </a:rPr>
              <a:t>ice | </a:t>
            </a:r>
            <a:r>
              <a:rPr lang="hu-HU" sz="1600" dirty="0" smtClean="0">
                <a:solidFill>
                  <a:srgbClr val="36322D"/>
                </a:solidFill>
                <a:latin typeface="Open Sans"/>
                <a:cs typeface="Open Sans"/>
              </a:rPr>
              <a:t>2</a:t>
            </a:r>
            <a:r>
              <a:rPr lang="en-US" sz="1600" dirty="0" smtClean="0">
                <a:solidFill>
                  <a:srgbClr val="36322D"/>
                </a:solidFill>
                <a:latin typeface="Open Sans"/>
                <a:cs typeface="Open Sans"/>
              </a:rPr>
              <a:t>9</a:t>
            </a:r>
            <a:r>
              <a:rPr lang="hu-HU" sz="1600" dirty="0" smtClean="0">
                <a:solidFill>
                  <a:srgbClr val="36322D"/>
                </a:solidFill>
                <a:latin typeface="Open Sans"/>
                <a:cs typeface="Open Sans"/>
              </a:rPr>
              <a:t>. </a:t>
            </a:r>
            <a:r>
              <a:rPr lang="hu-HU" sz="1600" dirty="0" err="1" smtClean="0">
                <a:solidFill>
                  <a:srgbClr val="36322D"/>
                </a:solidFill>
                <a:latin typeface="Open Sans"/>
                <a:cs typeface="Open Sans"/>
              </a:rPr>
              <a:t>júna</a:t>
            </a:r>
            <a:r>
              <a:rPr lang="hu-HU" sz="1600" dirty="0" smtClean="0">
                <a:solidFill>
                  <a:srgbClr val="36322D"/>
                </a:solidFill>
                <a:latin typeface="Open Sans"/>
                <a:cs typeface="Open Sans"/>
              </a:rPr>
              <a:t> 2017</a:t>
            </a:r>
            <a:endParaRPr lang="en-US" sz="1600" dirty="0">
              <a:solidFill>
                <a:srgbClr val="36322D"/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7655" y="4495800"/>
            <a:ext cx="297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www.huskroua-cbc.eu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49224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>
                <a:solidFill>
                  <a:srgbClr val="0070C0"/>
                </a:solidFill>
              </a:rPr>
              <a:t>TO8 </a:t>
            </a:r>
            <a:r>
              <a:rPr lang="sk-SK" sz="2000" b="1" dirty="0" smtClean="0">
                <a:solidFill>
                  <a:srgbClr val="0070C0"/>
                </a:solidFill>
              </a:rPr>
              <a:t>Spoločné výzvy v oblasti bezpečnosti a ochrany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GB" sz="2000" b="1" dirty="0" err="1" smtClean="0"/>
              <a:t>Priorit</a:t>
            </a:r>
            <a:r>
              <a:rPr lang="sk-SK" sz="2000" b="1" dirty="0" smtClean="0"/>
              <a:t>a</a:t>
            </a:r>
            <a:r>
              <a:rPr lang="en-GB" sz="2000" b="1" dirty="0" smtClean="0"/>
              <a:t> 1: </a:t>
            </a:r>
            <a:r>
              <a:rPr lang="sk-SK" sz="2000" b="1" dirty="0"/>
              <a:t>Podpora spoločných aktivít zameraných na predchádzanie prírodným a človekom spôsobeným katastrofám, podpora spoločného postupu v mimoriadnych situáciách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k-SK" sz="2600" b="1" dirty="0">
                <a:latin typeface="+mj-lt"/>
                <a:ea typeface="+mj-ea"/>
                <a:cs typeface="+mj-cs"/>
              </a:rPr>
              <a:t>Cieľom tejto priority je vytvoriť technické zázemie, stratégie a základy spolupráce, aby sa predišlo a aby sa zvládli prírodné a človekom spôsobené katastrofy, ktoré môžu ohroziť obyvateľov pohraničného územia</a:t>
            </a:r>
            <a:r>
              <a:rPr lang="en-GB" sz="2600" b="1" dirty="0"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GB" sz="2900" dirty="0" err="1"/>
              <a:t>Typ</a:t>
            </a:r>
            <a:r>
              <a:rPr lang="sk-SK" sz="2900" dirty="0"/>
              <a:t>y aktivít</a:t>
            </a:r>
            <a:r>
              <a:rPr lang="en-GB" sz="2900" dirty="0"/>
              <a:t> </a:t>
            </a:r>
            <a:r>
              <a:rPr lang="sk-SK" sz="2900" dirty="0"/>
              <a:t>v rámci </a:t>
            </a:r>
            <a:r>
              <a:rPr lang="en-GB" sz="2900" dirty="0"/>
              <a:t>priority</a:t>
            </a:r>
            <a:r>
              <a:rPr lang="en-GB" sz="2600" dirty="0" smtClean="0"/>
              <a:t>:</a:t>
            </a:r>
            <a:endParaRPr lang="sk-SK" sz="2600" dirty="0" smtClean="0"/>
          </a:p>
          <a:p>
            <a:pPr lvl="1"/>
            <a:r>
              <a:rPr lang="sk-SK" sz="2900" dirty="0" smtClean="0"/>
              <a:t>Zladenie </a:t>
            </a:r>
            <a:r>
              <a:rPr lang="sk-SK" sz="2900" dirty="0"/>
              <a:t>činností v oblasti protipovodňovej prevencie, rozvoj infraštruktúry povodňovej a vnútrozemskej vodnej prevencie</a:t>
            </a:r>
            <a:r>
              <a:rPr lang="en-GB" sz="2900" dirty="0"/>
              <a:t>.</a:t>
            </a:r>
            <a:endParaRPr lang="en-US" sz="2900" dirty="0"/>
          </a:p>
          <a:p>
            <a:pPr lvl="1"/>
            <a:r>
              <a:rPr lang="sk-SK" sz="2900" dirty="0"/>
              <a:t>Zriadenie spoločných systémov včasného varovania pre prípady prírodných katastrof</a:t>
            </a:r>
            <a:r>
              <a:rPr lang="en-GB" sz="2900" dirty="0"/>
              <a:t>.</a:t>
            </a:r>
            <a:endParaRPr lang="en-US" sz="2900" dirty="0"/>
          </a:p>
          <a:p>
            <a:pPr lvl="1"/>
            <a:r>
              <a:rPr lang="sk-SK" sz="2900" dirty="0"/>
              <a:t>Strategické a technické plánovanie a založenie spoločných monitorovacích systémov, čo sa týka znečistenia  životného prostredia (vzduchu, vody, pôdy)</a:t>
            </a:r>
            <a:r>
              <a:rPr lang="en-GB" sz="2900" dirty="0"/>
              <a:t>.</a:t>
            </a:r>
            <a:endParaRPr lang="en-US" sz="2900" dirty="0"/>
          </a:p>
          <a:p>
            <a:pPr lvl="1"/>
            <a:r>
              <a:rPr lang="sk-SK" sz="2900" dirty="0"/>
              <a:t>Podpora/spolupráca/sieť mimovládnych a verejných záchranných tímov/organizácií</a:t>
            </a:r>
            <a:r>
              <a:rPr lang="en-GB" sz="2900" dirty="0"/>
              <a:t>.</a:t>
            </a:r>
            <a:endParaRPr lang="en-US" sz="2900" dirty="0"/>
          </a:p>
          <a:p>
            <a:pPr lvl="1"/>
            <a:r>
              <a:rPr lang="sk-SK" sz="2900" dirty="0"/>
              <a:t>Databáza prípadov prírodných katastrof</a:t>
            </a:r>
            <a:r>
              <a:rPr lang="en-GB" sz="2900" dirty="0"/>
              <a:t>.</a:t>
            </a:r>
            <a:endParaRPr lang="en-US" sz="2900" dirty="0"/>
          </a:p>
          <a:p>
            <a:pPr lvl="1"/>
            <a:r>
              <a:rPr lang="sk-SK" sz="2900" dirty="0"/>
              <a:t>Spoločné programy školení a seminárov, výmena skúseností, študijné cesty</a:t>
            </a:r>
            <a:r>
              <a:rPr lang="en-GB" sz="2900" dirty="0"/>
              <a:t>.</a:t>
            </a:r>
          </a:p>
          <a:p>
            <a:pPr marL="457200" lvl="1" indent="0">
              <a:buNone/>
            </a:pPr>
            <a:endParaRPr lang="en-US" sz="2600" dirty="0"/>
          </a:p>
          <a:p>
            <a:pPr marL="0" lvl="1" indent="0">
              <a:buNone/>
            </a:pPr>
            <a:r>
              <a:rPr lang="en-US" sz="2600" b="1" dirty="0">
                <a:solidFill>
                  <a:srgbClr val="C00000"/>
                </a:solidFill>
              </a:rPr>
              <a:t>N</a:t>
            </a:r>
            <a:r>
              <a:rPr lang="sk-SK" sz="2600" b="1" dirty="0">
                <a:solidFill>
                  <a:srgbClr val="C00000"/>
                </a:solidFill>
              </a:rPr>
              <a:t>eodporúčame </a:t>
            </a:r>
            <a:r>
              <a:rPr lang="en-GB" sz="2600" b="1" dirty="0" smtClean="0">
                <a:solidFill>
                  <a:srgbClr val="C00000"/>
                </a:solidFill>
              </a:rPr>
              <a:t>: </a:t>
            </a:r>
            <a:r>
              <a:rPr lang="sk-SK" sz="2600" b="1" dirty="0">
                <a:solidFill>
                  <a:srgbClr val="C00000"/>
                </a:solidFill>
              </a:rPr>
              <a:t>výhradne prípravu informačných kampaní bez cezhraničného dopadu</a:t>
            </a:r>
            <a:r>
              <a:rPr lang="en-GB" sz="2600" b="1" dirty="0">
                <a:solidFill>
                  <a:srgbClr val="C00000"/>
                </a:solidFill>
              </a:rPr>
              <a:t>.</a:t>
            </a:r>
            <a:endParaRPr lang="en-US" sz="2600" b="1" dirty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en-GB" sz="2600" b="1" dirty="0" smtClean="0">
                <a:solidFill>
                  <a:srgbClr val="C00000"/>
                </a:solidFill>
              </a:rPr>
              <a:t> </a:t>
            </a:r>
            <a:endParaRPr 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800" b="1" dirty="0">
                <a:solidFill>
                  <a:srgbClr val="0070C0"/>
                </a:solidFill>
              </a:rPr>
              <a:t>TO8 </a:t>
            </a:r>
            <a:r>
              <a:rPr lang="sk-SK" sz="1800" b="1" dirty="0">
                <a:solidFill>
                  <a:srgbClr val="0070C0"/>
                </a:solidFill>
              </a:rPr>
              <a:t>Spoločné výzvy v oblasti bezpečnosti a ochrany</a:t>
            </a:r>
            <a:r>
              <a:rPr lang="en-US" sz="1800" dirty="0">
                <a:solidFill>
                  <a:srgbClr val="0070C0"/>
                </a:solidFill>
              </a:rPr>
              <a:t/>
            </a:r>
            <a:br>
              <a:rPr lang="en-US" sz="1800" dirty="0">
                <a:solidFill>
                  <a:srgbClr val="0070C0"/>
                </a:solidFill>
              </a:rPr>
            </a:br>
            <a:r>
              <a:rPr lang="en-GB" sz="1800" b="1" dirty="0" err="1" smtClean="0"/>
              <a:t>Priorit</a:t>
            </a:r>
            <a:r>
              <a:rPr lang="sk-SK" sz="1800" b="1" dirty="0" smtClean="0"/>
              <a:t>a</a:t>
            </a:r>
            <a:r>
              <a:rPr lang="en-GB" sz="1800" b="1" dirty="0" smtClean="0"/>
              <a:t> </a:t>
            </a:r>
            <a:r>
              <a:rPr lang="en-GB" sz="1800" b="1" dirty="0"/>
              <a:t>2: </a:t>
            </a:r>
            <a:r>
              <a:rPr lang="sk-SK" sz="1800" b="1" dirty="0"/>
              <a:t>Podpora rozvoja zdravia a bezpečnosti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sk-SK" sz="1800" b="1" dirty="0"/>
              <a:t>Cieľom tejto priority je zlepšiť preventívnu činnosť, dostupnosť a úroveň služieb zdravotnej starostlivosti ako aj súvisiacich zdravotných sociálnych programov pre obyvateľov pohraničnej oblasti</a:t>
            </a:r>
            <a:r>
              <a:rPr lang="en-GB" sz="1800" b="1" dirty="0" smtClean="0"/>
              <a:t>.  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GB" sz="1800" u="sng" dirty="0" err="1"/>
              <a:t>Typ</a:t>
            </a:r>
            <a:r>
              <a:rPr lang="sk-SK" sz="1800" u="sng" dirty="0"/>
              <a:t>y aktivít</a:t>
            </a:r>
            <a:r>
              <a:rPr lang="en-GB" sz="1800" dirty="0"/>
              <a:t> </a:t>
            </a:r>
            <a:r>
              <a:rPr lang="sk-SK" sz="1800" dirty="0"/>
              <a:t>v rámci </a:t>
            </a:r>
            <a:r>
              <a:rPr lang="en-GB" sz="1800" dirty="0"/>
              <a:t>priority :</a:t>
            </a:r>
            <a:endParaRPr lang="en-US" sz="1800" dirty="0"/>
          </a:p>
          <a:p>
            <a:pPr lvl="1"/>
            <a:r>
              <a:rPr lang="sk-SK" sz="1800" dirty="0"/>
              <a:t>Zlepšenie infraštruktúry zdravotnej starostlivosti a prevencie ako aj zariadení súvisiacich s cezhraničným poskytovaním týchto služieb, rozvoj spoločných kapacít. </a:t>
            </a:r>
            <a:endParaRPr lang="en-US" sz="1800" dirty="0"/>
          </a:p>
          <a:p>
            <a:pPr lvl="1"/>
            <a:r>
              <a:rPr lang="sk-SK" sz="1800" dirty="0"/>
              <a:t>Spoločný vývoj a založenie zariadení starostlivosti o pacienta</a:t>
            </a:r>
            <a:r>
              <a:rPr lang="en-GB" sz="1800" dirty="0" smtClean="0"/>
              <a:t>.</a:t>
            </a:r>
            <a:endParaRPr lang="en-US" sz="1800" dirty="0"/>
          </a:p>
          <a:p>
            <a:pPr lvl="1"/>
            <a:r>
              <a:rPr lang="sk-SK" sz="1800" dirty="0"/>
              <a:t>Výmena know-how, spoločné tréningové programy, spoločné preventívne programy, spoločné podporné služby</a:t>
            </a:r>
            <a:r>
              <a:rPr lang="en-GB" sz="1800" dirty="0" smtClean="0"/>
              <a:t>.</a:t>
            </a:r>
            <a:endParaRPr lang="en-US" sz="1800" dirty="0"/>
          </a:p>
          <a:p>
            <a:pPr lvl="1"/>
            <a:r>
              <a:rPr lang="sk-SK" sz="1800" dirty="0"/>
              <a:t>Spolupráca medzi inštitúciami v oblasti epidemiológie u ľudí</a:t>
            </a:r>
            <a:r>
              <a:rPr lang="en-GB" sz="1800" dirty="0" smtClean="0"/>
              <a:t>.</a:t>
            </a:r>
            <a:endParaRPr lang="en-US" sz="1800" dirty="0"/>
          </a:p>
          <a:p>
            <a:pPr lvl="1"/>
            <a:r>
              <a:rPr lang="sk-SK" sz="1800" dirty="0"/>
              <a:t>Zlepšenie infraštruktúry zdravotníckych služieb sociálnej starostlivosti</a:t>
            </a:r>
            <a:r>
              <a:rPr lang="en-GB" sz="1800" dirty="0" smtClean="0"/>
              <a:t>.</a:t>
            </a:r>
          </a:p>
          <a:p>
            <a:pPr marL="457200" lvl="1" indent="0">
              <a:buNone/>
            </a:pPr>
            <a:endParaRPr lang="en-US" sz="180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</a:rPr>
              <a:t>N</a:t>
            </a:r>
            <a:r>
              <a:rPr lang="sk-SK" sz="2600" b="1" dirty="0">
                <a:solidFill>
                  <a:srgbClr val="C00000"/>
                </a:solidFill>
              </a:rPr>
              <a:t>eodporúčame </a:t>
            </a:r>
            <a:r>
              <a:rPr lang="en-GB" sz="2600" b="1" dirty="0">
                <a:solidFill>
                  <a:srgbClr val="C00000"/>
                </a:solidFill>
              </a:rPr>
              <a:t>: </a:t>
            </a:r>
            <a:r>
              <a:rPr lang="sk-SK" sz="2600" b="1" dirty="0">
                <a:solidFill>
                  <a:srgbClr val="C00000"/>
                </a:solidFill>
              </a:rPr>
              <a:t>výhradne </a:t>
            </a:r>
            <a:r>
              <a:rPr lang="sk-SK" sz="2600" b="1" dirty="0" smtClean="0">
                <a:solidFill>
                  <a:srgbClr val="C00000"/>
                </a:solidFill>
              </a:rPr>
              <a:t>prípravu výskumných a  </a:t>
            </a:r>
            <a:r>
              <a:rPr lang="sk-SK" sz="2600" b="1" dirty="0">
                <a:solidFill>
                  <a:srgbClr val="C00000"/>
                </a:solidFill>
              </a:rPr>
              <a:t>informačných kampaní bez cezhraničného dopadu</a:t>
            </a:r>
            <a:r>
              <a:rPr lang="en-GB" sz="2600" b="1" dirty="0">
                <a:solidFill>
                  <a:srgbClr val="C00000"/>
                </a:solidFill>
              </a:rPr>
              <a:t>.</a:t>
            </a:r>
            <a:endParaRPr lang="en-US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95" y="260648"/>
            <a:ext cx="6492240" cy="1143000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Výzva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dirty="0" smtClean="0">
                <a:solidFill>
                  <a:schemeClr val="accent2">
                    <a:lumMod val="75000"/>
                  </a:schemeClr>
                </a:solidFill>
              </a:rPr>
              <a:t>Dve výzvy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000" u="sng" dirty="0" smtClean="0">
                <a:solidFill>
                  <a:schemeClr val="accent2">
                    <a:lumMod val="75000"/>
                  </a:schemeClr>
                </a:solidFill>
              </a:rPr>
              <a:t>zverejnené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900" u="sng" dirty="0" smtClean="0">
                <a:solidFill>
                  <a:srgbClr val="0070C0"/>
                </a:solidFill>
              </a:rPr>
              <a:t>1. </a:t>
            </a:r>
            <a:r>
              <a:rPr lang="sk-SK" sz="1900" u="sng" dirty="0" smtClean="0">
                <a:solidFill>
                  <a:srgbClr val="0070C0"/>
                </a:solidFill>
              </a:rPr>
              <a:t>Výzva pre strategické projekty</a:t>
            </a:r>
            <a:r>
              <a:rPr lang="en-US" sz="1900" u="sng" dirty="0" smtClean="0">
                <a:solidFill>
                  <a:srgbClr val="0070C0"/>
                </a:solidFill>
              </a:rPr>
              <a:t> </a:t>
            </a:r>
            <a:r>
              <a:rPr lang="sk-SK" sz="1900" u="sng" dirty="0" smtClean="0">
                <a:solidFill>
                  <a:srgbClr val="0070C0"/>
                </a:solidFill>
              </a:rPr>
              <a:t>/</a:t>
            </a:r>
            <a:r>
              <a:rPr lang="en-US" sz="1900" u="sng" dirty="0" smtClean="0">
                <a:solidFill>
                  <a:srgbClr val="0070C0"/>
                </a:solidFill>
              </a:rPr>
              <a:t>LIP</a:t>
            </a:r>
            <a:r>
              <a:rPr lang="sk-SK" sz="1900" u="sng" dirty="0" smtClean="0">
                <a:solidFill>
                  <a:srgbClr val="0070C0"/>
                </a:solidFill>
              </a:rPr>
              <a:t>/</a:t>
            </a:r>
            <a:r>
              <a:rPr lang="en-US" sz="1900" u="sng" dirty="0" smtClean="0">
                <a:solidFill>
                  <a:srgbClr val="0070C0"/>
                </a:solidFill>
              </a:rPr>
              <a:t>: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sk-SK" sz="1900" dirty="0" smtClean="0"/>
              <a:t>celkový rozpočet</a:t>
            </a:r>
            <a:r>
              <a:rPr lang="en-US" sz="1900" dirty="0" smtClean="0"/>
              <a:t>: 22 mil</a:t>
            </a:r>
            <a:r>
              <a:rPr lang="sk-SK" sz="1900" dirty="0" smtClean="0"/>
              <a:t>. EUR</a:t>
            </a:r>
            <a:r>
              <a:rPr lang="en-US" sz="1900" dirty="0" smtClean="0"/>
              <a:t>; </a:t>
            </a:r>
            <a:r>
              <a:rPr lang="sk-SK" sz="1900" dirty="0" smtClean="0"/>
              <a:t>uzávierka</a:t>
            </a:r>
            <a:r>
              <a:rPr lang="en-US" sz="1900" dirty="0" smtClean="0"/>
              <a:t>: 15 September</a:t>
            </a:r>
            <a:r>
              <a:rPr lang="sk-SK" sz="1900" dirty="0" smtClean="0"/>
              <a:t> 2017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r>
              <a:rPr lang="sk-SK" sz="1900" dirty="0" smtClean="0"/>
              <a:t>Výzva</a:t>
            </a:r>
            <a:r>
              <a:rPr lang="en-US" sz="1900" dirty="0" smtClean="0"/>
              <a:t> – </a:t>
            </a:r>
            <a:r>
              <a:rPr lang="en-US" sz="1900" dirty="0" err="1" smtClean="0"/>
              <a:t>tematic</a:t>
            </a:r>
            <a:r>
              <a:rPr lang="sk-SK" sz="1900" dirty="0" smtClean="0"/>
              <a:t>ké ciele</a:t>
            </a:r>
            <a:r>
              <a:rPr lang="en-US" sz="19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GB" sz="2100" b="1" dirty="0" smtClean="0"/>
          </a:p>
          <a:p>
            <a:pPr marL="0" indent="0">
              <a:buNone/>
            </a:pPr>
            <a:r>
              <a:rPr lang="sk-SK" sz="1900" b="1" dirty="0" smtClean="0"/>
              <a:t>Veľkosť projektu</a:t>
            </a:r>
            <a:r>
              <a:rPr lang="en-GB" sz="1900" b="1" dirty="0" smtClean="0"/>
              <a:t>:</a:t>
            </a:r>
            <a:r>
              <a:rPr lang="en-GB" sz="1900" dirty="0" smtClean="0"/>
              <a:t> </a:t>
            </a:r>
            <a:r>
              <a:rPr lang="sk-SK" sz="1900" dirty="0" smtClean="0"/>
              <a:t>najmenej </a:t>
            </a:r>
            <a:r>
              <a:rPr lang="en-GB" sz="1900" dirty="0" smtClean="0"/>
              <a:t>2,5 mil</a:t>
            </a:r>
            <a:r>
              <a:rPr lang="sk-SK" sz="1900" dirty="0" smtClean="0"/>
              <a:t>.</a:t>
            </a:r>
            <a:r>
              <a:rPr lang="en-GB" sz="1900" dirty="0" smtClean="0"/>
              <a:t> </a:t>
            </a:r>
            <a:r>
              <a:rPr lang="en-GB" sz="1900" dirty="0"/>
              <a:t>EUR </a:t>
            </a:r>
            <a:r>
              <a:rPr lang="en-GB" sz="1900" dirty="0" err="1" smtClean="0"/>
              <a:t>alo</a:t>
            </a:r>
            <a:r>
              <a:rPr lang="sk-SK" sz="1900" dirty="0" smtClean="0"/>
              <a:t>kovyných do </a:t>
            </a:r>
            <a:r>
              <a:rPr lang="en-GB" sz="1900" dirty="0" smtClean="0"/>
              <a:t>infra</a:t>
            </a:r>
            <a:r>
              <a:rPr lang="sk-SK" sz="1900" dirty="0" smtClean="0"/>
              <a:t>š</a:t>
            </a:r>
            <a:r>
              <a:rPr lang="en-GB" sz="1900" dirty="0" err="1" smtClean="0"/>
              <a:t>tru</a:t>
            </a:r>
            <a:r>
              <a:rPr lang="sk-SK" sz="1900" dirty="0" smtClean="0"/>
              <a:t>k</a:t>
            </a:r>
            <a:r>
              <a:rPr lang="en-GB" sz="1900" dirty="0" smtClean="0"/>
              <a:t>t</a:t>
            </a:r>
            <a:r>
              <a:rPr lang="sk-SK" sz="1900" dirty="0" smtClean="0"/>
              <a:t>ú</a:t>
            </a:r>
            <a:r>
              <a:rPr lang="en-GB" sz="1900" dirty="0" smtClean="0"/>
              <a:t>r</a:t>
            </a:r>
            <a:r>
              <a:rPr lang="sk-SK" sz="1900" dirty="0"/>
              <a:t>y</a:t>
            </a:r>
            <a:r>
              <a:rPr lang="en-GB" sz="1900" dirty="0" smtClean="0"/>
              <a:t>; </a:t>
            </a:r>
            <a:endParaRPr lang="sk-SK" sz="1900" dirty="0" smtClean="0"/>
          </a:p>
          <a:p>
            <a:pPr marL="0" indent="0">
              <a:buNone/>
            </a:pPr>
            <a:endParaRPr lang="en-GB" sz="1900" dirty="0" smtClean="0"/>
          </a:p>
          <a:p>
            <a:pPr marL="0" indent="0">
              <a:buNone/>
            </a:pPr>
            <a:r>
              <a:rPr lang="sk-SK" sz="1900" b="1" dirty="0" smtClean="0"/>
              <a:t>Spolu</a:t>
            </a:r>
            <a:r>
              <a:rPr lang="en-GB" sz="1900" b="1" dirty="0" smtClean="0"/>
              <a:t>f</a:t>
            </a:r>
            <a:r>
              <a:rPr lang="sk-SK" sz="1900" b="1" dirty="0" smtClean="0"/>
              <a:t>inancovanie</a:t>
            </a:r>
            <a:r>
              <a:rPr lang="en-GB" sz="1900" b="1" dirty="0" smtClean="0"/>
              <a:t>: </a:t>
            </a:r>
            <a:r>
              <a:rPr lang="sk-SK" sz="1900" dirty="0" smtClean="0"/>
              <a:t>najmenej </a:t>
            </a:r>
            <a:r>
              <a:rPr lang="en-GB" sz="1900" dirty="0" smtClean="0"/>
              <a:t>10% </a:t>
            </a:r>
            <a:r>
              <a:rPr lang="sk-SK" sz="1900" dirty="0" smtClean="0"/>
              <a:t>celkových oprávnených nákladov</a:t>
            </a:r>
            <a:r>
              <a:rPr lang="en-GB" sz="1900" dirty="0" smtClean="0"/>
              <a:t>.</a:t>
            </a:r>
            <a:r>
              <a:rPr lang="sk-SK" sz="1900" dirty="0" smtClean="0"/>
              <a:t> Prijímatelia z ČŠ</a:t>
            </a:r>
            <a:r>
              <a:rPr lang="en-GB" sz="1900" dirty="0" smtClean="0"/>
              <a:t> 50% </a:t>
            </a:r>
            <a:r>
              <a:rPr lang="sk-SK" sz="1900" dirty="0" smtClean="0"/>
              <a:t>spolufinancovania zaručených štátnym rozpočtom</a:t>
            </a:r>
            <a:r>
              <a:rPr lang="en-GB" sz="1900" dirty="0" smtClean="0"/>
              <a:t>. </a:t>
            </a:r>
            <a:r>
              <a:rPr lang="sk-SK" sz="1900" dirty="0" smtClean="0"/>
              <a:t>Zostávajúcich </a:t>
            </a:r>
            <a:r>
              <a:rPr lang="en-GB" sz="1900" dirty="0" smtClean="0"/>
              <a:t>50% </a:t>
            </a:r>
            <a:r>
              <a:rPr lang="sk-SK" sz="1900" dirty="0"/>
              <a:t>spolufinancovania</a:t>
            </a:r>
            <a:r>
              <a:rPr lang="en-GB" sz="1900" dirty="0" smtClean="0"/>
              <a:t> </a:t>
            </a:r>
            <a:r>
              <a:rPr lang="en-GB" sz="1900" dirty="0" err="1" smtClean="0"/>
              <a:t>mus</a:t>
            </a:r>
            <a:r>
              <a:rPr lang="sk-SK" sz="1900" dirty="0" smtClean="0"/>
              <a:t>í byť zaručených z vlastných zdrojov</a:t>
            </a:r>
            <a:r>
              <a:rPr lang="en-GB" sz="1900" dirty="0" smtClean="0"/>
              <a:t> (</a:t>
            </a:r>
            <a:r>
              <a:rPr lang="sk-SK" sz="1900" dirty="0" smtClean="0"/>
              <a:t>iné než zdroje </a:t>
            </a:r>
            <a:r>
              <a:rPr lang="en-GB" sz="1900" dirty="0" smtClean="0"/>
              <a:t>EU).</a:t>
            </a:r>
            <a:endParaRPr lang="en-US" sz="19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54596" y="2653193"/>
            <a:ext cx="6845686" cy="1997158"/>
            <a:chOff x="240914" y="2286000"/>
            <a:chExt cx="8522086" cy="2599149"/>
          </a:xfrm>
        </p:grpSpPr>
        <p:grpSp>
          <p:nvGrpSpPr>
            <p:cNvPr id="10" name="Group 9"/>
            <p:cNvGrpSpPr/>
            <p:nvPr/>
          </p:nvGrpSpPr>
          <p:grpSpPr>
            <a:xfrm>
              <a:off x="240914" y="2286000"/>
              <a:ext cx="7837872" cy="2599149"/>
              <a:chOff x="240914" y="2286000"/>
              <a:chExt cx="7837872" cy="2599149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40914" y="2286000"/>
                <a:ext cx="7837872" cy="2267566"/>
                <a:chOff x="240914" y="2286000"/>
                <a:chExt cx="7837872" cy="2267566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240914" y="2286000"/>
                  <a:ext cx="7837872" cy="2267565"/>
                  <a:chOff x="240914" y="2286000"/>
                  <a:chExt cx="7837872" cy="2267565"/>
                </a:xfrm>
              </p:grpSpPr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659221" y="2286000"/>
                    <a:ext cx="7419565" cy="917326"/>
                    <a:chOff x="659221" y="2286000"/>
                    <a:chExt cx="7419565" cy="917326"/>
                  </a:xfrm>
                </p:grpSpPr>
                <p:pic>
                  <p:nvPicPr>
                    <p:cNvPr id="18" name="Picture 2" descr="C:\Users\roxanadamian\Desktop\culture white 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9221" y="2286000"/>
                      <a:ext cx="915986" cy="91732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9" name="Picture 3" descr="C:\Users\roxanadamian\Desktop\environment white 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588248" y="2286000"/>
                      <a:ext cx="924042" cy="91732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0" name="Picture 4" descr="C:\Users\roxanadamian\Desktop\transport white 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25193" y="2286000"/>
                      <a:ext cx="912814" cy="894314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1" name="Picture 5" descr="C:\Users\roxanadamian\Desktop\health white 1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62800" y="2286000"/>
                      <a:ext cx="915986" cy="90665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240914" y="3231757"/>
                    <a:ext cx="1752600" cy="1321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GB" sz="1000" b="1" dirty="0" smtClean="0"/>
                      <a:t>TO 3: </a:t>
                    </a:r>
                    <a:r>
                      <a:rPr lang="sk-SK" sz="1000" b="1" dirty="0"/>
                      <a:t>Podpora miestnej kultúry a zachovanie historického dedičstva</a:t>
                    </a:r>
                    <a:endParaRPr lang="en-GB" sz="1000" b="1" dirty="0" smtClean="0"/>
                  </a:p>
                  <a:p>
                    <a:pPr algn="just"/>
                    <a:endParaRPr lang="en-GB" sz="1000" b="1" dirty="0" smtClean="0"/>
                  </a:p>
                  <a:p>
                    <a:pPr algn="just"/>
                    <a:r>
                      <a:rPr lang="en-GB" sz="1000" b="1" dirty="0" err="1" smtClean="0">
                        <a:solidFill>
                          <a:srgbClr val="0070C0"/>
                        </a:solidFill>
                      </a:rPr>
                      <a:t>Priorit</a:t>
                    </a:r>
                    <a:r>
                      <a:rPr lang="sk-SK" sz="1000" b="1" dirty="0" smtClean="0">
                        <a:solidFill>
                          <a:srgbClr val="0070C0"/>
                        </a:solidFill>
                      </a:rPr>
                      <a:t>a</a:t>
                    </a:r>
                    <a:r>
                      <a:rPr lang="en-GB" sz="1000" b="1" dirty="0" smtClean="0">
                        <a:solidFill>
                          <a:srgbClr val="0070C0"/>
                        </a:solidFill>
                      </a:rPr>
                      <a:t> 1</a:t>
                    </a: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2212069" y="3231758"/>
                  <a:ext cx="1676400" cy="1321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GB" sz="1000" b="1" dirty="0" smtClean="0"/>
                    <a:t>TO6: </a:t>
                  </a:r>
                  <a:r>
                    <a:rPr lang="sk-SK" sz="1000" b="1" dirty="0"/>
                    <a:t>Ochrana životného prostredia, zmiernenie vplyvov klimatických zmien a prispôsobenie sa im </a:t>
                  </a:r>
                  <a:endParaRPr lang="en-GB" sz="1000" b="1" dirty="0" smtClean="0"/>
                </a:p>
                <a:p>
                  <a:pPr algn="just"/>
                  <a:r>
                    <a:rPr lang="en-GB" sz="1000" b="1" dirty="0" err="1" smtClean="0">
                      <a:solidFill>
                        <a:srgbClr val="0070C0"/>
                      </a:solidFill>
                    </a:rPr>
                    <a:t>Priorit</a:t>
                  </a:r>
                  <a:r>
                    <a:rPr lang="sk-SK" sz="1000" b="1" dirty="0" smtClean="0">
                      <a:solidFill>
                        <a:srgbClr val="0070C0"/>
                      </a:solidFill>
                    </a:rPr>
                    <a:t>a</a:t>
                  </a:r>
                  <a:r>
                    <a:rPr lang="en-GB" sz="1000" b="1" dirty="0" smtClean="0">
                      <a:solidFill>
                        <a:srgbClr val="0070C0"/>
                      </a:solidFill>
                    </a:rPr>
                    <a:t> 1</a:t>
                  </a:r>
                  <a:endParaRPr lang="en-GB" sz="10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114800" y="3162794"/>
                <a:ext cx="2133600" cy="172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b="1" dirty="0"/>
                  <a:t>TO 7 </a:t>
                </a:r>
                <a:r>
                  <a:rPr lang="sk-SK" sz="1000" b="1" dirty="0"/>
                  <a:t>Zlepšenie prístupnosti </a:t>
                </a:r>
                <a:r>
                  <a:rPr lang="sk-SK" sz="1000" b="1" dirty="0" smtClean="0"/>
                  <a:t>regiónov,rozvojudržateľných </a:t>
                </a:r>
                <a:r>
                  <a:rPr lang="sk-SK" sz="1000" b="1" dirty="0"/>
                  <a:t>a voči klimatickým zmenám odolných dopravných a komunikačných sietí a systémov</a:t>
                </a:r>
                <a:r>
                  <a:rPr lang="sk-SK" sz="1000" b="1" dirty="0">
                    <a:solidFill>
                      <a:srgbClr val="0070C0"/>
                    </a:solidFill>
                  </a:rPr>
                  <a:t/>
                </a:r>
                <a:br>
                  <a:rPr lang="sk-SK" sz="1000" b="1" dirty="0">
                    <a:solidFill>
                      <a:srgbClr val="0070C0"/>
                    </a:solidFill>
                  </a:rPr>
                </a:br>
                <a:r>
                  <a:rPr lang="en-GB" sz="1000" b="1" dirty="0" err="1" smtClean="0">
                    <a:solidFill>
                      <a:srgbClr val="0070C0"/>
                    </a:solidFill>
                  </a:rPr>
                  <a:t>Priorit</a:t>
                </a:r>
                <a:r>
                  <a:rPr lang="sk-SK" sz="1000" b="1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GB" sz="1000" b="1" dirty="0" smtClean="0">
                    <a:solidFill>
                      <a:srgbClr val="0070C0"/>
                    </a:solidFill>
                  </a:rPr>
                  <a:t> 1</a:t>
                </a:r>
              </a:p>
              <a:p>
                <a:pPr algn="just"/>
                <a:r>
                  <a:rPr lang="en-GB" sz="1000" b="1" dirty="0" err="1" smtClean="0">
                    <a:solidFill>
                      <a:srgbClr val="0070C0"/>
                    </a:solidFill>
                  </a:rPr>
                  <a:t>Priorit</a:t>
                </a:r>
                <a:r>
                  <a:rPr lang="sk-SK" sz="1000" b="1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GB" sz="1000" b="1" dirty="0" smtClean="0">
                    <a:solidFill>
                      <a:srgbClr val="0070C0"/>
                    </a:solidFill>
                  </a:rPr>
                  <a:t> 2</a:t>
                </a:r>
                <a:endParaRPr lang="en-GB" sz="10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6629401" y="3231756"/>
              <a:ext cx="2133599" cy="1321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1000" b="1" dirty="0" smtClean="0"/>
                <a:t>TO8</a:t>
              </a:r>
              <a:r>
                <a:rPr lang="sk-SK" sz="1000" b="1" dirty="0" smtClean="0"/>
                <a:t> </a:t>
              </a:r>
              <a:r>
                <a:rPr lang="en-GB" sz="1000" b="1" dirty="0" smtClean="0"/>
                <a:t> </a:t>
              </a:r>
              <a:r>
                <a:rPr lang="sk-SK" sz="1000" b="1" dirty="0"/>
                <a:t>Spoločné výzvy v oblasti bezpečnosti a ochrany</a:t>
              </a:r>
              <a:endParaRPr lang="en-GB" sz="1000" b="1" dirty="0" smtClean="0"/>
            </a:p>
            <a:p>
              <a:pPr algn="just"/>
              <a:endParaRPr lang="en-GB" sz="1000" b="1" dirty="0" smtClean="0">
                <a:solidFill>
                  <a:srgbClr val="0070C0"/>
                </a:solidFill>
              </a:endParaRPr>
            </a:p>
            <a:p>
              <a:pPr algn="just"/>
              <a:r>
                <a:rPr lang="en-GB" sz="1000" b="1" dirty="0" err="1" smtClean="0">
                  <a:solidFill>
                    <a:srgbClr val="0070C0"/>
                  </a:solidFill>
                </a:rPr>
                <a:t>Priorit</a:t>
              </a:r>
              <a:r>
                <a:rPr lang="sk-SK" sz="1000" b="1" dirty="0" smtClean="0">
                  <a:solidFill>
                    <a:srgbClr val="0070C0"/>
                  </a:solidFill>
                </a:rPr>
                <a:t>a</a:t>
              </a:r>
              <a:r>
                <a:rPr lang="en-GB" sz="1000" b="1" dirty="0" smtClean="0">
                  <a:solidFill>
                    <a:srgbClr val="0070C0"/>
                  </a:solidFill>
                </a:rPr>
                <a:t> 1</a:t>
              </a:r>
            </a:p>
            <a:p>
              <a:pPr algn="just"/>
              <a:r>
                <a:rPr lang="en-GB" sz="1000" b="1" dirty="0" err="1" smtClean="0">
                  <a:solidFill>
                    <a:srgbClr val="0070C0"/>
                  </a:solidFill>
                </a:rPr>
                <a:t>Priorit</a:t>
              </a:r>
              <a:r>
                <a:rPr lang="sk-SK" sz="1000" b="1" dirty="0" smtClean="0">
                  <a:solidFill>
                    <a:srgbClr val="0070C0"/>
                  </a:solidFill>
                </a:rPr>
                <a:t>a</a:t>
              </a:r>
              <a:r>
                <a:rPr lang="en-GB" sz="1000" b="1" dirty="0" smtClean="0">
                  <a:solidFill>
                    <a:srgbClr val="0070C0"/>
                  </a:solidFill>
                </a:rPr>
                <a:t> 2</a:t>
              </a:r>
              <a:endParaRPr lang="en-GB" sz="1400" b="1" dirty="0"/>
            </a:p>
          </p:txBody>
        </p:sp>
      </p:grpSp>
      <p:sp>
        <p:nvSpPr>
          <p:cNvPr id="22" name="Multiply 21"/>
          <p:cNvSpPr/>
          <p:nvPr/>
        </p:nvSpPr>
        <p:spPr>
          <a:xfrm>
            <a:off x="1554596" y="2730380"/>
            <a:ext cx="1737946" cy="1752600"/>
          </a:xfrm>
          <a:prstGeom prst="mathMultiply">
            <a:avLst>
              <a:gd name="adj1" fmla="val 21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10293" y="4272696"/>
            <a:ext cx="533166" cy="527904"/>
          </a:xfrm>
          <a:prstGeom prst="mathMultiply">
            <a:avLst>
              <a:gd name="adj1" fmla="val 21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Špecifiká strategickej výzvy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</a:rPr>
              <a:t>/</a:t>
            </a:r>
            <a:r>
              <a:rPr lang="en-US" sz="2400" b="1" dirty="0" smtClean="0">
                <a:solidFill>
                  <a:srgbClr val="0070C0"/>
                </a:solidFill>
              </a:rPr>
              <a:t>LIP call</a:t>
            </a:r>
            <a:r>
              <a:rPr lang="sk-SK" sz="2400" b="1" dirty="0" smtClean="0">
                <a:solidFill>
                  <a:srgbClr val="0070C0"/>
                </a:solidFill>
              </a:rPr>
              <a:t>/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524000"/>
            <a:ext cx="7772400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k-SK" b="1" dirty="0" smtClean="0"/>
              <a:t>Oprávnené </a:t>
            </a:r>
          </a:p>
          <a:p>
            <a:r>
              <a:rPr lang="sk-SK" b="1" dirty="0" smtClean="0"/>
              <a:t>územie</a:t>
            </a:r>
            <a:endParaRPr lang="en-US" b="1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b="1" dirty="0" err="1" smtClean="0"/>
              <a:t>Alo</a:t>
            </a:r>
            <a:r>
              <a:rPr lang="sk-SK" b="1" dirty="0" smtClean="0"/>
              <a:t>kácia</a:t>
            </a:r>
            <a:r>
              <a:rPr lang="en-US" b="1" dirty="0" smtClean="0"/>
              <a:t> </a:t>
            </a:r>
            <a:r>
              <a:rPr lang="sk-SK" b="1" dirty="0" smtClean="0"/>
              <a:t>na </a:t>
            </a:r>
            <a:r>
              <a:rPr lang="en-US" b="1" dirty="0" err="1" smtClean="0"/>
              <a:t>priorit</a:t>
            </a:r>
            <a:r>
              <a:rPr lang="sk-SK" b="1" dirty="0" smtClean="0"/>
              <a:t>u pre </a:t>
            </a:r>
            <a:r>
              <a:rPr lang="en-US" b="1" dirty="0" smtClean="0"/>
              <a:t>1</a:t>
            </a:r>
            <a:r>
              <a:rPr lang="hu-HU" b="1" dirty="0" smtClean="0"/>
              <a:t>.</a:t>
            </a:r>
            <a:r>
              <a:rPr lang="sk-SK" b="1" dirty="0" smtClean="0"/>
              <a:t> výzvu</a:t>
            </a:r>
            <a:r>
              <a:rPr lang="en-US" b="1" dirty="0" smtClean="0"/>
              <a:t> (LIP):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175" y="1634230"/>
            <a:ext cx="3886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3849150" y="3318399"/>
            <a:ext cx="455099" cy="381000"/>
          </a:xfrm>
          <a:prstGeom prst="mathMultiply">
            <a:avLst>
              <a:gd name="adj1" fmla="val 21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962400" y="1981200"/>
            <a:ext cx="455099" cy="381000"/>
          </a:xfrm>
          <a:prstGeom prst="mathMultiply">
            <a:avLst>
              <a:gd name="adj1" fmla="val 218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00800" y="1676400"/>
            <a:ext cx="190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Pridružené regióny s obmedzenou účasťou môžu participovať s podmienkou zabezpečenia účasti prijímateľa z Maďarska alebo Slovenska, ďalej sú povinný uchádzať sa o grant  TO </a:t>
            </a:r>
            <a:r>
              <a:rPr lang="en-US" sz="1100" dirty="0" smtClean="0"/>
              <a:t>6 a </a:t>
            </a:r>
            <a:r>
              <a:rPr lang="en-US" sz="1100" dirty="0"/>
              <a:t>7, </a:t>
            </a:r>
            <a:r>
              <a:rPr lang="sk-SK" sz="1100" dirty="0" smtClean="0"/>
              <a:t>a nesmú implementovať  </a:t>
            </a:r>
            <a:r>
              <a:rPr lang="en-US" sz="1100" dirty="0" smtClean="0"/>
              <a:t>LIP </a:t>
            </a:r>
            <a:r>
              <a:rPr lang="sk-SK" sz="1100" dirty="0" smtClean="0"/>
              <a:t>ako Vedúci prijímateľ či </a:t>
            </a:r>
            <a:r>
              <a:rPr lang="sk-SK" sz="1100" dirty="0"/>
              <a:t>p</a:t>
            </a:r>
            <a:r>
              <a:rPr lang="sk-SK" sz="1100" dirty="0" smtClean="0"/>
              <a:t>rijímateľ</a:t>
            </a:r>
            <a:r>
              <a:rPr lang="en-US" sz="1100" dirty="0" smtClean="0"/>
              <a:t>.</a:t>
            </a:r>
            <a:endParaRPr lang="en-US" sz="1100" dirty="0"/>
          </a:p>
          <a:p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75024506"/>
              </p:ext>
            </p:extLst>
          </p:nvPr>
        </p:nvGraphicFramePr>
        <p:xfrm>
          <a:off x="1201200" y="4419600"/>
          <a:ext cx="52959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43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2. výzva </a:t>
            </a:r>
            <a:r>
              <a:rPr lang="en-US" sz="2400" b="1" dirty="0" smtClean="0">
                <a:solidFill>
                  <a:srgbClr val="0070C0"/>
                </a:solidFill>
              </a:rPr>
              <a:t>– </a:t>
            </a:r>
            <a:r>
              <a:rPr lang="sk-SK" sz="2400" b="1" dirty="0" smtClean="0">
                <a:solidFill>
                  <a:srgbClr val="0070C0"/>
                </a:solidFill>
              </a:rPr>
              <a:t>klasické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proje</a:t>
            </a:r>
            <a:r>
              <a:rPr lang="sk-SK" sz="2400" b="1" dirty="0" smtClean="0">
                <a:solidFill>
                  <a:srgbClr val="0070C0"/>
                </a:solidFill>
              </a:rPr>
              <a:t>k</a:t>
            </a:r>
            <a:r>
              <a:rPr lang="en-US" sz="2400" b="1" dirty="0" smtClean="0">
                <a:solidFill>
                  <a:srgbClr val="0070C0"/>
                </a:solidFill>
              </a:rPr>
              <a:t>t</a:t>
            </a:r>
            <a:r>
              <a:rPr lang="sk-SK" sz="2400" b="1" dirty="0" smtClean="0">
                <a:solidFill>
                  <a:srgbClr val="0070C0"/>
                </a:solidFill>
              </a:rPr>
              <a:t>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Klasické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proje</a:t>
            </a:r>
            <a:r>
              <a:rPr lang="sk-SK" sz="1800" dirty="0" smtClean="0">
                <a:solidFill>
                  <a:srgbClr val="C00000"/>
                </a:solidFill>
              </a:rPr>
              <a:t>k</a:t>
            </a:r>
            <a:r>
              <a:rPr lang="en-US" sz="1800" dirty="0" smtClean="0">
                <a:solidFill>
                  <a:srgbClr val="C00000"/>
                </a:solidFill>
              </a:rPr>
              <a:t>t</a:t>
            </a:r>
            <a:r>
              <a:rPr lang="sk-SK" sz="1800" dirty="0" smtClean="0">
                <a:solidFill>
                  <a:srgbClr val="C00000"/>
                </a:solidFill>
              </a:rPr>
              <a:t>y</a:t>
            </a:r>
            <a:r>
              <a:rPr lang="en-US" sz="1800" dirty="0" smtClean="0">
                <a:solidFill>
                  <a:srgbClr val="C00000"/>
                </a:solidFill>
              </a:rPr>
              <a:t>: </a:t>
            </a:r>
            <a:r>
              <a:rPr lang="en-US" sz="1800" dirty="0" smtClean="0"/>
              <a:t>infra</a:t>
            </a:r>
            <a:r>
              <a:rPr lang="sk-SK" sz="1800" dirty="0" smtClean="0"/>
              <a:t>š</a:t>
            </a:r>
            <a:r>
              <a:rPr lang="en-US" sz="1800" dirty="0" err="1" smtClean="0"/>
              <a:t>tru</a:t>
            </a:r>
            <a:r>
              <a:rPr lang="sk-SK" sz="1800" dirty="0" smtClean="0"/>
              <a:t>k</a:t>
            </a:r>
            <a:r>
              <a:rPr lang="en-US" sz="1800" dirty="0" smtClean="0"/>
              <a:t>t</a:t>
            </a:r>
            <a:r>
              <a:rPr lang="sk-SK" sz="1800" dirty="0" smtClean="0"/>
              <a:t>ú</a:t>
            </a:r>
            <a:r>
              <a:rPr lang="en-US" sz="1800" dirty="0" smtClean="0"/>
              <a:t>r</a:t>
            </a:r>
            <a:r>
              <a:rPr lang="sk-SK" sz="1800" dirty="0" smtClean="0"/>
              <a:t>a</a:t>
            </a:r>
            <a:r>
              <a:rPr lang="en-US" sz="1800" dirty="0" smtClean="0"/>
              <a:t>, </a:t>
            </a:r>
            <a:r>
              <a:rPr lang="sk-SK" sz="1800" dirty="0" smtClean="0"/>
              <a:t>mäkký s infra k</a:t>
            </a:r>
            <a:r>
              <a:rPr lang="en-US" sz="1800" dirty="0" err="1" smtClean="0"/>
              <a:t>omponent</a:t>
            </a:r>
            <a:r>
              <a:rPr lang="sk-SK" sz="1800" dirty="0" smtClean="0"/>
              <a:t>om</a:t>
            </a:r>
            <a:r>
              <a:rPr lang="en-US" sz="1800" dirty="0" smtClean="0"/>
              <a:t> (infra</a:t>
            </a:r>
            <a:r>
              <a:rPr lang="sk-SK" sz="1800" dirty="0" smtClean="0"/>
              <a:t>š</a:t>
            </a:r>
            <a:r>
              <a:rPr lang="en-US" sz="1800" dirty="0" err="1" smtClean="0"/>
              <a:t>tru</a:t>
            </a:r>
            <a:r>
              <a:rPr lang="sk-SK" sz="1800" dirty="0" smtClean="0"/>
              <a:t>k</a:t>
            </a:r>
            <a:r>
              <a:rPr lang="en-US" sz="1800" dirty="0" smtClean="0"/>
              <a:t>t</a:t>
            </a:r>
            <a:r>
              <a:rPr lang="sk-SK" sz="1800" dirty="0" smtClean="0"/>
              <a:t>ú</a:t>
            </a:r>
            <a:r>
              <a:rPr lang="en-US" sz="1800" dirty="0" smtClean="0"/>
              <a:t>r</a:t>
            </a:r>
            <a:r>
              <a:rPr lang="sk-SK" sz="1800" dirty="0" smtClean="0"/>
              <a:t>a</a:t>
            </a:r>
            <a:r>
              <a:rPr lang="en-US" sz="1800" dirty="0" smtClean="0"/>
              <a:t> &lt; 2,5 mil</a:t>
            </a:r>
            <a:r>
              <a:rPr lang="sk-SK" sz="1800" dirty="0" smtClean="0"/>
              <a:t>.</a:t>
            </a:r>
            <a:r>
              <a:rPr lang="en-US" sz="1800" dirty="0" smtClean="0"/>
              <a:t> </a:t>
            </a:r>
            <a:r>
              <a:rPr lang="en-US" sz="1800" dirty="0"/>
              <a:t>EUR) </a:t>
            </a:r>
            <a:r>
              <a:rPr lang="sk-SK" sz="1800" dirty="0"/>
              <a:t>alebo </a:t>
            </a:r>
            <a:r>
              <a:rPr lang="sk-SK" sz="1800" dirty="0" smtClean="0"/>
              <a:t>mäkký</a:t>
            </a:r>
            <a:r>
              <a:rPr lang="en-US" sz="1800" dirty="0" smtClean="0"/>
              <a:t> </a:t>
            </a:r>
            <a:r>
              <a:rPr lang="en-US" sz="1800" dirty="0" err="1" smtClean="0"/>
              <a:t>proje</a:t>
            </a:r>
            <a:r>
              <a:rPr lang="sk-SK" sz="1800" dirty="0" smtClean="0"/>
              <a:t>k</a:t>
            </a:r>
            <a:r>
              <a:rPr lang="en-US" sz="1800" dirty="0" smtClean="0"/>
              <a:t>t</a:t>
            </a:r>
            <a:r>
              <a:rPr lang="en-US" sz="1800" dirty="0"/>
              <a:t>, </a:t>
            </a:r>
            <a:r>
              <a:rPr lang="sk-SK" sz="1800" dirty="0" smtClean="0"/>
              <a:t>v rámci </a:t>
            </a:r>
            <a:r>
              <a:rPr lang="en-US" sz="1800" dirty="0" smtClean="0"/>
              <a:t>min</a:t>
            </a:r>
            <a:r>
              <a:rPr lang="sk-SK" sz="1800" dirty="0" smtClean="0"/>
              <a:t>. a m</a:t>
            </a:r>
            <a:r>
              <a:rPr lang="en-US" sz="1800" dirty="0" smtClean="0"/>
              <a:t>ax</a:t>
            </a:r>
            <a:r>
              <a:rPr lang="sk-SK" sz="1800" dirty="0" smtClean="0"/>
              <a:t>. veľkosti </a:t>
            </a:r>
            <a:r>
              <a:rPr lang="en-US" sz="1800" dirty="0" smtClean="0"/>
              <a:t>grant</a:t>
            </a:r>
            <a:r>
              <a:rPr lang="sk-SK" sz="1800" dirty="0" smtClean="0"/>
              <a:t>u</a:t>
            </a:r>
            <a:r>
              <a:rPr lang="en-US" sz="1800" dirty="0" smtClean="0"/>
              <a:t>. 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sk-SK" sz="1800" dirty="0" smtClean="0"/>
              <a:t>Celkový</a:t>
            </a:r>
            <a:r>
              <a:rPr lang="en-US" sz="1800" dirty="0" smtClean="0"/>
              <a:t> </a:t>
            </a:r>
            <a:r>
              <a:rPr lang="sk-SK" sz="1800" dirty="0" smtClean="0">
                <a:solidFill>
                  <a:srgbClr val="C00000"/>
                </a:solidFill>
              </a:rPr>
              <a:t>rozpočet</a:t>
            </a:r>
            <a:r>
              <a:rPr lang="en-US" sz="1800" dirty="0" smtClean="0"/>
              <a:t>: 22 mil</a:t>
            </a:r>
            <a:r>
              <a:rPr lang="sk-SK" sz="1800" dirty="0" smtClean="0"/>
              <a:t>. EUR</a:t>
            </a:r>
            <a:r>
              <a:rPr lang="en-US" sz="1800" dirty="0" smtClean="0"/>
              <a:t>. </a:t>
            </a:r>
            <a:r>
              <a:rPr lang="sk-SK" sz="1800" dirty="0" smtClean="0"/>
              <a:t>Uzávierka</a:t>
            </a:r>
            <a:r>
              <a:rPr lang="en-US" sz="1800" dirty="0" smtClean="0"/>
              <a:t>: 15</a:t>
            </a:r>
            <a:r>
              <a:rPr lang="sk-SK" sz="1800" dirty="0" smtClean="0"/>
              <a:t>.</a:t>
            </a:r>
            <a:r>
              <a:rPr lang="en-US" sz="1800" dirty="0" smtClean="0"/>
              <a:t> </a:t>
            </a:r>
            <a:r>
              <a:rPr lang="sk-SK" sz="1800" dirty="0" smtClean="0"/>
              <a:t>Se</a:t>
            </a:r>
            <a:r>
              <a:rPr lang="en-US" sz="1800" dirty="0" err="1" smtClean="0"/>
              <a:t>ptember</a:t>
            </a:r>
            <a:r>
              <a:rPr lang="sk-SK" sz="1800" dirty="0" smtClean="0"/>
              <a:t> 2017</a:t>
            </a: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sk-SK" sz="1800" dirty="0" smtClean="0">
                <a:solidFill>
                  <a:srgbClr val="C00000"/>
                </a:solidFill>
              </a:rPr>
              <a:t>Oprávnené územie</a:t>
            </a:r>
            <a:endParaRPr lang="en-US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 algn="just">
              <a:buNone/>
            </a:pPr>
            <a:endParaRPr lang="en-US" sz="1200" dirty="0" smtClean="0"/>
          </a:p>
          <a:p>
            <a:pPr marL="0" indent="0" algn="just">
              <a:buNone/>
            </a:pPr>
            <a:r>
              <a:rPr lang="sk-SK" sz="1200" dirty="0"/>
              <a:t>P</a:t>
            </a:r>
            <a:r>
              <a:rPr lang="sk-SK" sz="1200" dirty="0" smtClean="0"/>
              <a:t>rojekty </a:t>
            </a:r>
            <a:r>
              <a:rPr lang="sk-SK" sz="1200" dirty="0"/>
              <a:t>z pridružených </a:t>
            </a:r>
            <a:r>
              <a:rPr lang="sk-SK" sz="1200" dirty="0" smtClean="0"/>
              <a:t>regiónov musia mať </a:t>
            </a:r>
            <a:r>
              <a:rPr lang="sk-SK" sz="1200" dirty="0"/>
              <a:t>maďarských alebo slovenských </a:t>
            </a:r>
            <a:r>
              <a:rPr lang="sk-SK" sz="1200" dirty="0" smtClean="0"/>
              <a:t>partnerov, </a:t>
            </a:r>
            <a:r>
              <a:rPr lang="sk-SK" sz="1200" dirty="0"/>
              <a:t>pričom sú tieto projekty obmedzené na Tematické ciele 3, 6 a 7 a nemôžu sa prostredníctvom nich realizovať veľké infraštruktúrne projekty (LIP)</a:t>
            </a:r>
            <a:endParaRPr lang="en-US" sz="1200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  <a:p>
            <a:pPr>
              <a:buFontTx/>
              <a:buChar char="-"/>
            </a:pPr>
            <a:endParaRPr lang="en-US" sz="2400" dirty="0" smtClean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3886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8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2. </a:t>
            </a:r>
            <a:r>
              <a:rPr lang="sk-SK" sz="2400" b="1" dirty="0">
                <a:solidFill>
                  <a:srgbClr val="0070C0"/>
                </a:solidFill>
              </a:rPr>
              <a:t>výzva </a:t>
            </a:r>
            <a:r>
              <a:rPr lang="en-US" sz="2400" b="1" dirty="0">
                <a:solidFill>
                  <a:srgbClr val="0070C0"/>
                </a:solidFill>
              </a:rPr>
              <a:t>– </a:t>
            </a:r>
            <a:r>
              <a:rPr lang="sk-SK" sz="2400" b="1" dirty="0">
                <a:solidFill>
                  <a:srgbClr val="0070C0"/>
                </a:solidFill>
              </a:rPr>
              <a:t>klasické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proje</a:t>
            </a:r>
            <a:r>
              <a:rPr lang="sk-SK" sz="2400" b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sk-SK" sz="2400" b="1" dirty="0">
                <a:solidFill>
                  <a:srgbClr val="0070C0"/>
                </a:solidFill>
              </a:rPr>
              <a:t>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 err="1"/>
              <a:t>Alo</a:t>
            </a:r>
            <a:r>
              <a:rPr lang="sk-SK" sz="2000" b="1" dirty="0"/>
              <a:t>kácia</a:t>
            </a:r>
            <a:r>
              <a:rPr lang="en-US" sz="2000" b="1" dirty="0"/>
              <a:t> </a:t>
            </a:r>
            <a:r>
              <a:rPr lang="sk-SK" sz="2000" b="1" dirty="0"/>
              <a:t>na </a:t>
            </a:r>
            <a:r>
              <a:rPr lang="en-US" sz="2000" b="1" dirty="0" err="1"/>
              <a:t>priorit</a:t>
            </a:r>
            <a:r>
              <a:rPr lang="sk-SK" sz="2000" b="1" dirty="0"/>
              <a:t>u pre </a:t>
            </a:r>
            <a:r>
              <a:rPr lang="hu-HU" sz="2000" b="1" dirty="0" smtClean="0"/>
              <a:t>2.</a:t>
            </a:r>
            <a:r>
              <a:rPr lang="sk-SK" sz="2000" b="1" dirty="0" smtClean="0"/>
              <a:t> </a:t>
            </a:r>
            <a:r>
              <a:rPr lang="sk-SK" sz="2000" b="1" dirty="0"/>
              <a:t>výzvu</a:t>
            </a:r>
            <a:r>
              <a:rPr lang="en-US" sz="2000" b="1" dirty="0"/>
              <a:t> </a:t>
            </a:r>
            <a:r>
              <a:rPr lang="hu-HU" sz="2000" b="1" dirty="0" smtClean="0"/>
              <a:t>a </a:t>
            </a:r>
            <a:r>
              <a:rPr lang="hu-HU" sz="2000" b="1" dirty="0" err="1" smtClean="0"/>
              <a:t>ve</a:t>
            </a:r>
            <a:r>
              <a:rPr lang="sk-SK" sz="2000" b="1" dirty="0" smtClean="0"/>
              <a:t>ľkosť grantu</a:t>
            </a: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Web</a:t>
            </a:r>
            <a:r>
              <a:rPr lang="sk-SK" sz="2000" smtClean="0"/>
              <a:t>stránka</a:t>
            </a:r>
            <a:r>
              <a:rPr lang="en-US" sz="2000" dirty="0" smtClean="0"/>
              <a:t>: </a:t>
            </a:r>
            <a:r>
              <a:rPr lang="en-US" sz="2000" dirty="0">
                <a:hlinkClick r:id="rId2"/>
              </a:rPr>
              <a:t>https://huskroua-cbc.eu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-&gt;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call</a:t>
            </a: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8775679"/>
              </p:ext>
            </p:extLst>
          </p:nvPr>
        </p:nvGraphicFramePr>
        <p:xfrm>
          <a:off x="1066800" y="2133600"/>
          <a:ext cx="6629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45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800" b="1" dirty="0" smtClean="0">
                <a:solidFill>
                  <a:srgbClr val="0070C0"/>
                </a:solidFill>
              </a:rPr>
              <a:t>Prehľad o dôležitých dokumentoch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 </a:t>
            </a:r>
            <a:r>
              <a:rPr lang="en-US" sz="1800" b="1" dirty="0" smtClean="0"/>
              <a:t>Application </a:t>
            </a:r>
            <a:r>
              <a:rPr lang="en-US" sz="1800" b="1" dirty="0"/>
              <a:t>package: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/>
              <a:t>Projektová žiadosť </a:t>
            </a:r>
            <a:r>
              <a:rPr lang="en-US" sz="1600" dirty="0" smtClean="0"/>
              <a:t>(offline;</a:t>
            </a:r>
            <a:r>
              <a:rPr lang="sk-SK" sz="1600" dirty="0" smtClean="0"/>
              <a:t> odoslanie</a:t>
            </a:r>
            <a:r>
              <a:rPr lang="en-US" sz="1600" dirty="0" smtClean="0"/>
              <a:t> </a:t>
            </a:r>
            <a:r>
              <a:rPr lang="sk-SK" sz="1600" dirty="0" smtClean="0"/>
              <a:t>žiadosti prostredníctvom </a:t>
            </a:r>
            <a:r>
              <a:rPr lang="en-US" sz="1600" dirty="0" smtClean="0"/>
              <a:t>IMIS</a:t>
            </a:r>
            <a:r>
              <a:rPr lang="en-US" sz="1600" dirty="0"/>
              <a:t>)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200" dirty="0" smtClean="0"/>
              <a:t>+ </a:t>
            </a:r>
            <a:r>
              <a:rPr lang="en-US" sz="1200" u="sng" dirty="0"/>
              <a:t>Annex 1-6 </a:t>
            </a:r>
            <a:r>
              <a:rPr lang="en-US" sz="1200" u="sng" dirty="0" smtClean="0"/>
              <a:t>: </a:t>
            </a:r>
          </a:p>
          <a:p>
            <a:pPr marL="911225" indent="3175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 Annex 1&amp;2: </a:t>
            </a:r>
            <a:r>
              <a:rPr lang="sk-SK" sz="1200" cap="small" dirty="0"/>
              <a:t>Vyhlásenie vedúceho </a:t>
            </a:r>
            <a:r>
              <a:rPr lang="sk-SK" sz="1200" cap="small" dirty="0" smtClean="0"/>
              <a:t>žiadateľa </a:t>
            </a:r>
            <a:r>
              <a:rPr lang="en-US" sz="1200" dirty="0" smtClean="0"/>
              <a:t>(Annex1) </a:t>
            </a:r>
            <a:r>
              <a:rPr lang="sk-SK" sz="1200" dirty="0" smtClean="0"/>
              <a:t>a </a:t>
            </a:r>
            <a:r>
              <a:rPr lang="sk-SK" sz="1200" cap="small" dirty="0"/>
              <a:t>Vyhlásenia </a:t>
            </a:r>
            <a:r>
              <a:rPr lang="sk-SK" sz="1200" cap="small" dirty="0" smtClean="0"/>
              <a:t>žiadateľov</a:t>
            </a:r>
            <a:r>
              <a:rPr lang="en-US" sz="1200" dirty="0" smtClean="0"/>
              <a:t> (Annex 2); </a:t>
            </a:r>
          </a:p>
          <a:p>
            <a:pPr marL="911225" indent="3175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 Annexes 3 &amp; 4 </a:t>
            </a:r>
            <a:r>
              <a:rPr lang="sk-SK" sz="1200" cap="small" dirty="0"/>
              <a:t>Vyhlásenie o štátnej pomoci pre žiadateľov v </a:t>
            </a:r>
            <a:r>
              <a:rPr lang="sk-SK" sz="1200" cap="small" dirty="0" smtClean="0"/>
              <a:t>čš </a:t>
            </a:r>
            <a:r>
              <a:rPr lang="en-US" sz="1200" dirty="0" smtClean="0"/>
              <a:t>(Annex 3) a </a:t>
            </a:r>
            <a:r>
              <a:rPr lang="sk-SK" sz="1200" cap="small" dirty="0"/>
              <a:t>na Ukrajine</a:t>
            </a:r>
            <a:r>
              <a:rPr lang="en-US" sz="1200" dirty="0" smtClean="0"/>
              <a:t>(Annex 4);</a:t>
            </a:r>
          </a:p>
          <a:p>
            <a:pPr marL="911225" indent="3175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 Annex 5: </a:t>
            </a:r>
            <a:r>
              <a:rPr lang="sk-SK" sz="1200" cap="small" dirty="0"/>
              <a:t>formulár Právny </a:t>
            </a:r>
            <a:r>
              <a:rPr lang="sk-SK" sz="1200" cap="small" dirty="0" smtClean="0"/>
              <a:t>subjekt /LES/</a:t>
            </a:r>
            <a:r>
              <a:rPr lang="en-US" sz="1200" dirty="0" smtClean="0"/>
              <a:t>; </a:t>
            </a:r>
          </a:p>
          <a:p>
            <a:pPr marL="911225" indent="3175" algn="just">
              <a:buFont typeface="Wingdings" panose="05000000000000000000" pitchFamily="2" charset="2"/>
              <a:buChar char="Ø"/>
            </a:pPr>
            <a:r>
              <a:rPr lang="en-US" sz="1200" dirty="0" smtClean="0"/>
              <a:t> Annex 6: </a:t>
            </a:r>
            <a:r>
              <a:rPr lang="sk-SK" sz="1200" cap="small" dirty="0"/>
              <a:t>formulár Finančná </a:t>
            </a:r>
            <a:r>
              <a:rPr lang="sk-SK" sz="1200" cap="small" dirty="0" smtClean="0"/>
              <a:t>identifikácia</a:t>
            </a:r>
            <a:r>
              <a:rPr lang="hu-HU" sz="1200" dirty="0"/>
              <a:t> </a:t>
            </a:r>
            <a:r>
              <a:rPr lang="hu-HU" sz="1200" dirty="0" smtClean="0"/>
              <a:t>/FIF/</a:t>
            </a:r>
            <a:r>
              <a:rPr lang="en-US" sz="12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/>
              <a:t>Rozpoč</a:t>
            </a:r>
            <a:r>
              <a:rPr lang="en-US" sz="1600" dirty="0" smtClean="0"/>
              <a:t>e</a:t>
            </a:r>
            <a:r>
              <a:rPr lang="sk-SK" sz="1600" dirty="0" smtClean="0"/>
              <a:t>t </a:t>
            </a:r>
            <a:r>
              <a:rPr lang="en-US" sz="1600" dirty="0" err="1" smtClean="0"/>
              <a:t>proje</a:t>
            </a:r>
            <a:r>
              <a:rPr lang="sk-SK" sz="1600" dirty="0" smtClean="0"/>
              <a:t>k</a:t>
            </a:r>
            <a:r>
              <a:rPr lang="en-US" sz="1600" dirty="0" smtClean="0"/>
              <a:t>t</a:t>
            </a:r>
            <a:r>
              <a:rPr lang="sk-SK" sz="1600" dirty="0" smtClean="0"/>
              <a:t>u</a:t>
            </a:r>
            <a:r>
              <a:rPr lang="en-US" sz="1600" dirty="0" smtClean="0"/>
              <a:t> (excel</a:t>
            </a:r>
            <a:r>
              <a:rPr lang="sk-SK" sz="1600" dirty="0" smtClean="0"/>
              <a:t>ovský</a:t>
            </a:r>
            <a:r>
              <a:rPr lang="en-US" sz="1600" dirty="0" smtClean="0"/>
              <a:t> format);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err="1" smtClean="0"/>
              <a:t>Finan</a:t>
            </a:r>
            <a:r>
              <a:rPr lang="sk-SK" sz="1600" dirty="0" smtClean="0"/>
              <a:t>čný</a:t>
            </a:r>
            <a:r>
              <a:rPr lang="en-US" sz="1600" dirty="0" smtClean="0"/>
              <a:t> </a:t>
            </a:r>
            <a:r>
              <a:rPr lang="en-US" sz="1600" dirty="0" err="1" smtClean="0"/>
              <a:t>pl</a:t>
            </a:r>
            <a:r>
              <a:rPr lang="sk-SK" sz="1600" dirty="0" smtClean="0"/>
              <a:t>á</a:t>
            </a:r>
            <a:r>
              <a:rPr lang="en-US" sz="1600" dirty="0" smtClean="0"/>
              <a:t>n </a:t>
            </a:r>
            <a:r>
              <a:rPr lang="en-US" sz="1600" dirty="0" err="1" smtClean="0"/>
              <a:t>proje</a:t>
            </a:r>
            <a:r>
              <a:rPr lang="sk-SK" sz="1600" dirty="0" smtClean="0"/>
              <a:t>k</a:t>
            </a:r>
            <a:r>
              <a:rPr lang="en-US" sz="1600" dirty="0" smtClean="0"/>
              <a:t>t</a:t>
            </a:r>
            <a:r>
              <a:rPr lang="sk-SK" sz="1600" dirty="0" smtClean="0"/>
              <a:t>u</a:t>
            </a:r>
            <a:r>
              <a:rPr lang="en-US" sz="1600" dirty="0" smtClean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err="1" smtClean="0"/>
              <a:t>Finan</a:t>
            </a:r>
            <a:r>
              <a:rPr lang="sk-SK" sz="1600" dirty="0" smtClean="0"/>
              <a:t>čná</a:t>
            </a:r>
            <a:r>
              <a:rPr lang="en-US" sz="1600" dirty="0" smtClean="0"/>
              <a:t> </a:t>
            </a:r>
            <a:r>
              <a:rPr lang="sk-SK" sz="1600" dirty="0"/>
              <a:t>k</a:t>
            </a:r>
            <a:r>
              <a:rPr lang="en-US" sz="1600" dirty="0" err="1" smtClean="0"/>
              <a:t>apacit</a:t>
            </a:r>
            <a:r>
              <a:rPr lang="sk-SK" sz="1600" dirty="0" smtClean="0"/>
              <a:t>a</a:t>
            </a:r>
            <a:r>
              <a:rPr lang="en-US" sz="16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dirty="0" smtClean="0"/>
              <a:t>Podporné</a:t>
            </a:r>
            <a:r>
              <a:rPr lang="en-US" sz="1600" dirty="0" smtClean="0"/>
              <a:t> do</a:t>
            </a:r>
            <a:r>
              <a:rPr lang="sk-SK" sz="1600" dirty="0" smtClean="0"/>
              <a:t>k</a:t>
            </a:r>
            <a:r>
              <a:rPr lang="en-US" sz="1600" dirty="0" err="1" smtClean="0"/>
              <a:t>ument</a:t>
            </a:r>
            <a:r>
              <a:rPr lang="sk-SK" sz="1600" dirty="0" smtClean="0"/>
              <a:t>y</a:t>
            </a:r>
            <a:r>
              <a:rPr lang="en-US" sz="1600" dirty="0" smtClean="0"/>
              <a:t>:</a:t>
            </a:r>
          </a:p>
          <a:p>
            <a:pPr marL="914400" lvl="0" indent="0">
              <a:buFont typeface="Wingdings" panose="05000000000000000000" pitchFamily="2" charset="2"/>
              <a:buChar char="Ø"/>
            </a:pPr>
            <a:r>
              <a:rPr lang="sk-SK" sz="1200" dirty="0"/>
              <a:t>Štatút alebo stanovy organizácie vedúceho žiadateľa A žiadateľa v pôvodnom jazykovom vyhotovení s priloženým krátkym zhrnutím v angličtine</a:t>
            </a:r>
            <a:r>
              <a:rPr lang="en-US" sz="1200" dirty="0"/>
              <a:t>;</a:t>
            </a:r>
          </a:p>
          <a:p>
            <a:pPr marL="914400" indent="0">
              <a:buFont typeface="Wingdings" panose="05000000000000000000" pitchFamily="2" charset="2"/>
              <a:buChar char="Ø"/>
            </a:pPr>
            <a:r>
              <a:rPr lang="sk-SK" sz="1200" dirty="0"/>
              <a:t>kópia schválenej a auditom skontrolovanej ročnej účtovnej uzávierky vedúceho žiadateľa a všetkých žiadateľov za posledné dva uzavreté finančné roky</a:t>
            </a:r>
            <a:r>
              <a:rPr lang="en-US" sz="1200" dirty="0"/>
              <a:t>;</a:t>
            </a:r>
          </a:p>
          <a:p>
            <a:pPr marL="914400" indent="0">
              <a:buFont typeface="Wingdings" panose="05000000000000000000" pitchFamily="2" charset="2"/>
              <a:buChar char="Ø"/>
            </a:pPr>
            <a:r>
              <a:rPr lang="sk-SK" sz="1200" dirty="0"/>
              <a:t>Notárom vydaný originál podpisového vzoru splnomocneného oprávneného zástupcu organizácie vedúceho žiadateľa</a:t>
            </a:r>
            <a:r>
              <a:rPr lang="en-US" sz="1200" dirty="0"/>
              <a:t>;</a:t>
            </a:r>
          </a:p>
          <a:p>
            <a:pPr marL="914400" lvl="0" indent="0">
              <a:buFont typeface="Wingdings" panose="05000000000000000000" pitchFamily="2" charset="2"/>
              <a:buChar char="Ø"/>
            </a:pPr>
            <a:r>
              <a:rPr lang="sk-SK" sz="1200" b="1" dirty="0"/>
              <a:t>Doplnkové podporné dokumenty, ak ide o projekty s investičným komponentom</a:t>
            </a:r>
            <a:r>
              <a:rPr lang="en-US" sz="1200" dirty="0" smtClean="0"/>
              <a:t>: </a:t>
            </a:r>
            <a:r>
              <a:rPr lang="sk-SK" sz="1200" dirty="0"/>
              <a:t>Úplná  štúdia </a:t>
            </a:r>
            <a:r>
              <a:rPr lang="sk-SK" sz="1200" dirty="0" smtClean="0"/>
              <a:t>uskutočniteľnosti,</a:t>
            </a:r>
            <a:endParaRPr lang="hu-HU" sz="1200" dirty="0"/>
          </a:p>
          <a:p>
            <a:pPr marL="914400" lvl="0" indent="0">
              <a:buFont typeface="Wingdings" panose="05000000000000000000" pitchFamily="2" charset="2"/>
              <a:buChar char="Ø"/>
            </a:pPr>
            <a:r>
              <a:rPr lang="sk-SK" sz="1200" dirty="0" smtClean="0"/>
              <a:t>posúdenie </a:t>
            </a:r>
            <a:r>
              <a:rPr lang="sk-SK" sz="1200" dirty="0"/>
              <a:t>vplyvov na životné prostredie</a:t>
            </a:r>
            <a:r>
              <a:rPr lang="en-US" sz="1200" dirty="0"/>
              <a:t>, </a:t>
            </a:r>
            <a:r>
              <a:rPr lang="sk-SK" sz="1200" dirty="0"/>
              <a:t>stavebné povolenie</a:t>
            </a:r>
            <a:r>
              <a:rPr lang="en-US" sz="1200" dirty="0"/>
              <a:t>, </a:t>
            </a:r>
            <a:r>
              <a:rPr lang="sk-SK" sz="1200" dirty="0"/>
              <a:t>Doklad </a:t>
            </a:r>
            <a:r>
              <a:rPr lang="sk-SK" sz="1200" dirty="0" smtClean="0"/>
              <a:t>prijímateľov </a:t>
            </a:r>
            <a:r>
              <a:rPr lang="sk-SK" sz="1200" dirty="0"/>
              <a:t>o vlastníctve pozemku alebo doklad o prístupe k nemu</a:t>
            </a:r>
            <a:r>
              <a:rPr lang="en-US" sz="1200" dirty="0" smtClean="0"/>
              <a:t>, </a:t>
            </a:r>
            <a:r>
              <a:rPr lang="sk-SK" sz="1200" dirty="0"/>
              <a:t>projektová technická </a:t>
            </a:r>
            <a:r>
              <a:rPr lang="sk-SK" sz="1200" dirty="0" smtClean="0"/>
              <a:t>dokumentácia</a:t>
            </a:r>
            <a:r>
              <a:rPr lang="en-US" sz="1200" dirty="0" smtClean="0"/>
              <a:t>.</a:t>
            </a:r>
          </a:p>
          <a:p>
            <a:pPr marL="0" indent="346075">
              <a:buFont typeface="Wingdings" panose="05000000000000000000" pitchFamily="2" charset="2"/>
              <a:buChar char="Ø"/>
            </a:pPr>
            <a:r>
              <a:rPr lang="sk-SK" sz="1600" dirty="0"/>
              <a:t>Informatívne dokumenty</a:t>
            </a:r>
            <a:r>
              <a:rPr lang="en-US" sz="1600" dirty="0"/>
              <a:t>: </a:t>
            </a:r>
            <a:r>
              <a:rPr lang="sk-SK" sz="1200" dirty="0"/>
              <a:t>Z</a:t>
            </a:r>
            <a:r>
              <a:rPr lang="sk-SK" sz="1200" dirty="0" smtClean="0"/>
              <a:t>mluva </a:t>
            </a:r>
            <a:r>
              <a:rPr lang="sk-SK" sz="1200" dirty="0"/>
              <a:t>o poskytnutí finančného príspevku</a:t>
            </a:r>
            <a:r>
              <a:rPr lang="en-US" sz="1200" dirty="0"/>
              <a:t>, </a:t>
            </a:r>
            <a:r>
              <a:rPr lang="sk-SK" sz="1200" dirty="0" smtClean="0"/>
              <a:t>Dohoda </a:t>
            </a:r>
            <a:r>
              <a:rPr lang="sk-SK" sz="1200" dirty="0"/>
              <a:t>o partnerstv</a:t>
            </a:r>
            <a:r>
              <a:rPr lang="sk-SK" sz="1200" cap="small" dirty="0"/>
              <a:t>e </a:t>
            </a:r>
            <a:r>
              <a:rPr lang="en-US" sz="1200" dirty="0" smtClean="0"/>
              <a:t>,</a:t>
            </a:r>
            <a:r>
              <a:rPr lang="sk-SK" sz="1200" dirty="0" smtClean="0"/>
              <a:t> I</a:t>
            </a:r>
            <a:r>
              <a:rPr lang="en-US" sz="1200" dirty="0" err="1" smtClean="0"/>
              <a:t>ndi</a:t>
            </a:r>
            <a:r>
              <a:rPr lang="sk-SK" sz="1200" dirty="0" smtClean="0"/>
              <a:t>k</a:t>
            </a:r>
            <a:r>
              <a:rPr lang="en-US" sz="1200" dirty="0" smtClean="0"/>
              <a:t>at</a:t>
            </a:r>
            <a:r>
              <a:rPr lang="sk-SK" sz="1200" dirty="0" smtClean="0"/>
              <a:t>í</a:t>
            </a:r>
            <a:r>
              <a:rPr lang="en-US" sz="1200" dirty="0" smtClean="0"/>
              <a:t>v</a:t>
            </a:r>
            <a:r>
              <a:rPr lang="sk-SK" sz="1200" dirty="0" smtClean="0"/>
              <a:t>ny</a:t>
            </a:r>
            <a:r>
              <a:rPr lang="en-US" sz="1200" dirty="0" smtClean="0"/>
              <a:t> </a:t>
            </a:r>
            <a:r>
              <a:rPr lang="sk-SK" sz="1200" dirty="0"/>
              <a:t>zoznam oprávnených </a:t>
            </a:r>
            <a:r>
              <a:rPr lang="sk-SK" sz="1200" dirty="0" smtClean="0"/>
              <a:t>	slovenských žiadateľov</a:t>
            </a:r>
            <a:r>
              <a:rPr lang="en-US" sz="1200" dirty="0" smtClean="0"/>
              <a:t>.</a:t>
            </a:r>
            <a:endParaRPr lang="en-US" sz="1200" dirty="0"/>
          </a:p>
          <a:p>
            <a:endParaRPr lang="en-US" sz="1200" dirty="0"/>
          </a:p>
          <a:p>
            <a:pPr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85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>
                <a:solidFill>
                  <a:srgbClr val="0070C0"/>
                </a:solidFill>
              </a:rPr>
              <a:t>2. </a:t>
            </a:r>
            <a:r>
              <a:rPr lang="sk-SK" sz="2400" b="1" dirty="0" smtClean="0">
                <a:solidFill>
                  <a:srgbClr val="0070C0"/>
                </a:solidFill>
              </a:rPr>
              <a:t>výzva</a:t>
            </a:r>
            <a:r>
              <a:rPr lang="en-US" sz="2400" b="1" dirty="0" smtClean="0">
                <a:solidFill>
                  <a:srgbClr val="0070C0"/>
                </a:solidFill>
              </a:rPr>
              <a:t/>
            </a:r>
            <a:br>
              <a:rPr lang="en-US" sz="2400" b="1" dirty="0" smtClean="0">
                <a:solidFill>
                  <a:srgbClr val="0070C0"/>
                </a:solidFill>
              </a:rPr>
            </a:br>
            <a:r>
              <a:rPr lang="sk-SK" sz="2000" b="1" dirty="0" smtClean="0">
                <a:solidFill>
                  <a:srgbClr val="0070C0"/>
                </a:solidFill>
              </a:rPr>
              <a:t>Oprávnenosť žiadateľov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 smtClean="0"/>
              <a:t>Oprávnenosť</a:t>
            </a:r>
            <a:r>
              <a:rPr lang="en-US" sz="2000" b="1" dirty="0" smtClean="0"/>
              <a:t> – 4 </a:t>
            </a:r>
            <a:r>
              <a:rPr lang="en-US" sz="2000" b="1" dirty="0" err="1" smtClean="0"/>
              <a:t>dimen</a:t>
            </a:r>
            <a:r>
              <a:rPr lang="sk-SK" sz="2000" b="1" dirty="0" smtClean="0"/>
              <a:t>zie</a:t>
            </a:r>
            <a:r>
              <a:rPr lang="en-US" sz="2000" b="1" dirty="0" smtClean="0"/>
              <a:t>: 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>
              <a:buFontTx/>
              <a:buChar char="-"/>
            </a:pPr>
            <a:endParaRPr lang="en-US" sz="2400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329886"/>
              </p:ext>
            </p:extLst>
          </p:nvPr>
        </p:nvGraphicFramePr>
        <p:xfrm>
          <a:off x="685800" y="2286000"/>
          <a:ext cx="35052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1447800"/>
            <a:ext cx="3886200" cy="568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sk-SK" b="1" dirty="0">
                <a:solidFill>
                  <a:srgbClr val="0070C0"/>
                </a:solidFill>
              </a:rPr>
              <a:t>Oprávnenosť </a:t>
            </a:r>
            <a:r>
              <a:rPr lang="sk-SK" b="1" dirty="0" smtClean="0">
                <a:solidFill>
                  <a:srgbClr val="0070C0"/>
                </a:solidFill>
              </a:rPr>
              <a:t>žiadateľov – Príručka str. 13 </a:t>
            </a:r>
            <a:r>
              <a:rPr lang="en-US" b="1" dirty="0" smtClean="0"/>
              <a:t>:</a:t>
            </a:r>
          </a:p>
          <a:p>
            <a:pPr marL="285750" lvl="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u="sng" dirty="0" smtClean="0"/>
              <a:t>legal </a:t>
            </a:r>
            <a:r>
              <a:rPr lang="en-GB" sz="1100" u="sng" dirty="0"/>
              <a:t>persons </a:t>
            </a:r>
            <a:r>
              <a:rPr lang="en-GB" sz="1100" b="1" dirty="0"/>
              <a:t>and</a:t>
            </a:r>
            <a:endParaRPr lang="en-US" sz="1100" dirty="0"/>
          </a:p>
          <a:p>
            <a:pPr marL="285750" lvl="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u="sng" dirty="0"/>
              <a:t>public bodies</a:t>
            </a:r>
            <a:r>
              <a:rPr lang="en-GB" sz="1100" dirty="0"/>
              <a:t>, </a:t>
            </a:r>
            <a:r>
              <a:rPr lang="en-GB" sz="1100" u="sng" dirty="0"/>
              <a:t>bodies governed by public law </a:t>
            </a:r>
            <a:r>
              <a:rPr lang="en-GB" sz="1100" dirty="0"/>
              <a:t>or </a:t>
            </a:r>
            <a:r>
              <a:rPr lang="en-GB" sz="1100" u="sng" dirty="0"/>
              <a:t>non-profi</a:t>
            </a:r>
            <a:r>
              <a:rPr lang="en-GB" sz="1100" dirty="0"/>
              <a:t>t making private bodies </a:t>
            </a:r>
            <a:r>
              <a:rPr lang="en-GB" sz="1100" b="1" dirty="0"/>
              <a:t>and</a:t>
            </a:r>
            <a:r>
              <a:rPr lang="en-GB" sz="1100" dirty="0"/>
              <a:t> </a:t>
            </a:r>
            <a:endParaRPr lang="en-GB" sz="1100" dirty="0" smtClean="0"/>
          </a:p>
          <a:p>
            <a:pPr marL="285750" lvl="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dirty="0" smtClean="0"/>
              <a:t>established </a:t>
            </a:r>
            <a:r>
              <a:rPr lang="en-GB" sz="1100" dirty="0"/>
              <a:t>for the purposes of </a:t>
            </a:r>
            <a:r>
              <a:rPr lang="en-GB" sz="1100" u="sng" dirty="0"/>
              <a:t>public interest </a:t>
            </a:r>
            <a:r>
              <a:rPr lang="en-GB" sz="1100" dirty="0"/>
              <a:t>or specific purpose of meeting needs of general interest, which may belong to one of the groups indicated in the following non-exhaustive </a:t>
            </a:r>
            <a:r>
              <a:rPr lang="en-GB" sz="1100" dirty="0" smtClean="0"/>
              <a:t>list indicated in the Guidelines at 2.1.1 </a:t>
            </a:r>
          </a:p>
          <a:p>
            <a:pPr marL="285750" lvl="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dirty="0"/>
              <a:t>be </a:t>
            </a:r>
            <a:r>
              <a:rPr lang="en-GB" sz="1100" u="sng" dirty="0"/>
              <a:t>nationals</a:t>
            </a:r>
            <a:r>
              <a:rPr lang="en-GB" sz="1100" dirty="0"/>
              <a:t> of one of the Programme participating countries: Hungary, Slovakia, Romania, Ukraine </a:t>
            </a:r>
            <a:r>
              <a:rPr lang="en-GB" sz="1100" b="1" dirty="0"/>
              <a:t>and</a:t>
            </a:r>
            <a:endParaRPr lang="en-US" sz="1100" dirty="0"/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dirty="0"/>
              <a:t>have their </a:t>
            </a:r>
            <a:r>
              <a:rPr lang="en-GB" sz="1100" u="sng" dirty="0"/>
              <a:t>operation</a:t>
            </a:r>
            <a:r>
              <a:rPr lang="en-GB" sz="1100" dirty="0"/>
              <a:t> of </a:t>
            </a:r>
            <a:r>
              <a:rPr lang="en-GB" sz="1100" u="sng" dirty="0"/>
              <a:t>at least two years</a:t>
            </a:r>
            <a:r>
              <a:rPr lang="en-GB" sz="1100" dirty="0"/>
              <a:t> counted from the day of submission of the </a:t>
            </a:r>
            <a:r>
              <a:rPr lang="en-GB" sz="1100" dirty="0" smtClean="0"/>
              <a:t>application </a:t>
            </a:r>
            <a:r>
              <a:rPr lang="en-GB" sz="1100" b="1" dirty="0" smtClean="0"/>
              <a:t>and</a:t>
            </a:r>
          </a:p>
          <a:p>
            <a:pPr marL="285750" lvl="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dirty="0"/>
              <a:t>be </a:t>
            </a:r>
            <a:r>
              <a:rPr lang="en-GB" sz="1100" u="sng" dirty="0"/>
              <a:t>directly responsible </a:t>
            </a:r>
            <a:r>
              <a:rPr lang="en-GB" sz="1100" dirty="0"/>
              <a:t>for the preparation and management of the project in cooperation with the other Applicant(s), </a:t>
            </a:r>
            <a:r>
              <a:rPr lang="en-GB" sz="1100" u="sng" dirty="0"/>
              <a:t>not acting as an intermediary</a:t>
            </a:r>
            <a:r>
              <a:rPr lang="en-GB" sz="1100" dirty="0"/>
              <a:t> </a:t>
            </a:r>
            <a:r>
              <a:rPr lang="en-GB" sz="1100" b="1" dirty="0"/>
              <a:t>and</a:t>
            </a:r>
            <a:r>
              <a:rPr lang="en-GB" sz="1100" dirty="0"/>
              <a:t>  </a:t>
            </a:r>
            <a:endParaRPr lang="en-US" sz="1100" dirty="0"/>
          </a:p>
          <a:p>
            <a:pPr marL="285750" indent="-285750">
              <a:lnSpc>
                <a:spcPct val="150000"/>
              </a:lnSpc>
              <a:buFont typeface="+mj-lt"/>
              <a:buAutoNum type="romanLcPeriod"/>
            </a:pPr>
            <a:r>
              <a:rPr lang="en-GB" sz="1100" dirty="0"/>
              <a:t>have their </a:t>
            </a:r>
            <a:r>
              <a:rPr lang="en-GB" sz="1100" u="sng" dirty="0"/>
              <a:t>headquarters</a:t>
            </a:r>
            <a:r>
              <a:rPr lang="en-GB" sz="1100" dirty="0"/>
              <a:t> or a registered regional/local branch having legal entity </a:t>
            </a:r>
            <a:r>
              <a:rPr lang="en-GB" sz="1100" u="sng" dirty="0"/>
              <a:t>in the specified programme territorial </a:t>
            </a:r>
            <a:r>
              <a:rPr lang="en-GB" sz="1100" u="sng" dirty="0" smtClean="0"/>
              <a:t>units.</a:t>
            </a:r>
            <a:r>
              <a:rPr lang="en-GB" sz="1100" dirty="0" smtClean="0"/>
              <a:t> </a:t>
            </a:r>
            <a:endParaRPr lang="en-GB" sz="1100" b="1" dirty="0"/>
          </a:p>
          <a:p>
            <a:endParaRPr lang="en-GB" sz="1100" b="1" dirty="0" smtClean="0"/>
          </a:p>
          <a:p>
            <a:pPr marL="228600" indent="-228600">
              <a:buFont typeface="+mj-lt"/>
              <a:buAutoNum type="arabicPeriod"/>
            </a:pP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Neoprávnenosť </a:t>
            </a:r>
            <a:r>
              <a:rPr lang="sk-SK" sz="2400" b="1" dirty="0">
                <a:solidFill>
                  <a:srgbClr val="0070C0"/>
                </a:solidFill>
              </a:rPr>
              <a:t>žiadateľov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2000" b="1" dirty="0"/>
              <a:t>Ž</a:t>
            </a:r>
            <a:r>
              <a:rPr lang="sk-SK" sz="2000" b="1" dirty="0" smtClean="0"/>
              <a:t>iadateľ sa nesmie zúčastniť výzvy, pokiaľ – </a:t>
            </a:r>
            <a:r>
              <a:rPr lang="sk-SK" sz="2000" b="1" dirty="0" smtClean="0">
                <a:solidFill>
                  <a:srgbClr val="0070C0"/>
                </a:solidFill>
              </a:rPr>
              <a:t>Príručka str. 14</a:t>
            </a:r>
            <a:r>
              <a:rPr lang="en-US" sz="2000" b="1" dirty="0" smtClean="0"/>
              <a:t>: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/>
              <a:t>sú v </a:t>
            </a:r>
            <a:r>
              <a:rPr lang="sk-SK" sz="1400" u="sng" dirty="0"/>
              <a:t>konkurznom konaní </a:t>
            </a:r>
            <a:r>
              <a:rPr lang="sk-SK" sz="1400" dirty="0"/>
              <a:t>alebo v </a:t>
            </a:r>
            <a:r>
              <a:rPr lang="sk-SK" sz="1400" u="sng" dirty="0"/>
              <a:t>likvidácii</a:t>
            </a:r>
            <a:r>
              <a:rPr lang="sk-SK" sz="1400" dirty="0"/>
              <a:t>, ich záležitosti spravujú súdy, uzavreli dohodu s veriteľmi, pozastavili svoju podnikateľskú činnosť, je voči nim vedené konanie v týchto veciach</a:t>
            </a:r>
            <a:r>
              <a:rPr lang="en-GB" sz="1400" dirty="0" smtClean="0"/>
              <a:t>;</a:t>
            </a:r>
            <a:endParaRPr lang="en-GB" sz="1400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/>
              <a:t>boli odsúdení za </a:t>
            </a:r>
            <a:r>
              <a:rPr lang="sk-SK" sz="1400" u="sng" dirty="0"/>
              <a:t>trestný čin týkajúci sa ich výkonu činnosti </a:t>
            </a:r>
            <a:r>
              <a:rPr lang="sk-SK" sz="1400" dirty="0"/>
              <a:t>rozsudkom príslušného orgánu členského štátu</a:t>
            </a:r>
            <a:r>
              <a:rPr lang="en-GB" sz="1400" dirty="0" smtClean="0"/>
              <a:t>;</a:t>
            </a:r>
            <a:endParaRPr lang="en-GB" sz="1400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/>
              <a:t>dopustili sa vážneho </a:t>
            </a:r>
            <a:r>
              <a:rPr lang="sk-SK" sz="1400" u="sng" dirty="0"/>
              <a:t>profesionálneho pochybenia</a:t>
            </a:r>
            <a:r>
              <a:rPr lang="en-GB" sz="1400" dirty="0" smtClean="0"/>
              <a:t>;</a:t>
            </a:r>
            <a:endParaRPr lang="en-GB" sz="1400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/>
              <a:t>neplnia si záväzky týkajúce sa </a:t>
            </a:r>
            <a:r>
              <a:rPr lang="sk-SK" sz="1400" u="sng" dirty="0"/>
              <a:t>platenia príspevkov na sociálne zabezpečenie </a:t>
            </a:r>
            <a:r>
              <a:rPr lang="sk-SK" sz="1400" dirty="0"/>
              <a:t>alebo </a:t>
            </a:r>
            <a:r>
              <a:rPr lang="sk-SK" sz="1400" u="sng" dirty="0"/>
              <a:t>platenia </a:t>
            </a:r>
            <a:r>
              <a:rPr lang="sk-SK" sz="1400" u="sng" dirty="0" smtClean="0"/>
              <a:t>daní</a:t>
            </a:r>
            <a:r>
              <a:rPr lang="en-GB" sz="1400" u="sng" dirty="0" smtClean="0"/>
              <a:t>;</a:t>
            </a:r>
            <a:endParaRPr lang="en-GB" sz="1400" u="sng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hu-HU" sz="1400" dirty="0" smtClean="0"/>
              <a:t>V p</a:t>
            </a:r>
            <a:r>
              <a:rPr lang="sk-SK" sz="1400" dirty="0" smtClean="0"/>
              <a:t>rípade </a:t>
            </a:r>
            <a:r>
              <a:rPr lang="sk-SK" sz="1400" dirty="0" smtClean="0"/>
              <a:t>podvodu, </a:t>
            </a:r>
            <a:r>
              <a:rPr lang="sk-SK" sz="1400" u="sng" dirty="0" smtClean="0"/>
              <a:t>korupcie, účasti </a:t>
            </a:r>
            <a:r>
              <a:rPr lang="sk-SK" sz="1400" u="sng" dirty="0"/>
              <a:t>v zločineckej organizácii, pranie špinavých peňazí </a:t>
            </a:r>
            <a:r>
              <a:rPr lang="sk-SK" sz="1400" dirty="0"/>
              <a:t>alebo akékoľvek iné protiprávne konanie</a:t>
            </a:r>
            <a:r>
              <a:rPr lang="en-GB" sz="1400" dirty="0" smtClean="0"/>
              <a:t>I;</a:t>
            </a:r>
            <a:endParaRPr lang="en-GB" sz="1400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/>
              <a:t>je im uložená </a:t>
            </a:r>
            <a:r>
              <a:rPr lang="sk-SK" sz="1400" u="sng" dirty="0"/>
              <a:t>správna sankcia</a:t>
            </a:r>
            <a:r>
              <a:rPr lang="sk-SK" sz="1400" dirty="0"/>
              <a:t> </a:t>
            </a:r>
            <a:r>
              <a:rPr lang="sk-SK" sz="1400" dirty="0" smtClean="0"/>
              <a:t> alebo  sa nachádzajú v </a:t>
            </a:r>
            <a:r>
              <a:rPr lang="sk-SK" sz="1400" dirty="0"/>
              <a:t>situácii konfliktu </a:t>
            </a:r>
            <a:r>
              <a:rPr lang="sk-SK" sz="1400" dirty="0" smtClean="0"/>
              <a:t>záujmov</a:t>
            </a:r>
            <a:r>
              <a:rPr lang="en-GB" sz="1400" dirty="0" smtClean="0"/>
              <a:t>;</a:t>
            </a:r>
            <a:endParaRPr lang="en-GB" sz="1400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/>
              <a:t>dopustili sa </a:t>
            </a:r>
            <a:r>
              <a:rPr lang="sk-SK" sz="1400" u="sng" dirty="0"/>
              <a:t>skresľovania informácií, ktoré si vyžiadal Riadiaci orgán</a:t>
            </a:r>
            <a:r>
              <a:rPr lang="sk-SK" sz="1400" dirty="0"/>
              <a:t> ako podmienku účasti na výzve na predkladanie návrhov, alebo tieto informácie neposkytli</a:t>
            </a:r>
            <a:r>
              <a:rPr lang="en-GB" sz="1400" dirty="0" smtClean="0"/>
              <a:t>;</a:t>
            </a:r>
            <a:endParaRPr lang="en-GB" sz="1400" dirty="0" smtClean="0"/>
          </a:p>
          <a:p>
            <a:pPr>
              <a:lnSpc>
                <a:spcPct val="150000"/>
              </a:lnSpc>
              <a:buFont typeface="Calibri" panose="020F0502020204030204" pitchFamily="34" charset="0"/>
              <a:buChar char="×"/>
            </a:pPr>
            <a:r>
              <a:rPr lang="sk-SK" sz="1400" dirty="0" smtClean="0"/>
              <a:t>V prípade </a:t>
            </a:r>
            <a:r>
              <a:rPr lang="sk-SK" sz="1400" u="sng" dirty="0" smtClean="0"/>
              <a:t>neoprávnene použitých finančných prostriedkov</a:t>
            </a:r>
            <a:r>
              <a:rPr lang="en-GB" sz="1400" u="sng" dirty="0" smtClean="0"/>
              <a:t> </a:t>
            </a:r>
            <a:r>
              <a:rPr lang="sk-SK" sz="1400" u="sng" dirty="0" smtClean="0"/>
              <a:t> </a:t>
            </a:r>
            <a:r>
              <a:rPr lang="en-GB" sz="1400" u="sng" dirty="0" smtClean="0"/>
              <a:t>a/</a:t>
            </a:r>
            <a:r>
              <a:rPr lang="sk-SK" sz="1400" u="sng" dirty="0" smtClean="0"/>
              <a:t>alebo nevymožených súm v rámci programu </a:t>
            </a:r>
            <a:r>
              <a:rPr lang="en-GB" sz="1400" u="sng" dirty="0" smtClean="0"/>
              <a:t> HU-SK-RO-UA </a:t>
            </a:r>
            <a:r>
              <a:rPr lang="en-GB" sz="1400" u="sng" dirty="0"/>
              <a:t>ENPI CBC </a:t>
            </a:r>
            <a:r>
              <a:rPr lang="en-GB" sz="1400" u="sng" dirty="0" smtClean="0"/>
              <a:t>2007-2013</a:t>
            </a:r>
            <a:r>
              <a:rPr lang="en-GB" sz="1400" dirty="0" smtClean="0"/>
              <a:t> </a:t>
            </a:r>
            <a:r>
              <a:rPr lang="en-GB" sz="1400" dirty="0" smtClean="0"/>
              <a:t>– </a:t>
            </a:r>
            <a:r>
              <a:rPr lang="en-GB" sz="1400" dirty="0" smtClean="0"/>
              <a:t>risk</a:t>
            </a:r>
            <a:r>
              <a:rPr lang="sk-SK" sz="1400" dirty="0" smtClean="0"/>
              <a:t>ujú</a:t>
            </a:r>
            <a:r>
              <a:rPr lang="en-GB" sz="1400" dirty="0" smtClean="0"/>
              <a:t> </a:t>
            </a:r>
            <a:r>
              <a:rPr lang="sk-SK" sz="1400" dirty="0" smtClean="0"/>
              <a:t>vylúčenie svojej projektovej žiadosti  z procesu hodnotenia v rámci programu </a:t>
            </a:r>
            <a:r>
              <a:rPr lang="en-GB" sz="1400" u="sng" dirty="0"/>
              <a:t>HU-SK-RO-UA </a:t>
            </a:r>
            <a:r>
              <a:rPr lang="sk-SK" sz="1400" u="sng" dirty="0" smtClean="0"/>
              <a:t>ENI</a:t>
            </a:r>
            <a:r>
              <a:rPr lang="en-GB" sz="1400" u="sng" dirty="0"/>
              <a:t> CBC </a:t>
            </a:r>
            <a:r>
              <a:rPr lang="en-GB" sz="1400" u="sng" dirty="0" smtClean="0"/>
              <a:t>20</a:t>
            </a:r>
            <a:r>
              <a:rPr lang="sk-SK" sz="1400" u="sng" dirty="0" smtClean="0"/>
              <a:t>14</a:t>
            </a:r>
            <a:r>
              <a:rPr lang="en-GB" sz="1400" u="sng" dirty="0" smtClean="0"/>
              <a:t>-20</a:t>
            </a:r>
            <a:r>
              <a:rPr lang="sk-SK" sz="1400" u="sng" dirty="0" smtClean="0"/>
              <a:t>20</a:t>
            </a:r>
            <a:r>
              <a:rPr lang="en-GB" sz="1400" dirty="0" smtClean="0"/>
              <a:t>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955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Princ</a:t>
            </a:r>
            <a:r>
              <a:rPr lang="sk-SK" sz="2400" b="1" dirty="0" smtClean="0">
                <a:solidFill>
                  <a:srgbClr val="0070C0"/>
                </a:solidFill>
              </a:rPr>
              <a:t>íp Vedúceho </a:t>
            </a:r>
            <a:r>
              <a:rPr lang="en-US" sz="2400" b="1" dirty="0" smtClean="0">
                <a:solidFill>
                  <a:srgbClr val="0070C0"/>
                </a:solidFill>
              </a:rPr>
              <a:t>Partner</a:t>
            </a:r>
            <a:r>
              <a:rPr lang="sk-SK" sz="2400" b="1" dirty="0" smtClean="0">
                <a:solidFill>
                  <a:srgbClr val="0070C0"/>
                </a:solidFill>
              </a:rPr>
              <a:t>a – Príručka str. 16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334279"/>
              </p:ext>
            </p:extLst>
          </p:nvPr>
        </p:nvGraphicFramePr>
        <p:xfrm>
          <a:off x="457200" y="1447800"/>
          <a:ext cx="8001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32766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err="1" smtClean="0">
                <a:solidFill>
                  <a:srgbClr val="C00000"/>
                </a:solidFill>
              </a:rPr>
              <a:t>Zodpovednos</a:t>
            </a:r>
            <a:r>
              <a:rPr lang="sk-SK" sz="1600" b="1" dirty="0" smtClean="0">
                <a:solidFill>
                  <a:srgbClr val="C00000"/>
                </a:solidFill>
              </a:rPr>
              <a:t>ť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Ved</a:t>
            </a:r>
            <a:r>
              <a:rPr lang="sk-SK" sz="1600" b="1" dirty="0" smtClean="0">
                <a:solidFill>
                  <a:srgbClr val="C00000"/>
                </a:solidFill>
              </a:rPr>
              <a:t>ú</a:t>
            </a:r>
            <a:r>
              <a:rPr lang="en-US" sz="1600" b="1" dirty="0" err="1" smtClean="0">
                <a:solidFill>
                  <a:srgbClr val="C00000"/>
                </a:solidFill>
              </a:rPr>
              <a:t>ceho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err="1" smtClean="0">
                <a:solidFill>
                  <a:srgbClr val="C00000"/>
                </a:solidFill>
              </a:rPr>
              <a:t>prij</a:t>
            </a:r>
            <a:r>
              <a:rPr lang="sk-SK" sz="1600" b="1" dirty="0" smtClean="0">
                <a:solidFill>
                  <a:srgbClr val="C00000"/>
                </a:solidFill>
              </a:rPr>
              <a:t>í</a:t>
            </a:r>
            <a:r>
              <a:rPr lang="en-US" sz="1600" b="1" dirty="0" smtClean="0">
                <a:solidFill>
                  <a:srgbClr val="C00000"/>
                </a:solidFill>
              </a:rPr>
              <a:t>mate</a:t>
            </a:r>
            <a:r>
              <a:rPr lang="sk-SK" sz="1600" b="1" dirty="0" smtClean="0">
                <a:solidFill>
                  <a:srgbClr val="C00000"/>
                </a:solidFill>
              </a:rPr>
              <a:t>ľ</a:t>
            </a:r>
            <a:r>
              <a:rPr lang="en-US" sz="1600" b="1" dirty="0" smtClean="0">
                <a:solidFill>
                  <a:srgbClr val="C00000"/>
                </a:solidFill>
              </a:rPr>
              <a:t>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600" dirty="0" err="1" smtClean="0"/>
              <a:t>Podpisuje</a:t>
            </a:r>
            <a:r>
              <a:rPr lang="en-GB" sz="1600" dirty="0" smtClean="0"/>
              <a:t> </a:t>
            </a:r>
            <a:r>
              <a:rPr lang="en-GB" sz="1600" b="1" dirty="0" err="1" smtClean="0"/>
              <a:t>Grantov</a:t>
            </a:r>
            <a:r>
              <a:rPr lang="sk-SK" sz="1600" b="1" dirty="0" smtClean="0"/>
              <a:t>ú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zmluvu</a:t>
            </a:r>
            <a:r>
              <a:rPr lang="en-GB" sz="1600" b="1" dirty="0" smtClean="0"/>
              <a:t> </a:t>
            </a:r>
            <a:r>
              <a:rPr lang="en-GB" sz="1600" dirty="0" smtClean="0"/>
              <a:t>s RO;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600" dirty="0" smtClean="0"/>
              <a:t>Z</a:t>
            </a:r>
            <a:r>
              <a:rPr lang="sk-SK" sz="1600" dirty="0" smtClean="0"/>
              <a:t>í</a:t>
            </a:r>
            <a:r>
              <a:rPr lang="en-GB" sz="1600" dirty="0" err="1" smtClean="0"/>
              <a:t>skava</a:t>
            </a:r>
            <a:r>
              <a:rPr lang="en-GB" sz="1600" dirty="0" smtClean="0"/>
              <a:t> </a:t>
            </a:r>
            <a:r>
              <a:rPr lang="en-GB" sz="1600" b="1" dirty="0" err="1" smtClean="0"/>
              <a:t>finan</a:t>
            </a:r>
            <a:r>
              <a:rPr lang="sk-SK" sz="1600" b="1" dirty="0"/>
              <a:t>č</a:t>
            </a:r>
            <a:r>
              <a:rPr lang="en-GB" sz="1600" b="1" dirty="0" smtClean="0"/>
              <a:t>n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</a:t>
            </a:r>
            <a:r>
              <a:rPr lang="sk-SK" sz="1600" b="1" dirty="0" smtClean="0"/>
              <a:t>í</a:t>
            </a:r>
            <a:r>
              <a:rPr lang="en-GB" sz="1600" b="1" dirty="0" err="1" smtClean="0"/>
              <a:t>spevok</a:t>
            </a:r>
            <a:r>
              <a:rPr lang="en-GB" sz="1600" b="1" dirty="0" smtClean="0"/>
              <a:t>  </a:t>
            </a:r>
            <a:r>
              <a:rPr lang="en-GB" sz="1600" dirty="0" smtClean="0"/>
              <a:t>od RO;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600" dirty="0" smtClean="0"/>
              <a:t>Je </a:t>
            </a:r>
            <a:r>
              <a:rPr lang="en-GB" sz="1600" b="1" dirty="0" err="1" smtClean="0"/>
              <a:t>priamo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zodpovedn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b="1" dirty="0" smtClean="0"/>
              <a:t>opera</a:t>
            </a:r>
            <a:r>
              <a:rPr lang="sk-SK" sz="1600" b="1" dirty="0" smtClean="0"/>
              <a:t>č</a:t>
            </a:r>
            <a:r>
              <a:rPr lang="en-GB" sz="1600" b="1" dirty="0" smtClean="0"/>
              <a:t>n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en-GB" sz="1600" dirty="0" smtClean="0"/>
              <a:t>a </a:t>
            </a:r>
            <a:r>
              <a:rPr lang="en-GB" sz="1600" b="1" dirty="0" err="1" smtClean="0"/>
              <a:t>finan</a:t>
            </a:r>
            <a:r>
              <a:rPr lang="sk-SK" sz="1600" b="1" dirty="0" smtClean="0"/>
              <a:t>č</a:t>
            </a:r>
            <a:r>
              <a:rPr lang="en-GB" sz="1600" b="1" dirty="0" smtClean="0"/>
              <a:t>n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pokrok</a:t>
            </a:r>
            <a:r>
              <a:rPr lang="en-GB" sz="1600" b="1" dirty="0" smtClean="0"/>
              <a:t> </a:t>
            </a:r>
            <a:r>
              <a:rPr lang="en-GB" sz="1600" dirty="0" smtClean="0"/>
              <a:t>v implement</a:t>
            </a:r>
            <a:r>
              <a:rPr lang="sk-SK" sz="1600" dirty="0" smtClean="0"/>
              <a:t>á</a:t>
            </a:r>
            <a:r>
              <a:rPr lang="en-GB" sz="1600" dirty="0" smtClean="0"/>
              <a:t>cii </a:t>
            </a:r>
            <a:r>
              <a:rPr lang="en-GB" sz="1600" dirty="0" err="1" smtClean="0"/>
              <a:t>aktiv</a:t>
            </a:r>
            <a:r>
              <a:rPr lang="sk-SK" sz="1600" dirty="0" smtClean="0"/>
              <a:t>í</a:t>
            </a:r>
            <a:r>
              <a:rPr lang="en-GB" sz="1600" dirty="0" smtClean="0"/>
              <a:t>t;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600" b="1" dirty="0" err="1" smtClean="0"/>
              <a:t>Monitoruje</a:t>
            </a:r>
            <a:r>
              <a:rPr lang="en-GB" sz="1600" dirty="0" smtClean="0"/>
              <a:t> </a:t>
            </a:r>
            <a:r>
              <a:rPr lang="en-GB" sz="1600" dirty="0" err="1" smtClean="0"/>
              <a:t>zhodu</a:t>
            </a:r>
            <a:r>
              <a:rPr lang="en-GB" sz="1600" dirty="0"/>
              <a:t> </a:t>
            </a:r>
            <a:r>
              <a:rPr lang="en-GB" sz="1600" dirty="0" smtClean="0"/>
              <a:t>implement</a:t>
            </a:r>
            <a:r>
              <a:rPr lang="sk-SK" sz="1600" dirty="0" smtClean="0"/>
              <a:t>á</a:t>
            </a:r>
            <a:r>
              <a:rPr lang="en-GB" sz="1600" dirty="0" err="1" smtClean="0"/>
              <a:t>cie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 s </a:t>
            </a:r>
            <a:r>
              <a:rPr lang="en-GB" sz="1600" dirty="0" err="1" smtClean="0"/>
              <a:t>grantovou</a:t>
            </a:r>
            <a:r>
              <a:rPr lang="en-GB" sz="1600" dirty="0" smtClean="0"/>
              <a:t> </a:t>
            </a:r>
            <a:r>
              <a:rPr lang="en-GB" sz="1600" dirty="0" err="1" smtClean="0"/>
              <a:t>zmluvou</a:t>
            </a:r>
            <a:r>
              <a:rPr lang="en-GB" sz="1600" dirty="0" smtClean="0"/>
              <a:t> a </a:t>
            </a:r>
            <a:r>
              <a:rPr lang="en-GB" sz="1600" b="1" dirty="0" err="1" smtClean="0"/>
              <a:t>zabezpe</a:t>
            </a:r>
            <a:r>
              <a:rPr lang="sk-SK" sz="1600" b="1" dirty="0" smtClean="0"/>
              <a:t>č</a:t>
            </a:r>
            <a:r>
              <a:rPr lang="en-GB" sz="1600" b="1" dirty="0" err="1" smtClean="0"/>
              <a:t>uje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koordin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ciu</a:t>
            </a:r>
            <a:r>
              <a:rPr lang="en-GB" sz="1600" dirty="0" smtClean="0"/>
              <a:t> s </a:t>
            </a:r>
            <a:r>
              <a:rPr lang="en-GB" sz="1600" dirty="0" err="1" smtClean="0"/>
              <a:t>ostatn</a:t>
            </a:r>
            <a:r>
              <a:rPr lang="sk-SK" sz="1600" dirty="0" smtClean="0"/>
              <a:t>ý</a:t>
            </a:r>
            <a:r>
              <a:rPr lang="en-GB" sz="1600" dirty="0" smtClean="0"/>
              <a:t>mi </a:t>
            </a:r>
            <a:r>
              <a:rPr lang="en-GB" sz="1600" dirty="0" err="1" smtClean="0"/>
              <a:t>prij</a:t>
            </a:r>
            <a:r>
              <a:rPr lang="sk-SK" sz="1600" dirty="0" smtClean="0"/>
              <a:t>í</a:t>
            </a:r>
            <a:r>
              <a:rPr lang="en-GB" sz="1600" dirty="0" smtClean="0"/>
              <a:t>mate</a:t>
            </a:r>
            <a:r>
              <a:rPr lang="sk-SK" sz="1600" dirty="0" smtClean="0"/>
              <a:t>ľ</a:t>
            </a:r>
            <a:r>
              <a:rPr lang="en-GB" sz="1600" dirty="0" smtClean="0"/>
              <a:t>mi;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1600" dirty="0" smtClean="0"/>
              <a:t>Je </a:t>
            </a:r>
            <a:r>
              <a:rPr lang="en-GB" sz="1600" b="1" dirty="0" err="1" smtClean="0"/>
              <a:t>prostredn</a:t>
            </a:r>
            <a:r>
              <a:rPr lang="sk-SK" sz="1600" b="1" dirty="0" smtClean="0"/>
              <a:t>í</a:t>
            </a:r>
            <a:r>
              <a:rPr lang="en-GB" sz="1600" b="1" dirty="0" err="1" smtClean="0"/>
              <a:t>kom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celkovej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komunik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cie</a:t>
            </a:r>
            <a:r>
              <a:rPr lang="en-GB" sz="1600" b="1" dirty="0" smtClean="0"/>
              <a:t> </a:t>
            </a:r>
            <a:r>
              <a:rPr lang="en-GB" sz="1600" dirty="0" err="1" smtClean="0"/>
              <a:t>medzi</a:t>
            </a:r>
            <a:r>
              <a:rPr lang="en-GB" sz="1600" dirty="0" smtClean="0"/>
              <a:t> </a:t>
            </a:r>
            <a:r>
              <a:rPr lang="en-GB" sz="1600" dirty="0" err="1" smtClean="0"/>
              <a:t>prij</a:t>
            </a:r>
            <a:r>
              <a:rPr lang="sk-SK" sz="1600" dirty="0" smtClean="0"/>
              <a:t>í</a:t>
            </a:r>
            <a:r>
              <a:rPr lang="en-GB" sz="1600" dirty="0" smtClean="0"/>
              <a:t>mate</a:t>
            </a:r>
            <a:r>
              <a:rPr lang="sk-SK" sz="1600" dirty="0" smtClean="0"/>
              <a:t>ľ</a:t>
            </a:r>
            <a:r>
              <a:rPr lang="en-GB" sz="1600" dirty="0" smtClean="0"/>
              <a:t>mi a RO/STS;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b="1" dirty="0" smtClean="0"/>
              <a:t>Zabezpečuje oprávnenosť nákladov </a:t>
            </a:r>
            <a:r>
              <a:rPr lang="en-GB" sz="1600" dirty="0" smtClean="0"/>
              <a:t>(</a:t>
            </a:r>
            <a:r>
              <a:rPr lang="sk-SK" sz="1600" dirty="0" smtClean="0"/>
              <a:t>zaslaná finančná správa</a:t>
            </a:r>
            <a:r>
              <a:rPr lang="en-GB" sz="1600" dirty="0" smtClean="0"/>
              <a:t>)  </a:t>
            </a:r>
            <a:r>
              <a:rPr lang="sk-SK" sz="1600" dirty="0" smtClean="0"/>
              <a:t>v zhode s pravidlami oprávnenosti.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95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o-RO" sz="2400" b="1" dirty="0" smtClean="0">
                <a:solidFill>
                  <a:srgbClr val="0070C0"/>
                </a:solidFill>
              </a:rPr>
              <a:t>ENI vs. ENPI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9723901"/>
              </p:ext>
            </p:extLst>
          </p:nvPr>
        </p:nvGraphicFramePr>
        <p:xfrm>
          <a:off x="357158" y="1071546"/>
          <a:ext cx="850112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159499"/>
              </p:ext>
            </p:extLst>
          </p:nvPr>
        </p:nvGraphicFramePr>
        <p:xfrm>
          <a:off x="428596" y="4714884"/>
          <a:ext cx="8358246" cy="2103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2154"/>
                <a:gridCol w="5476092"/>
              </a:tblGrid>
              <a:tr h="201519"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HUSKROUA ENPI CBC 2007-2013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50" dirty="0" smtClean="0"/>
                        <a:t>HUSKROUA ENI CBC 2014-2020</a:t>
                      </a:r>
                      <a:endParaRPr lang="en-US" sz="1050" dirty="0"/>
                    </a:p>
                  </a:txBody>
                  <a:tcPr/>
                </a:tc>
              </a:tr>
              <a:tr h="129867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50" kern="1200" dirty="0" err="1" smtClean="0"/>
                        <a:t>Priorit</a:t>
                      </a:r>
                      <a:r>
                        <a:rPr lang="sk-SK" sz="1050" kern="1200" dirty="0" smtClean="0"/>
                        <a:t>a</a:t>
                      </a:r>
                      <a:r>
                        <a:rPr lang="en-GB" sz="1050" kern="1200" dirty="0" smtClean="0"/>
                        <a:t> 1: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Ekonomický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sociálny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rozvoj</a:t>
                      </a:r>
                      <a:endParaRPr lang="sk-SK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GB" sz="1050" kern="1200" dirty="0" smtClean="0"/>
                        <a:t>Priority 2: </a:t>
                      </a:r>
                      <a:r>
                        <a:rPr lang="sk-SK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Zlepšenie kvality životného prostredia</a:t>
                      </a:r>
                      <a:endParaRPr lang="en-GB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50" kern="1200" dirty="0" smtClean="0"/>
                        <a:t>Priority 3: </a:t>
                      </a:r>
                      <a:r>
                        <a:rPr lang="pl-PL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Zvýšenie efektívnosti na hraniciach</a:t>
                      </a:r>
                      <a:endParaRPr lang="en-GB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50" kern="1200" dirty="0" smtClean="0"/>
                        <a:t>Priority 4: </a:t>
                      </a:r>
                      <a:r>
                        <a:rPr lang="fr-FR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Podpora spolupráce Ľudia ľuďom</a:t>
                      </a:r>
                      <a:endParaRPr lang="en-US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/>
                      </a:r>
                      <a:br>
                        <a:rPr lang="en-GB" sz="1050" dirty="0" smtClean="0"/>
                      </a:br>
                      <a:r>
                        <a:rPr lang="sk-SK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Podpora miestnej kultúry a zachovanie historického dedičstva</a:t>
                      </a:r>
                      <a:r>
                        <a:rPr lang="hu-HU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smtClean="0"/>
                        <a:t>(TO 3)</a:t>
                      </a:r>
                      <a:r>
                        <a:rPr lang="en-GB" sz="1050" dirty="0" smtClean="0"/>
                        <a:t/>
                      </a:r>
                      <a:br>
                        <a:rPr lang="en-GB" sz="1050" dirty="0" smtClean="0"/>
                      </a:br>
                      <a:endParaRPr lang="en-GB" sz="105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Ochrana životného prostredia, zmiernenie vplyvov klimatických zmien a  prispôsobenie sa im</a:t>
                      </a:r>
                      <a:endParaRPr lang="hu-HU" sz="105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050" kern="1200" dirty="0" smtClean="0"/>
                        <a:t>(TO6)</a:t>
                      </a:r>
                      <a:br>
                        <a:rPr lang="en-GB" sz="1050" kern="1200" dirty="0" smtClean="0"/>
                      </a:br>
                      <a:endParaRPr lang="en-GB" sz="105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Zlepšenie prístupnosti regiónov, rozvoj udržateľných a voči klimatickým zmenám odolných dopravných a komunikačných sietí a systémov  </a:t>
                      </a:r>
                      <a:r>
                        <a:rPr lang="en-GB" sz="1050" kern="1200" dirty="0" smtClean="0"/>
                        <a:t>(TO7)</a:t>
                      </a:r>
                      <a:br>
                        <a:rPr lang="en-GB" sz="1050" kern="1200" dirty="0" smtClean="0"/>
                      </a:br>
                      <a:endParaRPr lang="en-GB" sz="105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Spoločné výzvy v oblasti bezpečnosti a ochrany </a:t>
                      </a:r>
                      <a:r>
                        <a:rPr lang="en-GB" sz="1050" kern="1200" dirty="0" smtClean="0"/>
                        <a:t>(TO 8)</a:t>
                      </a:r>
                      <a:endParaRPr lang="en-GB" sz="1050" dirty="0" smtClean="0"/>
                    </a:p>
                    <a:p>
                      <a:endParaRPr lang="en-US" sz="105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Partners</a:t>
            </a:r>
            <a:r>
              <a:rPr lang="sk-SK" sz="2400" b="1" dirty="0" smtClean="0">
                <a:solidFill>
                  <a:srgbClr val="0070C0"/>
                </a:solidFill>
              </a:rPr>
              <a:t>tvo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err="1" smtClean="0"/>
              <a:t>Projekt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zah</a:t>
            </a:r>
            <a:r>
              <a:rPr lang="sk-SK" sz="1600" b="1" dirty="0" smtClean="0"/>
              <a:t>ŕ</a:t>
            </a:r>
            <a:r>
              <a:rPr lang="sk-SK" sz="1600" b="1" dirty="0"/>
              <a:t>ň</a:t>
            </a:r>
            <a:r>
              <a:rPr lang="en-US" sz="1600" b="1" dirty="0" smtClean="0"/>
              <a:t>a </a:t>
            </a:r>
            <a:r>
              <a:rPr lang="en-US" sz="1600" b="1" u="sng" dirty="0" err="1" smtClean="0"/>
              <a:t>aspo</a:t>
            </a:r>
            <a:r>
              <a:rPr lang="sk-SK" sz="1600" b="1" u="sng" dirty="0" smtClean="0"/>
              <a:t>ň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jedn</a:t>
            </a:r>
            <a:r>
              <a:rPr lang="sk-SK" sz="1600" b="1" u="sng" dirty="0" smtClean="0"/>
              <a:t>é</a:t>
            </a:r>
            <a:r>
              <a:rPr lang="en-US" sz="1600" b="1" u="sng" dirty="0" smtClean="0"/>
              <a:t>ho </a:t>
            </a:r>
            <a:r>
              <a:rPr lang="en-US" sz="1600" b="1" u="sng" dirty="0" err="1" smtClean="0"/>
              <a:t>prij</a:t>
            </a:r>
            <a:r>
              <a:rPr lang="sk-SK" sz="1600" b="1" u="sng" dirty="0" smtClean="0"/>
              <a:t>í</a:t>
            </a:r>
            <a:r>
              <a:rPr lang="en-US" sz="1600" b="1" u="sng" dirty="0" smtClean="0"/>
              <a:t>mate</a:t>
            </a:r>
            <a:r>
              <a:rPr lang="sk-SK" sz="1600" b="1" u="sng" dirty="0" smtClean="0"/>
              <a:t>ľ</a:t>
            </a:r>
            <a:r>
              <a:rPr lang="en-US" sz="1600" b="1" u="sng" dirty="0" smtClean="0"/>
              <a:t>a</a:t>
            </a:r>
            <a:r>
              <a:rPr lang="en-US" sz="1600" b="1" dirty="0" smtClean="0"/>
              <a:t> </a:t>
            </a:r>
            <a:r>
              <a:rPr lang="en-US" sz="1600" b="1" dirty="0" smtClean="0"/>
              <a:t>z </a:t>
            </a:r>
            <a:r>
              <a:rPr lang="en-US" sz="1600" b="1" u="sng" dirty="0" smtClean="0"/>
              <a:t>HU </a:t>
            </a:r>
            <a:r>
              <a:rPr lang="en-US" sz="1600" b="1" u="sng" dirty="0" err="1" smtClean="0"/>
              <a:t>alebo</a:t>
            </a:r>
            <a:r>
              <a:rPr lang="en-US" sz="1600" b="1" u="sng" dirty="0" smtClean="0"/>
              <a:t> SK </a:t>
            </a:r>
            <a:r>
              <a:rPr lang="en-US" sz="1600" b="1" u="sng" dirty="0" err="1" smtClean="0"/>
              <a:t>alebo</a:t>
            </a:r>
            <a:r>
              <a:rPr lang="en-US" sz="1600" b="1" u="sng" dirty="0" smtClean="0"/>
              <a:t> RO </a:t>
            </a:r>
            <a:r>
              <a:rPr lang="en-US" sz="1600" b="1" dirty="0" smtClean="0"/>
              <a:t>a </a:t>
            </a:r>
            <a:r>
              <a:rPr lang="en-US" sz="1600" b="1" u="sng" dirty="0" err="1" smtClean="0"/>
              <a:t>aspo</a:t>
            </a:r>
            <a:r>
              <a:rPr lang="sk-SK" sz="1600" b="1" u="sng" dirty="0" smtClean="0"/>
              <a:t>ň</a:t>
            </a:r>
            <a:r>
              <a:rPr lang="en-US" sz="1600" b="1" u="sng" dirty="0" smtClean="0"/>
              <a:t> </a:t>
            </a:r>
            <a:r>
              <a:rPr lang="en-US" sz="1600" b="1" u="sng" dirty="0" err="1" smtClean="0"/>
              <a:t>jedn</a:t>
            </a:r>
            <a:r>
              <a:rPr lang="sk-SK" sz="1600" b="1" u="sng" dirty="0" smtClean="0"/>
              <a:t>é</a:t>
            </a:r>
            <a:r>
              <a:rPr lang="en-US" sz="1600" b="1" u="sng" dirty="0" smtClean="0"/>
              <a:t>ho </a:t>
            </a:r>
            <a:r>
              <a:rPr lang="en-US" sz="1600" b="1" u="sng" dirty="0" err="1" smtClean="0"/>
              <a:t>prij</a:t>
            </a:r>
            <a:r>
              <a:rPr lang="sk-SK" sz="1600" b="1" u="sng" dirty="0" smtClean="0"/>
              <a:t>í</a:t>
            </a:r>
            <a:r>
              <a:rPr lang="en-US" sz="1600" b="1" u="sng" dirty="0" smtClean="0"/>
              <a:t>mate</a:t>
            </a:r>
            <a:r>
              <a:rPr lang="sk-SK" sz="1600" b="1" u="sng" dirty="0" smtClean="0"/>
              <a:t>ľ</a:t>
            </a:r>
            <a:r>
              <a:rPr lang="en-US" sz="1600" b="1" u="sng" dirty="0" smtClean="0"/>
              <a:t>a </a:t>
            </a:r>
            <a:r>
              <a:rPr lang="en-US" sz="1600" b="1" u="sng" dirty="0" smtClean="0"/>
              <a:t>z </a:t>
            </a:r>
            <a:r>
              <a:rPr lang="en-US" sz="1600" b="1" u="sng" dirty="0" err="1" smtClean="0"/>
              <a:t>Ukrajiny</a:t>
            </a:r>
            <a:r>
              <a:rPr lang="en-US" sz="1600" b="1" dirty="0" smtClean="0"/>
              <a:t>; </a:t>
            </a:r>
            <a:r>
              <a:rPr lang="en-US" sz="1600" b="1" dirty="0" err="1" smtClean="0"/>
              <a:t>prij</a:t>
            </a:r>
            <a:r>
              <a:rPr lang="sk-SK" sz="1600" b="1" dirty="0" smtClean="0"/>
              <a:t>í</a:t>
            </a:r>
            <a:r>
              <a:rPr lang="en-US" sz="1600" b="1" dirty="0" smtClean="0"/>
              <a:t>mate</a:t>
            </a:r>
            <a:r>
              <a:rPr lang="sk-SK" sz="1600" b="1" dirty="0" smtClean="0"/>
              <a:t>ľ</a:t>
            </a:r>
            <a:r>
              <a:rPr lang="en-US" sz="1600" b="1" dirty="0" smtClean="0"/>
              <a:t> m</a:t>
            </a:r>
            <a:r>
              <a:rPr lang="sk-SK" sz="1600" b="1" dirty="0" smtClean="0"/>
              <a:t>ôž</a:t>
            </a:r>
            <a:r>
              <a:rPr lang="en-US" sz="1600" b="1" dirty="0" smtClean="0"/>
              <a:t>e </a:t>
            </a:r>
            <a:r>
              <a:rPr lang="en-US" sz="1600" b="1" dirty="0" err="1" smtClean="0"/>
              <a:t>budova</a:t>
            </a:r>
            <a:r>
              <a:rPr lang="sk-SK" sz="1600" b="1" dirty="0" smtClean="0"/>
              <a:t>ť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partnerstvo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aj</a:t>
            </a:r>
            <a:r>
              <a:rPr lang="en-US" sz="1600" b="1" dirty="0" smtClean="0"/>
              <a:t> s </a:t>
            </a:r>
            <a:r>
              <a:rPr lang="en-US" sz="1600" b="1" dirty="0" smtClean="0"/>
              <a:t>in</a:t>
            </a:r>
            <a:r>
              <a:rPr lang="sk-SK" sz="1600" b="1" dirty="0" smtClean="0"/>
              <a:t>ý</a:t>
            </a:r>
            <a:r>
              <a:rPr lang="en-US" sz="1600" b="1" dirty="0" smtClean="0"/>
              <a:t>mi </a:t>
            </a:r>
            <a:r>
              <a:rPr lang="en-US" sz="1600" b="1" dirty="0" err="1" smtClean="0"/>
              <a:t>prij</a:t>
            </a:r>
            <a:r>
              <a:rPr lang="sk-SK" sz="1600" b="1" dirty="0" smtClean="0"/>
              <a:t>í</a:t>
            </a:r>
            <a:r>
              <a:rPr lang="en-US" sz="1600" b="1" dirty="0" smtClean="0"/>
              <a:t>mate</a:t>
            </a:r>
            <a:r>
              <a:rPr lang="sk-SK" sz="1600" b="1" dirty="0" smtClean="0"/>
              <a:t>ľ</a:t>
            </a:r>
            <a:r>
              <a:rPr lang="en-US" sz="1600" b="1" dirty="0" smtClean="0"/>
              <a:t>mi </a:t>
            </a:r>
            <a:r>
              <a:rPr lang="en-US" sz="1600" b="1" dirty="0" smtClean="0"/>
              <a:t>z </a:t>
            </a:r>
            <a:r>
              <a:rPr lang="en-US" sz="1600" b="1" dirty="0" err="1" smtClean="0"/>
              <a:t>vlastnej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krajiny</a:t>
            </a:r>
            <a:r>
              <a:rPr lang="en-GB" sz="1600" b="1" dirty="0" smtClean="0"/>
              <a:t>. </a:t>
            </a:r>
            <a:endParaRPr lang="en-US" sz="1600" b="1" dirty="0" smtClean="0"/>
          </a:p>
          <a:p>
            <a:pPr marL="400050" lvl="1" indent="0">
              <a:buNone/>
            </a:pPr>
            <a:r>
              <a:rPr lang="en-US" sz="1200" dirty="0" err="1" smtClean="0"/>
              <a:t>Pr</a:t>
            </a:r>
            <a:r>
              <a:rPr lang="sk-SK" sz="1200" dirty="0" smtClean="0"/>
              <a:t>í</a:t>
            </a:r>
            <a:r>
              <a:rPr lang="en-US" sz="1200" dirty="0" err="1" smtClean="0"/>
              <a:t>klady</a:t>
            </a:r>
            <a:r>
              <a:rPr lang="sk-SK" sz="1200" dirty="0" smtClean="0"/>
              <a:t> partnerstva</a:t>
            </a:r>
            <a:r>
              <a:rPr lang="en-US" sz="1200" dirty="0" smtClean="0"/>
              <a:t>: </a:t>
            </a:r>
            <a:r>
              <a:rPr lang="sk-SK" sz="1200" dirty="0" smtClean="0"/>
              <a:t>	</a:t>
            </a:r>
            <a:r>
              <a:rPr lang="en-US" sz="1200" dirty="0" smtClean="0"/>
              <a:t>HU-UA</a:t>
            </a:r>
            <a:r>
              <a:rPr lang="en-US" sz="1200" dirty="0"/>
              <a:t>; SK-UA; RO-UA</a:t>
            </a:r>
          </a:p>
          <a:p>
            <a:pPr marL="400050" lvl="1" indent="0">
              <a:buNone/>
            </a:pPr>
            <a:r>
              <a:rPr lang="en-US" sz="1200" dirty="0"/>
              <a:t>	</a:t>
            </a:r>
            <a:r>
              <a:rPr lang="sk-SK" sz="1200" dirty="0" smtClean="0"/>
              <a:t>	</a:t>
            </a:r>
            <a:r>
              <a:rPr lang="en-US" sz="1200" dirty="0" smtClean="0"/>
              <a:t>HU-SK-UA</a:t>
            </a:r>
            <a:r>
              <a:rPr lang="en-US" sz="1200" dirty="0"/>
              <a:t>; SK-RO-UA; HU-RO-UA;  </a:t>
            </a:r>
          </a:p>
          <a:p>
            <a:pPr marL="400050" lvl="1" indent="0">
              <a:buNone/>
            </a:pPr>
            <a:r>
              <a:rPr lang="en-US" sz="1200" dirty="0"/>
              <a:t>	</a:t>
            </a:r>
            <a:r>
              <a:rPr lang="sk-SK" sz="1200" dirty="0" smtClean="0"/>
              <a:t>	</a:t>
            </a:r>
            <a:r>
              <a:rPr lang="en-US" sz="1200" dirty="0" smtClean="0"/>
              <a:t>HU </a:t>
            </a:r>
            <a:r>
              <a:rPr lang="en-US" sz="1200" dirty="0"/>
              <a:t>1- HU2-UA; HU1-HU2-UA1-UA2; HU1-HU2-SK1-SK2….-UA1-UA2…</a:t>
            </a:r>
          </a:p>
          <a:p>
            <a:r>
              <a:rPr lang="en-US" sz="1600" b="1" dirty="0" smtClean="0"/>
              <a:t>V</a:t>
            </a:r>
            <a:r>
              <a:rPr lang="sk-SK" sz="1600" b="1" dirty="0" smtClean="0"/>
              <a:t>š</a:t>
            </a:r>
            <a:r>
              <a:rPr lang="en-US" sz="1600" b="1" dirty="0" err="1" smtClean="0"/>
              <a:t>etci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prij</a:t>
            </a:r>
            <a:r>
              <a:rPr lang="sk-SK" sz="1600" b="1" dirty="0" smtClean="0"/>
              <a:t>í</a:t>
            </a:r>
            <a:r>
              <a:rPr lang="en-US" sz="1600" b="1" dirty="0" err="1" smtClean="0"/>
              <a:t>matelia</a:t>
            </a:r>
            <a:r>
              <a:rPr lang="en-US" sz="1600" b="1" dirty="0" smtClean="0"/>
              <a:t> s</a:t>
            </a:r>
            <a:r>
              <a:rPr lang="sk-SK" sz="1600" b="1" dirty="0" smtClean="0"/>
              <a:t>ú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povinn</a:t>
            </a:r>
            <a:r>
              <a:rPr lang="sk-SK" sz="1600" b="1" dirty="0" smtClean="0"/>
              <a:t>í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sp</a:t>
            </a:r>
            <a:r>
              <a:rPr lang="sk-SK" sz="1600" b="1" dirty="0" smtClean="0"/>
              <a:t>ĺ</a:t>
            </a:r>
            <a:r>
              <a:rPr lang="sk-SK" sz="1600" b="1" dirty="0"/>
              <a:t>ň</a:t>
            </a:r>
            <a:r>
              <a:rPr lang="en-US" sz="1600" b="1" dirty="0" smtClean="0"/>
              <a:t>a</a:t>
            </a:r>
            <a:r>
              <a:rPr lang="sk-SK" sz="1600" b="1" dirty="0" smtClean="0"/>
              <a:t>ť</a:t>
            </a:r>
            <a:r>
              <a:rPr lang="en-US" sz="1600" b="1" dirty="0" smtClean="0"/>
              <a:t> V</a:t>
            </a:r>
            <a:r>
              <a:rPr lang="sk-SK" sz="1600" b="1" dirty="0" smtClean="0"/>
              <a:t>Š</a:t>
            </a:r>
            <a:r>
              <a:rPr lang="en-US" sz="1600" b="1" dirty="0" smtClean="0"/>
              <a:t>ETKY </a:t>
            </a:r>
            <a:r>
              <a:rPr lang="en-US" sz="1600" b="1" dirty="0" err="1" smtClean="0"/>
              <a:t>kriteri</a:t>
            </a:r>
            <a:r>
              <a:rPr lang="sk-SK" sz="1600" b="1" dirty="0" smtClean="0"/>
              <a:t>á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opr</a:t>
            </a:r>
            <a:r>
              <a:rPr lang="sk-SK" sz="1600" b="1" dirty="0" smtClean="0"/>
              <a:t>á</a:t>
            </a:r>
            <a:r>
              <a:rPr lang="en-US" sz="1600" b="1" dirty="0" err="1" smtClean="0"/>
              <a:t>vnenosti</a:t>
            </a:r>
            <a:r>
              <a:rPr lang="en-US" sz="1600" b="1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GB" sz="1600" b="1" u="sng" dirty="0" err="1" smtClean="0"/>
              <a:t>Kriteri</a:t>
            </a:r>
            <a:r>
              <a:rPr lang="sk-SK" sz="1600" b="1" u="sng" dirty="0" smtClean="0"/>
              <a:t>á</a:t>
            </a:r>
            <a:r>
              <a:rPr lang="en-GB" sz="1600" b="1" u="sng" dirty="0" smtClean="0"/>
              <a:t> v</a:t>
            </a:r>
            <a:r>
              <a:rPr lang="sk-SK" sz="1600" b="1" u="sng" dirty="0" smtClean="0"/>
              <a:t>ý</a:t>
            </a:r>
            <a:r>
              <a:rPr lang="en-GB" sz="1600" b="1" u="sng" dirty="0" err="1" smtClean="0"/>
              <a:t>beru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projektov</a:t>
            </a:r>
            <a:r>
              <a:rPr lang="en-GB" sz="1600" b="1" u="sng" dirty="0" smtClean="0"/>
              <a:t> (</a:t>
            </a:r>
            <a:r>
              <a:rPr lang="en-GB" sz="1600" b="1" u="sng" dirty="0" err="1" smtClean="0"/>
              <a:t>relevantn</a:t>
            </a:r>
            <a:r>
              <a:rPr lang="sk-SK" sz="1600" b="1" u="sng" dirty="0" smtClean="0"/>
              <a:t>é</a:t>
            </a:r>
            <a:r>
              <a:rPr lang="en-GB" sz="1600" b="1" u="sng" dirty="0" smtClean="0"/>
              <a:t> </a:t>
            </a:r>
            <a:r>
              <a:rPr lang="en-GB" sz="1600" b="1" u="sng" dirty="0" smtClean="0"/>
              <a:t>pre </a:t>
            </a:r>
            <a:r>
              <a:rPr lang="en-GB" sz="1600" b="1" u="sng" dirty="0" err="1" smtClean="0"/>
              <a:t>cel</a:t>
            </a:r>
            <a:r>
              <a:rPr lang="sk-SK" sz="1600" b="1" u="sng" dirty="0" smtClean="0"/>
              <a:t>é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partnerstvo</a:t>
            </a:r>
            <a:r>
              <a:rPr lang="en-GB" sz="1600" b="1" u="sng" dirty="0" smtClean="0"/>
              <a:t>).</a:t>
            </a:r>
            <a:r>
              <a:rPr lang="en-GB" sz="1600" b="1" dirty="0" smtClean="0"/>
              <a:t> </a:t>
            </a:r>
            <a:r>
              <a:rPr lang="en-GB" sz="1600" dirty="0" err="1" smtClean="0"/>
              <a:t>Ved</a:t>
            </a:r>
            <a:r>
              <a:rPr lang="sk-SK" sz="1600" dirty="0" smtClean="0"/>
              <a:t>ú</a:t>
            </a:r>
            <a:r>
              <a:rPr lang="en-GB" sz="1600" dirty="0" smtClean="0"/>
              <a:t>ci </a:t>
            </a:r>
            <a:r>
              <a:rPr lang="en-US" sz="1600" dirty="0" err="1" smtClean="0"/>
              <a:t>prij</a:t>
            </a:r>
            <a:r>
              <a:rPr lang="sk-SK" sz="1600" dirty="0" smtClean="0"/>
              <a:t>í</a:t>
            </a:r>
            <a:r>
              <a:rPr lang="en-US" sz="1600" dirty="0" smtClean="0"/>
              <a:t>mate</a:t>
            </a:r>
            <a:r>
              <a:rPr lang="sk-SK" sz="1600" dirty="0" smtClean="0"/>
              <a:t>ľ</a:t>
            </a:r>
            <a:r>
              <a:rPr lang="en-US" sz="1600" dirty="0" smtClean="0"/>
              <a:t> </a:t>
            </a:r>
            <a:r>
              <a:rPr lang="en-US" sz="1600" dirty="0" smtClean="0"/>
              <a:t>a </a:t>
            </a:r>
            <a:r>
              <a:rPr lang="en-US" sz="1600" dirty="0" err="1" smtClean="0"/>
              <a:t>prij</a:t>
            </a:r>
            <a:r>
              <a:rPr lang="sk-SK" sz="1600" dirty="0" smtClean="0"/>
              <a:t>í</a:t>
            </a:r>
            <a:r>
              <a:rPr lang="en-US" sz="1600" dirty="0" err="1" smtClean="0"/>
              <a:t>matelia</a:t>
            </a:r>
            <a:r>
              <a:rPr lang="en-US" sz="1600" dirty="0" smtClean="0"/>
              <a:t> </a:t>
            </a:r>
            <a:r>
              <a:rPr lang="en-US" sz="1600" dirty="0" err="1" smtClean="0"/>
              <a:t>maj</a:t>
            </a:r>
            <a:r>
              <a:rPr lang="sk-SK" sz="1600" dirty="0" smtClean="0"/>
              <a:t>ú</a:t>
            </a:r>
            <a:r>
              <a:rPr lang="en-GB" sz="1600" dirty="0" smtClean="0"/>
              <a:t>:</a:t>
            </a:r>
            <a:endParaRPr lang="en-GB" sz="1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err="1" smtClean="0"/>
              <a:t>Dostato</a:t>
            </a:r>
            <a:r>
              <a:rPr lang="sk-SK" sz="1600" dirty="0" smtClean="0"/>
              <a:t>č</a:t>
            </a:r>
            <a:r>
              <a:rPr lang="en-GB" sz="1600" dirty="0" smtClean="0"/>
              <a:t>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sk</a:t>
            </a:r>
            <a:r>
              <a:rPr lang="sk-SK" sz="1600" dirty="0" smtClean="0"/>
              <a:t>ú</a:t>
            </a:r>
            <a:r>
              <a:rPr lang="en-GB" sz="1600" dirty="0" err="1" smtClean="0"/>
              <a:t>senosti</a:t>
            </a:r>
            <a:r>
              <a:rPr lang="en-GB" sz="1600" dirty="0" smtClean="0"/>
              <a:t> </a:t>
            </a:r>
            <a:r>
              <a:rPr lang="en-GB" sz="1600" dirty="0" smtClean="0"/>
              <a:t>v </a:t>
            </a:r>
            <a:r>
              <a:rPr lang="en-GB" sz="1600" b="1" dirty="0" err="1" smtClean="0"/>
              <a:t>projektovom</a:t>
            </a:r>
            <a:r>
              <a:rPr lang="en-GB" sz="1600" b="1" dirty="0" smtClean="0"/>
              <a:t> </a:t>
            </a:r>
            <a:r>
              <a:rPr lang="en-GB" sz="1600" b="1" dirty="0" smtClean="0"/>
              <a:t>mana</a:t>
            </a:r>
            <a:r>
              <a:rPr lang="sk-SK" sz="1600" b="1" dirty="0" smtClean="0"/>
              <a:t>ž</a:t>
            </a:r>
            <a:r>
              <a:rPr lang="en-GB" sz="1600" b="1" dirty="0" err="1" smtClean="0"/>
              <a:t>mente</a:t>
            </a:r>
            <a:r>
              <a:rPr lang="en-GB" sz="1600" b="1" dirty="0" smtClean="0"/>
              <a:t> </a:t>
            </a:r>
            <a:r>
              <a:rPr lang="en-GB" sz="1600" dirty="0" smtClean="0"/>
              <a:t>– 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</a:t>
            </a:r>
            <a:r>
              <a:rPr lang="en-GB" sz="1600" dirty="0" smtClean="0"/>
              <a:t>: 4;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smtClean="0"/>
              <a:t>Demon</a:t>
            </a:r>
            <a:r>
              <a:rPr lang="sk-SK" sz="1600" dirty="0" smtClean="0"/>
              <a:t>š</a:t>
            </a:r>
            <a:r>
              <a:rPr lang="en-GB" sz="1600" dirty="0" err="1" smtClean="0"/>
              <a:t>truj</a:t>
            </a:r>
            <a:r>
              <a:rPr lang="sk-SK" sz="1600" dirty="0" smtClean="0"/>
              <a:t>ú</a:t>
            </a:r>
            <a:r>
              <a:rPr lang="en-GB" sz="1600" dirty="0" smtClean="0"/>
              <a:t> </a:t>
            </a:r>
            <a:r>
              <a:rPr lang="en-GB" sz="1600" dirty="0" err="1" smtClean="0"/>
              <a:t>dostato</a:t>
            </a:r>
            <a:r>
              <a:rPr lang="sk-SK" sz="1600" dirty="0" smtClean="0"/>
              <a:t>č</a:t>
            </a:r>
            <a:r>
              <a:rPr lang="en-GB" sz="1600" dirty="0" smtClean="0"/>
              <a:t>n</a:t>
            </a:r>
            <a:r>
              <a:rPr lang="sk-SK" sz="1600" dirty="0" smtClean="0"/>
              <a:t>ú</a:t>
            </a:r>
            <a:r>
              <a:rPr lang="en-GB" sz="1600" dirty="0" smtClean="0"/>
              <a:t> </a:t>
            </a:r>
            <a:r>
              <a:rPr lang="en-GB" sz="1600" b="1" dirty="0" err="1" smtClean="0"/>
              <a:t>technick</a:t>
            </a:r>
            <a:r>
              <a:rPr lang="sk-SK" sz="1600" b="1" dirty="0" smtClean="0"/>
              <a:t>ú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zdatnos</a:t>
            </a:r>
            <a:r>
              <a:rPr lang="sk-SK" sz="1600" b="1" dirty="0" smtClean="0"/>
              <a:t>ť</a:t>
            </a:r>
            <a:r>
              <a:rPr lang="en-GB" sz="1600" b="1" dirty="0" smtClean="0"/>
              <a:t> </a:t>
            </a:r>
            <a:r>
              <a:rPr lang="en-GB" sz="1600" dirty="0" smtClean="0"/>
              <a:t>(</a:t>
            </a:r>
            <a:r>
              <a:rPr lang="sk-SK" sz="1600" dirty="0" smtClean="0"/>
              <a:t>š</a:t>
            </a:r>
            <a:r>
              <a:rPr lang="en-GB" sz="1600" dirty="0" err="1" smtClean="0"/>
              <a:t>peci</a:t>
            </a:r>
            <a:r>
              <a:rPr lang="sk-SK" sz="1600" dirty="0" smtClean="0"/>
              <a:t>á</a:t>
            </a:r>
            <a:r>
              <a:rPr lang="en-GB" sz="1600" dirty="0" err="1" smtClean="0"/>
              <a:t>lne</a:t>
            </a:r>
            <a:r>
              <a:rPr lang="en-GB" sz="1600" dirty="0" smtClean="0"/>
              <a:t> </a:t>
            </a:r>
            <a:r>
              <a:rPr lang="en-GB" sz="1600" dirty="0" err="1" smtClean="0"/>
              <a:t>zru</a:t>
            </a:r>
            <a:r>
              <a:rPr lang="sk-SK" sz="1600" dirty="0" smtClean="0"/>
              <a:t>č</a:t>
            </a:r>
            <a:r>
              <a:rPr lang="en-GB" sz="1600" dirty="0" err="1" smtClean="0"/>
              <a:t>nosti</a:t>
            </a:r>
            <a:r>
              <a:rPr lang="en-GB" sz="1600" dirty="0" smtClean="0"/>
              <a:t> </a:t>
            </a:r>
            <a:r>
              <a:rPr lang="en-GB" sz="1600" dirty="0" smtClean="0"/>
              <a:t>v </a:t>
            </a:r>
            <a:r>
              <a:rPr lang="en-GB" sz="1600" dirty="0" smtClean="0"/>
              <a:t>r</a:t>
            </a:r>
            <a:r>
              <a:rPr lang="sk-SK" sz="1600" dirty="0" smtClean="0"/>
              <a:t>á</a:t>
            </a:r>
            <a:r>
              <a:rPr lang="en-GB" sz="1600" dirty="0" smtClean="0"/>
              <a:t>mci </a:t>
            </a:r>
            <a:r>
              <a:rPr lang="en-GB" sz="1600" dirty="0" err="1" smtClean="0"/>
              <a:t>vybranej</a:t>
            </a:r>
            <a:r>
              <a:rPr lang="en-GB" sz="1600" dirty="0" smtClean="0"/>
              <a:t> </a:t>
            </a:r>
            <a:r>
              <a:rPr lang="en-GB" sz="1600" dirty="0" err="1" smtClean="0"/>
              <a:t>tematiky</a:t>
            </a:r>
            <a:r>
              <a:rPr lang="en-GB" sz="1600" dirty="0" smtClean="0"/>
              <a:t>) a </a:t>
            </a:r>
            <a:r>
              <a:rPr lang="en-GB" sz="1600" b="1" dirty="0" smtClean="0"/>
              <a:t>mana</a:t>
            </a:r>
            <a:r>
              <a:rPr lang="sk-SK" sz="1600" b="1" dirty="0" smtClean="0"/>
              <a:t>žé</a:t>
            </a:r>
            <a:r>
              <a:rPr lang="en-GB" sz="1600" b="1" dirty="0" err="1" smtClean="0"/>
              <a:t>rsku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kapacitu</a:t>
            </a:r>
            <a:r>
              <a:rPr lang="en-GB" sz="1600" dirty="0" smtClean="0"/>
              <a:t> (</a:t>
            </a:r>
            <a:r>
              <a:rPr lang="en-GB" sz="1600" dirty="0" err="1" smtClean="0"/>
              <a:t>vr</a:t>
            </a:r>
            <a:r>
              <a:rPr lang="sk-SK" sz="1600" dirty="0" smtClean="0"/>
              <a:t>á</a:t>
            </a:r>
            <a:r>
              <a:rPr lang="en-GB" sz="1600" dirty="0" err="1" smtClean="0"/>
              <a:t>tane</a:t>
            </a:r>
            <a:r>
              <a:rPr lang="en-GB" sz="1600" dirty="0" smtClean="0"/>
              <a:t> person</a:t>
            </a:r>
            <a:r>
              <a:rPr lang="sk-SK" sz="1600" dirty="0" smtClean="0"/>
              <a:t>á</a:t>
            </a:r>
            <a:r>
              <a:rPr lang="en-GB" sz="1600" dirty="0" err="1" smtClean="0"/>
              <a:t>lu</a:t>
            </a:r>
            <a:r>
              <a:rPr lang="en-GB" sz="1600" dirty="0" smtClean="0"/>
              <a:t>, </a:t>
            </a:r>
            <a:r>
              <a:rPr lang="en-GB" sz="1600" dirty="0" err="1" smtClean="0"/>
              <a:t>zariadenia</a:t>
            </a:r>
            <a:r>
              <a:rPr lang="en-GB" sz="1600" dirty="0" smtClean="0"/>
              <a:t>, </a:t>
            </a:r>
            <a:r>
              <a:rPr lang="en-GB" sz="1600" dirty="0" err="1" smtClean="0"/>
              <a:t>znalosti</a:t>
            </a:r>
            <a:r>
              <a:rPr lang="en-GB" sz="1600" dirty="0" smtClean="0"/>
              <a:t> a </a:t>
            </a:r>
            <a:r>
              <a:rPr lang="en-GB" sz="1600" dirty="0" err="1" smtClean="0"/>
              <a:t>schopnosti</a:t>
            </a:r>
            <a:r>
              <a:rPr lang="en-GB" sz="1600" dirty="0" smtClean="0"/>
              <a:t> </a:t>
            </a:r>
            <a:r>
              <a:rPr lang="en-GB" sz="1600" dirty="0" err="1" smtClean="0"/>
              <a:t>nar</a:t>
            </a:r>
            <a:r>
              <a:rPr lang="sk-SK" sz="1600" dirty="0" smtClean="0"/>
              <a:t>á</a:t>
            </a:r>
            <a:r>
              <a:rPr lang="en-GB" sz="1600" dirty="0" err="1" smtClean="0"/>
              <a:t>ba</a:t>
            </a:r>
            <a:r>
              <a:rPr lang="sk-SK" sz="1600" dirty="0" smtClean="0"/>
              <a:t>ť</a:t>
            </a:r>
            <a:r>
              <a:rPr lang="en-GB" sz="1600" dirty="0" smtClean="0"/>
              <a:t> </a:t>
            </a:r>
            <a:r>
              <a:rPr lang="en-GB" sz="1600" dirty="0" smtClean="0"/>
              <a:t>s </a:t>
            </a:r>
            <a:r>
              <a:rPr lang="en-GB" sz="1600" dirty="0" err="1" smtClean="0"/>
              <a:t>projektov</a:t>
            </a:r>
            <a:r>
              <a:rPr lang="sk-SK" sz="1600" dirty="0" smtClean="0"/>
              <a:t>ý</a:t>
            </a:r>
            <a:r>
              <a:rPr lang="en-GB" sz="1600" dirty="0" smtClean="0"/>
              <a:t>m </a:t>
            </a:r>
            <a:r>
              <a:rPr lang="en-GB" sz="1600" dirty="0" err="1" smtClean="0"/>
              <a:t>rozpo</a:t>
            </a:r>
            <a:r>
              <a:rPr lang="sk-SK" sz="1600" dirty="0" smtClean="0"/>
              <a:t>č</a:t>
            </a:r>
            <a:r>
              <a:rPr lang="en-GB" sz="1600" dirty="0" smtClean="0"/>
              <a:t>tom</a:t>
            </a:r>
            <a:r>
              <a:rPr lang="en-GB" sz="1600" dirty="0" smtClean="0"/>
              <a:t>): 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</a:t>
            </a:r>
            <a:r>
              <a:rPr lang="en-GB" sz="1600" dirty="0" smtClean="0"/>
              <a:t>: 5;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 err="1" smtClean="0"/>
              <a:t>Disponuj</a:t>
            </a:r>
            <a:r>
              <a:rPr lang="sk-SK" sz="1600" dirty="0" smtClean="0"/>
              <a:t>ú</a:t>
            </a:r>
            <a:r>
              <a:rPr lang="en-GB" sz="1600" dirty="0" smtClean="0"/>
              <a:t> </a:t>
            </a:r>
            <a:r>
              <a:rPr lang="en-GB" sz="1600" dirty="0" err="1" smtClean="0"/>
              <a:t>dostato</a:t>
            </a:r>
            <a:r>
              <a:rPr lang="sk-SK" sz="1600" dirty="0" smtClean="0"/>
              <a:t>č</a:t>
            </a:r>
            <a:r>
              <a:rPr lang="en-GB" sz="1600" dirty="0" smtClean="0"/>
              <a:t>n</a:t>
            </a:r>
            <a:r>
              <a:rPr lang="sk-SK" sz="1600" dirty="0" smtClean="0"/>
              <a:t>ý</a:t>
            </a:r>
            <a:r>
              <a:rPr lang="en-GB" sz="1600" dirty="0" smtClean="0"/>
              <a:t>mi </a:t>
            </a:r>
            <a:r>
              <a:rPr lang="en-GB" sz="1600" b="1" dirty="0" err="1" smtClean="0"/>
              <a:t>zdrojmi</a:t>
            </a:r>
            <a:r>
              <a:rPr lang="en-GB" sz="1600" b="1" dirty="0" smtClean="0"/>
              <a:t> pre </a:t>
            </a:r>
            <a:r>
              <a:rPr lang="en-GB" sz="1600" b="1" dirty="0" err="1" smtClean="0"/>
              <a:t>finan</a:t>
            </a:r>
            <a:r>
              <a:rPr lang="sk-SK" sz="1600" b="1" dirty="0" smtClean="0"/>
              <a:t>č</a:t>
            </a:r>
            <a:r>
              <a:rPr lang="en-GB" sz="1600" b="1" dirty="0" smtClean="0"/>
              <a:t>n</a:t>
            </a:r>
            <a:r>
              <a:rPr lang="sk-SK" sz="1600" b="1" dirty="0" smtClean="0"/>
              <a:t>é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oper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cie</a:t>
            </a:r>
            <a:r>
              <a:rPr lang="en-GB" sz="1600" dirty="0" smtClean="0"/>
              <a:t>; 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</a:t>
            </a:r>
            <a:r>
              <a:rPr lang="en-GB" sz="1600" dirty="0" smtClean="0"/>
              <a:t>: 2;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 smtClean="0"/>
              <a:t>Pl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novane</a:t>
            </a:r>
            <a:r>
              <a:rPr lang="en-GB" sz="1600" b="1" dirty="0" smtClean="0"/>
              <a:t> s</a:t>
            </a:r>
            <a:r>
              <a:rPr lang="sk-SK" sz="1600" b="1" dirty="0" smtClean="0"/>
              <a:t>ú</a:t>
            </a:r>
            <a:r>
              <a:rPr lang="en-GB" sz="1600" b="1" dirty="0" smtClean="0"/>
              <a:t> </a:t>
            </a:r>
            <a:r>
              <a:rPr lang="en-GB" sz="1600" dirty="0" err="1" smtClean="0"/>
              <a:t>dostato</a:t>
            </a:r>
            <a:r>
              <a:rPr lang="sk-SK" sz="1600" dirty="0" smtClean="0"/>
              <a:t>č</a:t>
            </a:r>
            <a:r>
              <a:rPr lang="en-GB" sz="1600" dirty="0" smtClean="0"/>
              <a:t>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smtClean="0"/>
              <a:t>a </a:t>
            </a:r>
            <a:r>
              <a:rPr lang="en-GB" sz="1600" dirty="0" smtClean="0"/>
              <a:t>od</a:t>
            </a:r>
            <a:r>
              <a:rPr lang="sk-SK" sz="1600" dirty="0" smtClean="0"/>
              <a:t>ô</a:t>
            </a:r>
            <a:r>
              <a:rPr lang="en-GB" sz="1600" dirty="0" err="1" smtClean="0"/>
              <a:t>vodnen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b="1" dirty="0" err="1" smtClean="0"/>
              <a:t>zdroje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zabezpe</a:t>
            </a:r>
            <a:r>
              <a:rPr lang="sk-SK" sz="1600" dirty="0" smtClean="0"/>
              <a:t>č</a:t>
            </a:r>
            <a:r>
              <a:rPr lang="en-GB" sz="1600" dirty="0" err="1" smtClean="0"/>
              <a:t>enie</a:t>
            </a:r>
            <a:r>
              <a:rPr lang="en-GB" sz="1600" dirty="0" smtClean="0"/>
              <a:t> implement</a:t>
            </a:r>
            <a:r>
              <a:rPr lang="sk-SK" sz="1600" dirty="0" smtClean="0"/>
              <a:t>á</a:t>
            </a:r>
            <a:r>
              <a:rPr lang="en-GB" sz="1600" dirty="0" err="1" smtClean="0"/>
              <a:t>cie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; 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</a:t>
            </a:r>
            <a:r>
              <a:rPr lang="en-GB" sz="1600" dirty="0" smtClean="0"/>
              <a:t>: 4.</a:t>
            </a:r>
          </a:p>
        </p:txBody>
      </p:sp>
    </p:spTree>
    <p:extLst>
      <p:ext uri="{BB962C8B-B14F-4D97-AF65-F5344CB8AC3E}">
        <p14:creationId xmlns:p14="http://schemas.microsoft.com/office/powerpoint/2010/main" val="8991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>
                <a:solidFill>
                  <a:srgbClr val="0070C0"/>
                </a:solidFill>
              </a:rPr>
              <a:t>Partners</a:t>
            </a:r>
            <a:r>
              <a:rPr lang="sk-SK" sz="2400" b="1" dirty="0">
                <a:solidFill>
                  <a:srgbClr val="0070C0"/>
                </a:solidFill>
              </a:rPr>
              <a:t>tvo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- </a:t>
            </a:r>
            <a:r>
              <a:rPr lang="sk-SK" sz="2400" b="1" dirty="0" smtClean="0">
                <a:solidFill>
                  <a:srgbClr val="0070C0"/>
                </a:solidFill>
              </a:rPr>
              <a:t>pokračovanie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600" b="1" u="sng" dirty="0"/>
              <a:t>Kritériá udelenia grantu </a:t>
            </a:r>
            <a:r>
              <a:rPr lang="en-US" sz="1600" b="1" u="sng" dirty="0" smtClean="0"/>
              <a:t>(relevant</a:t>
            </a:r>
            <a:r>
              <a:rPr lang="sk-SK" sz="1600" b="1" u="sng" dirty="0" smtClean="0"/>
              <a:t>né pre</a:t>
            </a:r>
            <a:r>
              <a:rPr lang="en-US" sz="1600" b="1" u="sng" dirty="0" smtClean="0"/>
              <a:t> partners</a:t>
            </a:r>
            <a:r>
              <a:rPr lang="sk-SK" sz="1600" b="1" u="sng" dirty="0" smtClean="0"/>
              <a:t>tvo</a:t>
            </a:r>
            <a:r>
              <a:rPr lang="en-US" sz="1600" b="1" u="sng" dirty="0" smtClean="0"/>
              <a:t>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600" b="1" dirty="0"/>
              <a:t>Pridaná</a:t>
            </a:r>
            <a:r>
              <a:rPr lang="en-GB" sz="1600" dirty="0" smtClean="0"/>
              <a:t> </a:t>
            </a:r>
            <a:r>
              <a:rPr lang="sk-SK" sz="1600" b="1" dirty="0" smtClean="0"/>
              <a:t>hodnota</a:t>
            </a:r>
            <a:r>
              <a:rPr lang="en-GB" sz="1600" dirty="0" smtClean="0"/>
              <a:t> </a:t>
            </a:r>
            <a:r>
              <a:rPr lang="sk-SK" sz="1600" dirty="0" smtClean="0"/>
              <a:t>vyplývajúca z </a:t>
            </a:r>
            <a:r>
              <a:rPr lang="sk-SK" sz="1600" b="1" dirty="0" smtClean="0"/>
              <a:t>cezhraničnej spolupráce</a:t>
            </a:r>
            <a:r>
              <a:rPr lang="sk-SK" sz="1600" dirty="0" smtClean="0"/>
              <a:t> </a:t>
            </a:r>
            <a:r>
              <a:rPr lang="en-GB" sz="1600" dirty="0" smtClean="0"/>
              <a:t>a</a:t>
            </a:r>
            <a:r>
              <a:rPr lang="sk-SK" sz="1600" dirty="0" smtClean="0"/>
              <a:t> zdielanie spoločného prínosu</a:t>
            </a:r>
            <a:r>
              <a:rPr lang="en-GB" sz="1600" dirty="0" smtClean="0"/>
              <a:t>. </a:t>
            </a:r>
            <a:r>
              <a:rPr lang="sk-SK" sz="1600" dirty="0" smtClean="0"/>
              <a:t>Cezhraničná spolupráca</a:t>
            </a:r>
            <a:r>
              <a:rPr lang="en-GB" sz="1600" dirty="0" smtClean="0"/>
              <a:t> </a:t>
            </a:r>
            <a:r>
              <a:rPr lang="sk-SK" sz="1600" dirty="0" smtClean="0"/>
              <a:t>prináša pridanú hodnotu v zmysle</a:t>
            </a:r>
            <a:r>
              <a:rPr lang="en-GB" sz="1600" dirty="0" smtClean="0"/>
              <a:t>(max s</a:t>
            </a:r>
            <a:r>
              <a:rPr lang="sk-SK" sz="1600" dirty="0" smtClean="0"/>
              <a:t>kó</a:t>
            </a:r>
            <a:r>
              <a:rPr lang="en-GB" sz="1600" dirty="0" smtClean="0"/>
              <a:t>re 4):</a:t>
            </a:r>
          </a:p>
          <a:p>
            <a:pPr marL="400050" lvl="1" indent="0">
              <a:buNone/>
            </a:pPr>
            <a:r>
              <a:rPr lang="en-GB" sz="1200" dirty="0" smtClean="0"/>
              <a:t>- </a:t>
            </a:r>
            <a:r>
              <a:rPr lang="sk-SK" sz="1200" dirty="0" smtClean="0"/>
              <a:t>Prínos pre</a:t>
            </a:r>
            <a:r>
              <a:rPr lang="en-GB" sz="1200" dirty="0" smtClean="0"/>
              <a:t> </a:t>
            </a:r>
            <a:r>
              <a:rPr lang="sk-SK" sz="1200" dirty="0" smtClean="0"/>
              <a:t>dve</a:t>
            </a:r>
            <a:r>
              <a:rPr lang="en-GB" sz="1200" dirty="0" smtClean="0"/>
              <a:t>/</a:t>
            </a:r>
            <a:r>
              <a:rPr lang="en-GB" sz="1200" dirty="0" err="1" smtClean="0"/>
              <a:t>tr</a:t>
            </a:r>
            <a:r>
              <a:rPr lang="sk-SK" sz="1200" dirty="0" smtClean="0"/>
              <a:t>i</a:t>
            </a:r>
            <a:r>
              <a:rPr lang="en-GB" sz="1200" dirty="0" smtClean="0"/>
              <a:t>/</a:t>
            </a:r>
            <a:r>
              <a:rPr lang="sk-SK" sz="1200" dirty="0" smtClean="0"/>
              <a:t>štyri strany hranice</a:t>
            </a:r>
            <a:r>
              <a:rPr lang="en-GB" sz="1200" dirty="0" smtClean="0"/>
              <a:t> </a:t>
            </a:r>
            <a:endParaRPr lang="en-US" sz="1200" dirty="0"/>
          </a:p>
          <a:p>
            <a:pPr marL="400050" lvl="1" indent="0">
              <a:buNone/>
            </a:pPr>
            <a:r>
              <a:rPr lang="en-GB" sz="1200" dirty="0" smtClean="0"/>
              <a:t>- </a:t>
            </a:r>
            <a:r>
              <a:rPr lang="sk-SK" sz="1200" dirty="0" smtClean="0"/>
              <a:t>Jasný prínos spoupráce </a:t>
            </a:r>
            <a:r>
              <a:rPr lang="en-GB" sz="1200" dirty="0" smtClean="0"/>
              <a:t>– </a:t>
            </a:r>
            <a:r>
              <a:rPr lang="sk-SK" sz="1200" dirty="0" smtClean="0"/>
              <a:t>výsledok nemôže byť dosiahnutý bez spolupráce v rámci </a:t>
            </a:r>
            <a:r>
              <a:rPr lang="en-GB" sz="1200" dirty="0" err="1" smtClean="0"/>
              <a:t>proje</a:t>
            </a:r>
            <a:r>
              <a:rPr lang="sk-SK" sz="1200" dirty="0" smtClean="0"/>
              <a:t>k</a:t>
            </a:r>
            <a:r>
              <a:rPr lang="en-GB" sz="1200" dirty="0" smtClean="0"/>
              <a:t>t</a:t>
            </a:r>
            <a:r>
              <a:rPr lang="sk-SK" sz="1200" dirty="0" smtClean="0"/>
              <a:t>ového</a:t>
            </a:r>
            <a:r>
              <a:rPr lang="en-GB" sz="1200" dirty="0" smtClean="0"/>
              <a:t> partners</a:t>
            </a:r>
            <a:r>
              <a:rPr lang="sk-SK" sz="1200" dirty="0" smtClean="0"/>
              <a:t>tva</a:t>
            </a:r>
            <a:r>
              <a:rPr lang="en-GB" sz="1200" dirty="0" smtClean="0"/>
              <a:t> </a:t>
            </a:r>
            <a:endParaRPr lang="en-US" sz="1200" dirty="0"/>
          </a:p>
          <a:p>
            <a:pPr marL="400050" lvl="1" indent="0">
              <a:buNone/>
            </a:pPr>
            <a:r>
              <a:rPr lang="sk-SK" sz="1200" dirty="0" smtClean="0"/>
              <a:t> </a:t>
            </a:r>
            <a:r>
              <a:rPr lang="en-GB" sz="1200" dirty="0" smtClean="0"/>
              <a:t>-</a:t>
            </a:r>
            <a:r>
              <a:rPr lang="sk-SK" sz="1200" dirty="0" smtClean="0"/>
              <a:t> </a:t>
            </a:r>
            <a:r>
              <a:rPr lang="en-GB" sz="1200" dirty="0" smtClean="0"/>
              <a:t>Partner</a:t>
            </a:r>
            <a:r>
              <a:rPr lang="sk-SK" sz="1200" dirty="0" smtClean="0"/>
              <a:t>i ydieľajú vzájomné skúsenosti</a:t>
            </a:r>
            <a:r>
              <a:rPr lang="en-GB" sz="1200" dirty="0" smtClean="0"/>
              <a:t>, met</a:t>
            </a:r>
            <a:r>
              <a:rPr lang="sk-SK" sz="1200" dirty="0" smtClean="0"/>
              <a:t>ódy</a:t>
            </a:r>
            <a:r>
              <a:rPr lang="en-GB" sz="1200" dirty="0" smtClean="0"/>
              <a:t>, model</a:t>
            </a:r>
            <a:r>
              <a:rPr lang="sk-SK" sz="1200" dirty="0" smtClean="0"/>
              <a:t>y</a:t>
            </a:r>
            <a:r>
              <a:rPr lang="en-GB" sz="1200" dirty="0" smtClean="0"/>
              <a:t>, d</a:t>
            </a:r>
            <a:r>
              <a:rPr lang="sk-SK" sz="1200" dirty="0" smtClean="0"/>
              <a:t>á</a:t>
            </a:r>
            <a:r>
              <a:rPr lang="en-GB" sz="1200" dirty="0" smtClean="0"/>
              <a:t>ta</a:t>
            </a:r>
            <a:r>
              <a:rPr lang="en-GB" sz="1200" dirty="0"/>
              <a:t>, </a:t>
            </a:r>
            <a:r>
              <a:rPr lang="sk-SK" sz="1200" dirty="0" smtClean="0"/>
              <a:t>nápady</a:t>
            </a:r>
            <a:r>
              <a:rPr lang="en-GB" sz="1200" dirty="0" smtClean="0"/>
              <a:t>, </a:t>
            </a:r>
            <a:r>
              <a:rPr lang="en-GB" sz="1200" dirty="0"/>
              <a:t>know-how, </a:t>
            </a:r>
            <a:r>
              <a:rPr lang="sk-SK" sz="1200" dirty="0" smtClean="0"/>
              <a:t>znalosti atď</a:t>
            </a:r>
            <a:r>
              <a:rPr lang="en-GB" sz="1200" dirty="0" smtClean="0"/>
              <a:t>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en-GB" sz="1600" b="1" dirty="0" smtClean="0"/>
              <a:t>Relevant</a:t>
            </a:r>
            <a:r>
              <a:rPr lang="sk-SK" sz="1600" b="1" dirty="0" smtClean="0"/>
              <a:t>ní </a:t>
            </a:r>
            <a:r>
              <a:rPr lang="en-GB" sz="1600" b="1" dirty="0" smtClean="0"/>
              <a:t>partner</a:t>
            </a:r>
            <a:r>
              <a:rPr lang="sk-SK" sz="1600" b="1" dirty="0" smtClean="0"/>
              <a:t>i</a:t>
            </a:r>
            <a:r>
              <a:rPr lang="en-GB" sz="1600" b="1" dirty="0" smtClean="0"/>
              <a:t> </a:t>
            </a:r>
            <a:r>
              <a:rPr lang="sk-SK" sz="1600" dirty="0" smtClean="0"/>
              <a:t>zdieľajú</a:t>
            </a:r>
            <a:r>
              <a:rPr lang="sk-SK" sz="1600" b="1" dirty="0" smtClean="0"/>
              <a:t> </a:t>
            </a:r>
            <a:r>
              <a:rPr lang="sk-SK" sz="1600" dirty="0" smtClean="0"/>
              <a:t>vypracovanie </a:t>
            </a:r>
            <a:r>
              <a:rPr lang="en-GB" sz="1600" dirty="0" err="1" smtClean="0"/>
              <a:t>proje</a:t>
            </a:r>
            <a:r>
              <a:rPr lang="sk-SK" sz="1600" dirty="0" smtClean="0"/>
              <a:t>k</a:t>
            </a:r>
            <a:r>
              <a:rPr lang="en-GB" sz="1600" dirty="0" smtClean="0"/>
              <a:t>t</a:t>
            </a:r>
            <a:r>
              <a:rPr lang="sk-SK" sz="1600" dirty="0" smtClean="0"/>
              <a:t>u</a:t>
            </a:r>
            <a:r>
              <a:rPr lang="en-GB" sz="1600" dirty="0" smtClean="0"/>
              <a:t>, implement</a:t>
            </a:r>
            <a:r>
              <a:rPr lang="sk-SK" sz="1600" dirty="0" smtClean="0"/>
              <a:t>áciu </a:t>
            </a:r>
            <a:r>
              <a:rPr lang="en-GB" sz="1600" dirty="0" err="1" smtClean="0"/>
              <a:t>proje</a:t>
            </a:r>
            <a:r>
              <a:rPr lang="sk-SK" sz="1600" dirty="0" smtClean="0"/>
              <a:t>k</a:t>
            </a:r>
            <a:r>
              <a:rPr lang="en-GB" sz="1600" dirty="0" smtClean="0"/>
              <a:t>t</a:t>
            </a:r>
            <a:r>
              <a:rPr lang="sk-SK" sz="1600" dirty="0" smtClean="0"/>
              <a:t>u </a:t>
            </a:r>
            <a:r>
              <a:rPr lang="en-GB" sz="1600" dirty="0" smtClean="0"/>
              <a:t>a</a:t>
            </a:r>
            <a:r>
              <a:rPr lang="sk-SK" sz="1600" dirty="0" smtClean="0"/>
              <a:t> dosahovanie projektových cieľov</a:t>
            </a:r>
            <a:r>
              <a:rPr lang="en-GB" sz="1600" dirty="0" smtClean="0"/>
              <a:t> (max s</a:t>
            </a:r>
            <a:r>
              <a:rPr lang="sk-SK" sz="1600" dirty="0" smtClean="0"/>
              <a:t>kó</a:t>
            </a:r>
            <a:r>
              <a:rPr lang="en-GB" sz="1600" dirty="0" smtClean="0"/>
              <a:t>re 3);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sk-SK" sz="1600" dirty="0" smtClean="0"/>
              <a:t>Všetci </a:t>
            </a:r>
            <a:r>
              <a:rPr lang="en-GB" sz="1600" dirty="0" smtClean="0"/>
              <a:t>partner</a:t>
            </a:r>
            <a:r>
              <a:rPr lang="sk-SK" sz="1600" dirty="0" smtClean="0"/>
              <a:t>i</a:t>
            </a:r>
            <a:r>
              <a:rPr lang="en-GB" sz="1600" dirty="0" smtClean="0"/>
              <a:t> </a:t>
            </a:r>
            <a:r>
              <a:rPr lang="sk-SK" sz="1600" dirty="0" smtClean="0"/>
              <a:t>majú </a:t>
            </a:r>
            <a:r>
              <a:rPr lang="sk-SK" sz="1600" b="1" dirty="0"/>
              <a:t>presnú r</a:t>
            </a:r>
            <a:r>
              <a:rPr lang="en-GB" sz="1600" b="1" dirty="0" err="1" smtClean="0"/>
              <a:t>ol</a:t>
            </a:r>
            <a:r>
              <a:rPr lang="sk-SK" sz="1600" b="1" dirty="0" smtClean="0"/>
              <a:t>u</a:t>
            </a:r>
            <a:r>
              <a:rPr lang="en-GB" sz="1600" dirty="0" smtClean="0"/>
              <a:t> </a:t>
            </a:r>
            <a:r>
              <a:rPr lang="sk-SK" sz="1600" dirty="0" smtClean="0"/>
              <a:t>v rámci </a:t>
            </a:r>
            <a:r>
              <a:rPr lang="en-GB" sz="1600" dirty="0" smtClean="0"/>
              <a:t>partners</a:t>
            </a:r>
            <a:r>
              <a:rPr lang="sk-SK" sz="1600" dirty="0" smtClean="0"/>
              <a:t>tva a z nej vyplývajúci skutočný prínos</a:t>
            </a:r>
            <a:r>
              <a:rPr lang="en-GB" sz="1600" dirty="0" smtClean="0"/>
              <a:t>(max s</a:t>
            </a:r>
            <a:r>
              <a:rPr lang="sk-SK" sz="1600" dirty="0" smtClean="0"/>
              <a:t>kó</a:t>
            </a:r>
            <a:r>
              <a:rPr lang="en-GB" sz="1600" dirty="0" smtClean="0"/>
              <a:t>re: 3).</a:t>
            </a:r>
          </a:p>
          <a:p>
            <a:pPr marL="0" lvl="1" indent="0">
              <a:buNone/>
            </a:pPr>
            <a:endParaRPr lang="en-GB" sz="1600" dirty="0" smtClean="0"/>
          </a:p>
          <a:p>
            <a:pPr marL="0" lvl="1" indent="0">
              <a:buNone/>
            </a:pPr>
            <a:r>
              <a:rPr lang="sk-SK" sz="1600" b="1" dirty="0" smtClean="0"/>
              <a:t>KTO nie je súčasťou projektového p</a:t>
            </a:r>
            <a:r>
              <a:rPr lang="en-GB" sz="1600" b="1" dirty="0" smtClean="0"/>
              <a:t>art</a:t>
            </a:r>
            <a:r>
              <a:rPr lang="sk-SK" sz="1600" b="1" dirty="0" smtClean="0"/>
              <a:t>nerstva</a:t>
            </a:r>
            <a:r>
              <a:rPr lang="en-GB" sz="1600" b="1" dirty="0" smtClean="0"/>
              <a:t>:</a:t>
            </a:r>
          </a:p>
          <a:p>
            <a:pPr marL="285750" lvl="1">
              <a:buFontTx/>
              <a:buChar char="-"/>
            </a:pPr>
            <a:r>
              <a:rPr lang="sk-SK" sz="1600" dirty="0" smtClean="0"/>
              <a:t>Dodávatelia /</a:t>
            </a:r>
            <a:r>
              <a:rPr lang="en-GB" sz="1600" dirty="0" smtClean="0"/>
              <a:t>Subcontractors</a:t>
            </a:r>
            <a:r>
              <a:rPr lang="sk-SK" sz="1600" dirty="0" smtClean="0"/>
              <a:t>/</a:t>
            </a:r>
            <a:r>
              <a:rPr lang="en-GB" sz="1600" dirty="0" smtClean="0"/>
              <a:t>;</a:t>
            </a:r>
          </a:p>
          <a:p>
            <a:pPr marL="285750" lvl="1">
              <a:buFontTx/>
              <a:buChar char="-"/>
            </a:pPr>
            <a:r>
              <a:rPr lang="sk-SK" sz="1600" dirty="0" smtClean="0"/>
              <a:t>Cieľové skupiny </a:t>
            </a:r>
            <a:r>
              <a:rPr lang="en-GB" sz="1600" dirty="0" smtClean="0"/>
              <a:t>– </a:t>
            </a:r>
            <a:r>
              <a:rPr lang="sk-SK" sz="1600" dirty="0" smtClean="0"/>
              <a:t>priamo pozitívne ovplyvnené </a:t>
            </a:r>
            <a:r>
              <a:rPr lang="en-GB" sz="1600" dirty="0" err="1" smtClean="0"/>
              <a:t>proje</a:t>
            </a:r>
            <a:r>
              <a:rPr lang="sk-SK" sz="1600" dirty="0" smtClean="0"/>
              <a:t>k</a:t>
            </a:r>
            <a:r>
              <a:rPr lang="en-GB" sz="1600" dirty="0" smtClean="0"/>
              <a:t>t</a:t>
            </a:r>
            <a:r>
              <a:rPr lang="sk-SK" sz="1600" dirty="0" smtClean="0"/>
              <a:t>om</a:t>
            </a:r>
            <a:r>
              <a:rPr lang="en-GB" sz="1600" dirty="0" smtClean="0"/>
              <a:t>. </a:t>
            </a:r>
            <a:endParaRPr lang="en-US" sz="1600" dirty="0"/>
          </a:p>
          <a:p>
            <a:pPr marL="285750" lvl="1">
              <a:buFontTx/>
              <a:buChar char="-"/>
            </a:pPr>
            <a:r>
              <a:rPr lang="sk-SK" sz="1600" dirty="0" smtClean="0"/>
              <a:t>Koneční prijímatelia </a:t>
            </a:r>
            <a:r>
              <a:rPr lang="en-GB" sz="1600" dirty="0" smtClean="0"/>
              <a:t>– </a:t>
            </a:r>
            <a:r>
              <a:rPr lang="sk-SK" sz="1600" dirty="0" smtClean="0"/>
              <a:t>prínos z projektu v dlhodobom období na celospoločenskej úrovni</a:t>
            </a:r>
            <a:r>
              <a:rPr lang="en-GB" sz="1600" dirty="0" smtClean="0"/>
              <a:t>. </a:t>
            </a:r>
            <a:endParaRPr lang="en-US" sz="1600" dirty="0"/>
          </a:p>
          <a:p>
            <a:pPr marL="285750" lvl="1">
              <a:buFontTx/>
              <a:buChar char="-"/>
            </a:pP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7647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Oprávnenosť</a:t>
            </a:r>
            <a:r>
              <a:rPr lang="en-US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</a:rPr>
              <a:t>proje</a:t>
            </a:r>
            <a:r>
              <a:rPr lang="sk-SK" sz="2400" b="1" dirty="0" smtClean="0">
                <a:solidFill>
                  <a:srgbClr val="0070C0"/>
                </a:solidFill>
              </a:rPr>
              <a:t>k</a:t>
            </a:r>
            <a:r>
              <a:rPr lang="en-US" sz="2400" b="1" dirty="0" smtClean="0">
                <a:solidFill>
                  <a:srgbClr val="0070C0"/>
                </a:solidFill>
              </a:rPr>
              <a:t>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231469"/>
              </p:ext>
            </p:extLst>
          </p:nvPr>
        </p:nvGraphicFramePr>
        <p:xfrm>
          <a:off x="609600" y="1447801"/>
          <a:ext cx="58674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5346640"/>
              </p:ext>
            </p:extLst>
          </p:nvPr>
        </p:nvGraphicFramePr>
        <p:xfrm>
          <a:off x="6553200" y="3048000"/>
          <a:ext cx="2405849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462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Za horizontom oprávnenosti p</a:t>
            </a:r>
            <a:r>
              <a:rPr lang="en-US" sz="2400" b="1" dirty="0" err="1" smtClean="0">
                <a:solidFill>
                  <a:srgbClr val="0070C0"/>
                </a:solidFill>
              </a:rPr>
              <a:t>roje</a:t>
            </a:r>
            <a:r>
              <a:rPr lang="sk-SK" sz="2400" b="1" dirty="0" smtClean="0">
                <a:solidFill>
                  <a:srgbClr val="0070C0"/>
                </a:solidFill>
              </a:rPr>
              <a:t>k</a:t>
            </a:r>
            <a:r>
              <a:rPr lang="en-US" sz="2400" b="1" dirty="0" smtClean="0">
                <a:solidFill>
                  <a:srgbClr val="0070C0"/>
                </a:solidFill>
              </a:rPr>
              <a:t>t</a:t>
            </a:r>
            <a:r>
              <a:rPr lang="sk-SK" sz="2400" b="1" dirty="0" smtClean="0">
                <a:solidFill>
                  <a:srgbClr val="0070C0"/>
                </a:solidFill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</a:rPr>
              <a:t> 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u="sng" dirty="0"/>
              <a:t>Kritériá udelenia </a:t>
            </a:r>
            <a:r>
              <a:rPr lang="sk-SK" sz="1400" b="1" u="sng" dirty="0" smtClean="0"/>
              <a:t>grantu</a:t>
            </a:r>
            <a:r>
              <a:rPr lang="en-US" sz="1400" b="1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dirty="0" smtClean="0"/>
              <a:t>Cezhraničný prístup</a:t>
            </a:r>
            <a:r>
              <a:rPr lang="en-GB" sz="1400" dirty="0" smtClean="0"/>
              <a:t>: </a:t>
            </a:r>
            <a:r>
              <a:rPr lang="sk-SK" sz="1400" dirty="0" smtClean="0"/>
              <a:t>P</a:t>
            </a:r>
            <a:r>
              <a:rPr lang="en-GB" sz="1400" dirty="0" err="1" smtClean="0"/>
              <a:t>roje</a:t>
            </a:r>
            <a:r>
              <a:rPr lang="sk-SK" sz="1400" dirty="0" smtClean="0"/>
              <a:t>k</a:t>
            </a:r>
            <a:r>
              <a:rPr lang="en-GB" sz="1400" dirty="0" smtClean="0"/>
              <a:t>t </a:t>
            </a:r>
            <a:r>
              <a:rPr lang="sk-SK" sz="1400" dirty="0" smtClean="0"/>
              <a:t>vykazuje </a:t>
            </a:r>
            <a:r>
              <a:rPr lang="sk-SK" sz="1400" b="1" dirty="0" smtClean="0"/>
              <a:t>jasný cezhraničný dopad </a:t>
            </a:r>
            <a:r>
              <a:rPr lang="sk-SK" sz="1400" dirty="0" smtClean="0"/>
              <a:t>a</a:t>
            </a:r>
            <a:r>
              <a:rPr lang="en-GB" sz="1400" dirty="0" smtClean="0"/>
              <a:t> </a:t>
            </a:r>
            <a:r>
              <a:rPr lang="en-GB" sz="1400" dirty="0" err="1" smtClean="0"/>
              <a:t>po</a:t>
            </a:r>
            <a:r>
              <a:rPr lang="sk-SK" sz="1400" dirty="0" smtClean="0"/>
              <a:t>z</a:t>
            </a:r>
            <a:r>
              <a:rPr lang="en-GB" sz="1400" dirty="0" smtClean="0"/>
              <a:t>it</a:t>
            </a:r>
            <a:r>
              <a:rPr lang="sk-SK" sz="1400" dirty="0" smtClean="0"/>
              <a:t>í</a:t>
            </a:r>
            <a:r>
              <a:rPr lang="en-GB" sz="1400" dirty="0" smtClean="0"/>
              <a:t>v</a:t>
            </a:r>
            <a:r>
              <a:rPr lang="sk-SK" sz="1400" dirty="0" smtClean="0"/>
              <a:t>ne ovplyvňuje cieľové skupiny a konečných prijímateľov</a:t>
            </a:r>
            <a:r>
              <a:rPr lang="en-GB" sz="1400" dirty="0" smtClean="0"/>
              <a:t> (max s</a:t>
            </a:r>
            <a:r>
              <a:rPr lang="sk-SK" sz="1400" dirty="0" smtClean="0"/>
              <a:t>kó</a:t>
            </a:r>
            <a:r>
              <a:rPr lang="en-GB" sz="1400" dirty="0" smtClean="0"/>
              <a:t>re: 5);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u="sng" dirty="0" err="1" smtClean="0"/>
              <a:t>Relevanc</a:t>
            </a:r>
            <a:r>
              <a:rPr lang="sk-SK" sz="1400" b="1" u="sng" dirty="0" smtClean="0"/>
              <a:t>ia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proje</a:t>
            </a:r>
            <a:r>
              <a:rPr lang="sk-SK" sz="1400" b="1" dirty="0" smtClean="0"/>
              <a:t>k</a:t>
            </a:r>
            <a:r>
              <a:rPr lang="en-GB" sz="1400" b="1" dirty="0" smtClean="0"/>
              <a:t>t</a:t>
            </a:r>
            <a:r>
              <a:rPr lang="sk-SK" sz="1400" b="1" dirty="0" smtClean="0"/>
              <a:t>u ku </a:t>
            </a:r>
            <a:r>
              <a:rPr lang="en-GB" sz="1400" b="1" dirty="0" smtClean="0"/>
              <a:t>Program</a:t>
            </a:r>
            <a:r>
              <a:rPr lang="sk-SK" sz="1400" b="1" dirty="0" smtClean="0"/>
              <a:t>u</a:t>
            </a:r>
            <a:r>
              <a:rPr lang="en-GB" sz="1400" b="1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b="1" dirty="0"/>
              <a:t>P</a:t>
            </a:r>
            <a:r>
              <a:rPr lang="en-GB" sz="1400" b="1" dirty="0" err="1" smtClean="0"/>
              <a:t>robl</a:t>
            </a:r>
            <a:r>
              <a:rPr lang="sk-SK" sz="1400" b="1" dirty="0" smtClean="0"/>
              <a:t>é</a:t>
            </a:r>
            <a:r>
              <a:rPr lang="en-GB" sz="1400" b="1" dirty="0" smtClean="0"/>
              <a:t>m</a:t>
            </a:r>
            <a:r>
              <a:rPr lang="sk-SK" sz="1400" b="1" dirty="0" smtClean="0"/>
              <a:t>y </a:t>
            </a:r>
            <a:r>
              <a:rPr lang="en-GB" sz="1400" b="1" dirty="0" smtClean="0"/>
              <a:t>a </a:t>
            </a:r>
            <a:r>
              <a:rPr lang="sk-SK" sz="1400" b="1" dirty="0" smtClean="0"/>
              <a:t>potreby</a:t>
            </a:r>
            <a:r>
              <a:rPr lang="en-GB" sz="1400" dirty="0" smtClean="0"/>
              <a:t> </a:t>
            </a:r>
            <a:r>
              <a:rPr lang="sk-SK" sz="1400" dirty="0" smtClean="0"/>
              <a:t>opodstatňujúce relevanciu p</a:t>
            </a:r>
            <a:r>
              <a:rPr lang="en-GB" sz="1400" dirty="0" err="1" smtClean="0"/>
              <a:t>roje</a:t>
            </a:r>
            <a:r>
              <a:rPr lang="sk-SK" sz="1400" dirty="0" smtClean="0"/>
              <a:t>k</a:t>
            </a:r>
            <a:r>
              <a:rPr lang="en-GB" sz="1400" dirty="0" smtClean="0"/>
              <a:t>t</a:t>
            </a:r>
            <a:r>
              <a:rPr lang="sk-SK" sz="1400" dirty="0" smtClean="0"/>
              <a:t>u sú </a:t>
            </a:r>
            <a:r>
              <a:rPr lang="en-GB" sz="1400" dirty="0" smtClean="0"/>
              <a:t>pre</a:t>
            </a:r>
            <a:r>
              <a:rPr lang="sk-SK" sz="1400" dirty="0" smtClean="0"/>
              <a:t>sne</a:t>
            </a:r>
            <a:r>
              <a:rPr lang="en-GB" sz="1400" dirty="0" smtClean="0"/>
              <a:t> </a:t>
            </a:r>
            <a:r>
              <a:rPr lang="en-GB" sz="1400" dirty="0" err="1" smtClean="0"/>
              <a:t>defin</a:t>
            </a:r>
            <a:r>
              <a:rPr lang="sk-SK" sz="1400" dirty="0" smtClean="0"/>
              <a:t>ované </a:t>
            </a:r>
            <a:r>
              <a:rPr lang="en-GB" sz="1400" dirty="0" smtClean="0"/>
              <a:t>a</a:t>
            </a:r>
            <a:r>
              <a:rPr lang="sk-SK" sz="1400" dirty="0" smtClean="0"/>
              <a:t> opísané </a:t>
            </a:r>
            <a:r>
              <a:rPr lang="en-GB" sz="1400" dirty="0" smtClean="0"/>
              <a:t>(max s</a:t>
            </a:r>
            <a:r>
              <a:rPr lang="sk-SK" sz="1400" dirty="0" smtClean="0"/>
              <a:t>kó</a:t>
            </a:r>
            <a:r>
              <a:rPr lang="en-GB" sz="1400" dirty="0" smtClean="0"/>
              <a:t>re:5);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b="1" dirty="0" smtClean="0"/>
              <a:t>Ciele projektu </a:t>
            </a:r>
            <a:r>
              <a:rPr lang="sk-SK" sz="1400" dirty="0" smtClean="0"/>
              <a:t>sú</a:t>
            </a:r>
            <a:r>
              <a:rPr lang="en-GB" sz="1400" dirty="0" smtClean="0"/>
              <a:t> relevant</a:t>
            </a:r>
            <a:r>
              <a:rPr lang="sk-SK" sz="1400" dirty="0" smtClean="0"/>
              <a:t>né</a:t>
            </a:r>
            <a:r>
              <a:rPr lang="en-GB" sz="1400" dirty="0" smtClean="0"/>
              <a:t> a</a:t>
            </a:r>
            <a:r>
              <a:rPr lang="sk-SK" sz="1400" dirty="0" smtClean="0"/>
              <a:t> kryté</a:t>
            </a:r>
            <a:r>
              <a:rPr lang="en-GB" sz="1400" dirty="0" smtClean="0"/>
              <a:t> </a:t>
            </a:r>
            <a:r>
              <a:rPr lang="en-GB" sz="1400" b="1" dirty="0" smtClean="0"/>
              <a:t>anal</a:t>
            </a:r>
            <a:r>
              <a:rPr lang="sk-SK" sz="1400" b="1" dirty="0" smtClean="0"/>
              <a:t>ýzou</a:t>
            </a:r>
            <a:r>
              <a:rPr lang="en-GB" sz="1400" b="1" dirty="0" smtClean="0"/>
              <a:t> </a:t>
            </a:r>
            <a:r>
              <a:rPr lang="en-GB" sz="1400" dirty="0" smtClean="0"/>
              <a:t>(max s</a:t>
            </a:r>
            <a:r>
              <a:rPr lang="sk-SK" sz="1400" dirty="0" smtClean="0"/>
              <a:t>kó</a:t>
            </a:r>
            <a:r>
              <a:rPr lang="en-GB" sz="1400" dirty="0" smtClean="0"/>
              <a:t>re: 5);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dirty="0" smtClean="0"/>
              <a:t>P</a:t>
            </a:r>
            <a:r>
              <a:rPr lang="en-GB" sz="1400" dirty="0" err="1" smtClean="0"/>
              <a:t>roje</a:t>
            </a:r>
            <a:r>
              <a:rPr lang="sk-SK" sz="1400" dirty="0" smtClean="0"/>
              <a:t>k</a:t>
            </a:r>
            <a:r>
              <a:rPr lang="en-GB" sz="1400" dirty="0" smtClean="0"/>
              <a:t>t</a:t>
            </a:r>
            <a:r>
              <a:rPr lang="sk-SK" sz="1400" dirty="0" smtClean="0"/>
              <a:t>ová žiadosť</a:t>
            </a:r>
            <a:r>
              <a:rPr lang="en-GB" sz="1400" dirty="0" smtClean="0"/>
              <a:t> </a:t>
            </a:r>
            <a:r>
              <a:rPr lang="sk-SK" sz="1400" dirty="0" smtClean="0"/>
              <a:t>obsahuje k</a:t>
            </a:r>
            <a:r>
              <a:rPr lang="en-GB" sz="1400" dirty="0" err="1" smtClean="0"/>
              <a:t>omplex</a:t>
            </a:r>
            <a:r>
              <a:rPr lang="sk-SK" sz="1400" dirty="0" smtClean="0"/>
              <a:t>nú</a:t>
            </a:r>
            <a:r>
              <a:rPr lang="en-GB" sz="1400" dirty="0" smtClean="0"/>
              <a:t>, relevant</a:t>
            </a:r>
            <a:r>
              <a:rPr lang="sk-SK" sz="1400" dirty="0" smtClean="0"/>
              <a:t>nú</a:t>
            </a:r>
            <a:r>
              <a:rPr lang="en-GB" sz="1400" dirty="0" smtClean="0"/>
              <a:t> a detail</a:t>
            </a:r>
            <a:r>
              <a:rPr lang="sk-SK" sz="1400" dirty="0" smtClean="0"/>
              <a:t>nú</a:t>
            </a:r>
            <a:r>
              <a:rPr lang="en-GB" sz="1400" dirty="0" smtClean="0"/>
              <a:t> </a:t>
            </a:r>
            <a:r>
              <a:rPr lang="sk-SK" sz="1400" dirty="0" smtClean="0"/>
              <a:t>analýzu rizík s jasným rezervným </a:t>
            </a:r>
            <a:r>
              <a:rPr lang="en-GB" sz="1400" dirty="0" err="1" smtClean="0"/>
              <a:t>pl</a:t>
            </a:r>
            <a:r>
              <a:rPr lang="sk-SK" sz="1400" dirty="0" smtClean="0"/>
              <a:t>á</a:t>
            </a:r>
            <a:r>
              <a:rPr lang="en-GB" sz="1400" dirty="0" smtClean="0"/>
              <a:t>n</a:t>
            </a:r>
            <a:r>
              <a:rPr lang="sk-SK" sz="1400" dirty="0" smtClean="0"/>
              <a:t>om      /</a:t>
            </a:r>
            <a:r>
              <a:rPr lang="en-GB" sz="1400" dirty="0" smtClean="0"/>
              <a:t>contingency</a:t>
            </a:r>
            <a:r>
              <a:rPr lang="sk-SK" sz="1400" dirty="0" smtClean="0"/>
              <a:t> plan/</a:t>
            </a:r>
            <a:r>
              <a:rPr lang="en-GB" sz="1400" dirty="0" smtClean="0"/>
              <a:t> (max score:2);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dirty="0" smtClean="0"/>
              <a:t>Všetky </a:t>
            </a:r>
            <a:r>
              <a:rPr lang="en-GB" sz="1400" dirty="0" err="1" smtClean="0"/>
              <a:t>proje</a:t>
            </a:r>
            <a:r>
              <a:rPr lang="sk-SK" sz="1400" dirty="0" smtClean="0"/>
              <a:t>k</a:t>
            </a:r>
            <a:r>
              <a:rPr lang="en-GB" sz="1400" dirty="0" smtClean="0"/>
              <a:t>t</a:t>
            </a:r>
            <a:r>
              <a:rPr lang="sk-SK" sz="1400" dirty="0" smtClean="0"/>
              <a:t>ové</a:t>
            </a:r>
            <a:r>
              <a:rPr lang="en-GB" sz="1400" dirty="0" smtClean="0"/>
              <a:t> </a:t>
            </a:r>
            <a:r>
              <a:rPr lang="en-GB" sz="1400" b="1" dirty="0" smtClean="0"/>
              <a:t>a</a:t>
            </a:r>
            <a:r>
              <a:rPr lang="sk-SK" sz="1400" b="1" dirty="0" smtClean="0"/>
              <a:t>k</a:t>
            </a:r>
            <a:r>
              <a:rPr lang="en-GB" sz="1400" b="1" dirty="0" err="1" smtClean="0"/>
              <a:t>tivit</a:t>
            </a:r>
            <a:r>
              <a:rPr lang="sk-SK" sz="1400" b="1" dirty="0" smtClean="0"/>
              <a:t>y</a:t>
            </a:r>
            <a:r>
              <a:rPr lang="en-GB" sz="1400" dirty="0" smtClean="0"/>
              <a:t> </a:t>
            </a:r>
            <a:r>
              <a:rPr lang="sk-SK" sz="1400" dirty="0" smtClean="0"/>
              <a:t>sú </a:t>
            </a:r>
            <a:r>
              <a:rPr lang="sk-SK" sz="1400" b="1" dirty="0" smtClean="0"/>
              <a:t>vyrovnané</a:t>
            </a:r>
            <a:r>
              <a:rPr lang="en-GB" sz="1400" dirty="0" smtClean="0"/>
              <a:t>, </a:t>
            </a:r>
            <a:r>
              <a:rPr lang="en-GB" sz="1400" b="1" dirty="0" smtClean="0"/>
              <a:t>relevant</a:t>
            </a:r>
            <a:r>
              <a:rPr lang="sk-SK" sz="1400" b="1" dirty="0" smtClean="0"/>
              <a:t>né</a:t>
            </a:r>
            <a:r>
              <a:rPr lang="en-GB" sz="1400" dirty="0" smtClean="0"/>
              <a:t> </a:t>
            </a:r>
            <a:r>
              <a:rPr lang="sk-SK" sz="1400" dirty="0" smtClean="0"/>
              <a:t>s cieľom dosiahnutia </a:t>
            </a:r>
            <a:r>
              <a:rPr lang="en-GB" sz="1400" dirty="0" err="1" smtClean="0"/>
              <a:t>proje</a:t>
            </a:r>
            <a:r>
              <a:rPr lang="sk-SK" sz="1400" dirty="0" smtClean="0"/>
              <a:t>k</a:t>
            </a:r>
            <a:r>
              <a:rPr lang="en-GB" sz="1400" dirty="0" smtClean="0"/>
              <a:t>t</a:t>
            </a:r>
            <a:r>
              <a:rPr lang="sk-SK" sz="1400" dirty="0" smtClean="0"/>
              <a:t>ových</a:t>
            </a:r>
            <a:r>
              <a:rPr lang="en-GB" sz="1400" dirty="0" smtClean="0"/>
              <a:t> </a:t>
            </a:r>
            <a:r>
              <a:rPr lang="sk-SK" sz="1400" dirty="0" smtClean="0"/>
              <a:t>výsledkov</a:t>
            </a:r>
            <a:r>
              <a:rPr lang="en-GB" sz="1400" dirty="0" smtClean="0"/>
              <a:t> a </a:t>
            </a:r>
            <a:r>
              <a:rPr lang="sk-SK" sz="1400" dirty="0" smtClean="0"/>
              <a:t>sú potrebné pre úspešnú</a:t>
            </a:r>
            <a:r>
              <a:rPr lang="en-GB" sz="1400" dirty="0" smtClean="0"/>
              <a:t> implement</a:t>
            </a:r>
            <a:r>
              <a:rPr lang="sk-SK" sz="1400" dirty="0" smtClean="0"/>
              <a:t>áciu </a:t>
            </a:r>
            <a:r>
              <a:rPr lang="en-GB" sz="1400" dirty="0" smtClean="0"/>
              <a:t>(max s</a:t>
            </a:r>
            <a:r>
              <a:rPr lang="sk-SK" sz="1400" dirty="0" smtClean="0"/>
              <a:t>kó</a:t>
            </a:r>
            <a:r>
              <a:rPr lang="en-GB" sz="1400" dirty="0" smtClean="0"/>
              <a:t>re: 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b="1" dirty="0" smtClean="0"/>
              <a:t>Koneční prijímatelia </a:t>
            </a:r>
            <a:r>
              <a:rPr lang="en-GB" sz="1400" dirty="0" smtClean="0"/>
              <a:t>a </a:t>
            </a:r>
            <a:r>
              <a:rPr lang="sk-SK" sz="1400" b="1" dirty="0" smtClean="0"/>
              <a:t>cieľové skupiny </a:t>
            </a:r>
            <a:r>
              <a:rPr lang="sk-SK" sz="1400" dirty="0" smtClean="0"/>
              <a:t>sú jasne </a:t>
            </a:r>
            <a:r>
              <a:rPr lang="en-GB" sz="1400" dirty="0" err="1" smtClean="0"/>
              <a:t>defin</a:t>
            </a:r>
            <a:r>
              <a:rPr lang="sk-SK" sz="1400" dirty="0" smtClean="0"/>
              <a:t>ované a </a:t>
            </a:r>
            <a:r>
              <a:rPr lang="en-GB" sz="1400" dirty="0" smtClean="0"/>
              <a:t>strategic</a:t>
            </a:r>
            <a:r>
              <a:rPr lang="sk-SK" sz="1400" dirty="0" smtClean="0"/>
              <a:t>ky zvolené</a:t>
            </a:r>
            <a:r>
              <a:rPr lang="en-GB" sz="1400" dirty="0" smtClean="0"/>
              <a:t>  (max s</a:t>
            </a:r>
            <a:r>
              <a:rPr lang="sk-SK" sz="1400" dirty="0" smtClean="0"/>
              <a:t>kó</a:t>
            </a:r>
            <a:r>
              <a:rPr lang="en-GB" sz="1400" dirty="0" smtClean="0"/>
              <a:t>re: 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dirty="0" smtClean="0"/>
              <a:t>P</a:t>
            </a:r>
            <a:r>
              <a:rPr lang="en-GB" sz="1400" dirty="0" err="1" smtClean="0"/>
              <a:t>roje</a:t>
            </a:r>
            <a:r>
              <a:rPr lang="sk-SK" sz="1400" dirty="0" smtClean="0"/>
              <a:t>k</a:t>
            </a:r>
            <a:r>
              <a:rPr lang="en-GB" sz="1400" dirty="0" smtClean="0"/>
              <a:t>t </a:t>
            </a:r>
            <a:r>
              <a:rPr lang="sk-SK" sz="1400" dirty="0" smtClean="0"/>
              <a:t>je</a:t>
            </a:r>
            <a:r>
              <a:rPr lang="en-GB" sz="1400" dirty="0" smtClean="0"/>
              <a:t> relevant</a:t>
            </a:r>
            <a:r>
              <a:rPr lang="sk-SK" sz="1400" dirty="0" smtClean="0"/>
              <a:t>ný z hľadiska </a:t>
            </a:r>
            <a:r>
              <a:rPr lang="sk-SK" sz="1400" b="1" dirty="0" smtClean="0"/>
              <a:t>prierezových tém</a:t>
            </a:r>
            <a:r>
              <a:rPr lang="en-GB" sz="1400" b="1" dirty="0" smtClean="0"/>
              <a:t> </a:t>
            </a:r>
            <a:r>
              <a:rPr lang="en-GB" sz="1400" dirty="0" smtClean="0"/>
              <a:t>(</a:t>
            </a:r>
            <a:r>
              <a:rPr lang="sk-SK" sz="1400" dirty="0" smtClean="0"/>
              <a:t>ako rodová rovnosť</a:t>
            </a:r>
            <a:r>
              <a:rPr lang="en-GB" sz="1400" dirty="0" smtClean="0"/>
              <a:t>, </a:t>
            </a:r>
            <a:r>
              <a:rPr lang="sk-SK" sz="1400" dirty="0" smtClean="0"/>
              <a:t>ľudské práva</a:t>
            </a:r>
            <a:r>
              <a:rPr lang="en-GB" sz="1400" dirty="0" smtClean="0"/>
              <a:t>, demo</a:t>
            </a:r>
            <a:r>
              <a:rPr lang="sk-SK" sz="1400" dirty="0" smtClean="0"/>
              <a:t>k</a:t>
            </a:r>
            <a:r>
              <a:rPr lang="en-GB" sz="1400" dirty="0" err="1" smtClean="0"/>
              <a:t>rac</a:t>
            </a:r>
            <a:r>
              <a:rPr lang="sk-SK" sz="1400" dirty="0" smtClean="0"/>
              <a:t>ia</a:t>
            </a:r>
            <a:r>
              <a:rPr lang="en-GB" sz="1400" dirty="0" smtClean="0"/>
              <a:t>  environment</a:t>
            </a:r>
            <a:r>
              <a:rPr lang="sk-SK" sz="1400" dirty="0" smtClean="0"/>
              <a:t>álna udržateľnosť</a:t>
            </a:r>
            <a:r>
              <a:rPr lang="en-GB" sz="1400" dirty="0" smtClean="0"/>
              <a:t>, </a:t>
            </a:r>
            <a:r>
              <a:rPr lang="sk-SK" sz="1400" dirty="0" smtClean="0"/>
              <a:t>boj proti</a:t>
            </a:r>
            <a:r>
              <a:rPr lang="en-GB" sz="1400" dirty="0" smtClean="0"/>
              <a:t> HIV/AIDS) ( max s</a:t>
            </a:r>
            <a:r>
              <a:rPr lang="sk-SK" sz="1400" dirty="0" smtClean="0"/>
              <a:t>kó</a:t>
            </a:r>
            <a:r>
              <a:rPr lang="en-GB" sz="1400" dirty="0" smtClean="0"/>
              <a:t>re: 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dirty="0" smtClean="0"/>
              <a:t>P</a:t>
            </a:r>
            <a:r>
              <a:rPr lang="en-GB" sz="1400" dirty="0" err="1" smtClean="0"/>
              <a:t>roje</a:t>
            </a:r>
            <a:r>
              <a:rPr lang="sk-SK" sz="1400" dirty="0" smtClean="0"/>
              <a:t>k</a:t>
            </a:r>
            <a:r>
              <a:rPr lang="en-GB" sz="1400" dirty="0" smtClean="0"/>
              <a:t>t </a:t>
            </a:r>
            <a:r>
              <a:rPr lang="sk-SK" sz="1400" dirty="0" smtClean="0"/>
              <a:t>vykazuje pridanú hodnotu </a:t>
            </a:r>
            <a:r>
              <a:rPr lang="en-GB" sz="1400" b="1" dirty="0" smtClean="0"/>
              <a:t>implement</a:t>
            </a:r>
            <a:r>
              <a:rPr lang="sk-SK" sz="1400" b="1" dirty="0" smtClean="0"/>
              <a:t>ácii </a:t>
            </a:r>
            <a:r>
              <a:rPr lang="en-GB" sz="1400" b="1" dirty="0" smtClean="0"/>
              <a:t>Program</a:t>
            </a:r>
            <a:r>
              <a:rPr lang="sk-SK" sz="1400" b="1" dirty="0" smtClean="0"/>
              <a:t>ovej s</a:t>
            </a:r>
            <a:r>
              <a:rPr lang="en-GB" sz="1400" b="1" dirty="0" err="1" smtClean="0"/>
              <a:t>trat</a:t>
            </a:r>
            <a:r>
              <a:rPr lang="sk-SK" sz="1400" b="1" dirty="0" smtClean="0"/>
              <a:t>égii</a:t>
            </a:r>
            <a:r>
              <a:rPr lang="en-GB" sz="1400" b="1" dirty="0" smtClean="0"/>
              <a:t> </a:t>
            </a:r>
            <a:r>
              <a:rPr lang="en-GB" sz="1400" dirty="0" smtClean="0"/>
              <a:t>a </a:t>
            </a:r>
            <a:r>
              <a:rPr lang="en-GB" sz="1400" b="1" dirty="0" smtClean="0"/>
              <a:t>relevant</a:t>
            </a:r>
            <a:r>
              <a:rPr lang="sk-SK" sz="1400" b="1" dirty="0" smtClean="0"/>
              <a:t>ným</a:t>
            </a:r>
            <a:r>
              <a:rPr lang="en-GB" sz="1400" dirty="0" smtClean="0"/>
              <a:t> n</a:t>
            </a:r>
            <a:r>
              <a:rPr lang="sk-SK" sz="1400" dirty="0" smtClean="0"/>
              <a:t>árodným</a:t>
            </a:r>
            <a:r>
              <a:rPr lang="en-GB" sz="1400" dirty="0" smtClean="0"/>
              <a:t>/region</a:t>
            </a:r>
            <a:r>
              <a:rPr lang="sk-SK" sz="1400" dirty="0" smtClean="0"/>
              <a:t>álnym</a:t>
            </a:r>
            <a:r>
              <a:rPr lang="en-GB" sz="1400" dirty="0" smtClean="0"/>
              <a:t>/ ma</a:t>
            </a:r>
            <a:r>
              <a:rPr lang="sk-SK" sz="1400" dirty="0" smtClean="0"/>
              <a:t>k</a:t>
            </a:r>
            <a:r>
              <a:rPr lang="en-GB" sz="1400" dirty="0" err="1" smtClean="0"/>
              <a:t>roregional</a:t>
            </a:r>
            <a:r>
              <a:rPr lang="sk-SK" sz="1400" dirty="0" smtClean="0"/>
              <a:t>nym</a:t>
            </a:r>
            <a:r>
              <a:rPr lang="en-GB" sz="1400" dirty="0" smtClean="0"/>
              <a:t> </a:t>
            </a:r>
            <a:r>
              <a:rPr lang="en-GB" sz="1400" b="1" dirty="0" err="1" smtClean="0"/>
              <a:t>strat</a:t>
            </a:r>
            <a:r>
              <a:rPr lang="sk-SK" sz="1400" b="1" dirty="0" smtClean="0"/>
              <a:t>égiám</a:t>
            </a:r>
            <a:r>
              <a:rPr lang="en-GB" sz="1400" b="1" dirty="0" smtClean="0"/>
              <a:t> </a:t>
            </a:r>
            <a:r>
              <a:rPr lang="en-GB" sz="1400" dirty="0" smtClean="0"/>
              <a:t>(max s</a:t>
            </a:r>
            <a:r>
              <a:rPr lang="sk-SK" sz="1400" dirty="0" smtClean="0"/>
              <a:t>kó</a:t>
            </a:r>
            <a:r>
              <a:rPr lang="en-GB" sz="1400" dirty="0" smtClean="0"/>
              <a:t>re: 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400" b="1" dirty="0" smtClean="0"/>
              <a:t>Indi</a:t>
            </a:r>
            <a:r>
              <a:rPr lang="sk-SK" sz="1400" b="1" dirty="0" smtClean="0"/>
              <a:t>kátory</a:t>
            </a:r>
            <a:r>
              <a:rPr lang="en-GB" sz="1400" b="1" dirty="0" smtClean="0"/>
              <a:t> </a:t>
            </a:r>
            <a:r>
              <a:rPr lang="sk-SK" sz="1400" b="1" dirty="0" smtClean="0"/>
              <a:t>výstupu a výsledku </a:t>
            </a:r>
            <a:r>
              <a:rPr lang="sk-SK" sz="1400" dirty="0" smtClean="0"/>
              <a:t>boli správne </a:t>
            </a:r>
            <a:r>
              <a:rPr lang="en-GB" sz="1400" dirty="0" smtClean="0"/>
              <a:t>have </a:t>
            </a:r>
            <a:r>
              <a:rPr lang="en-GB" sz="1400" dirty="0"/>
              <a:t>been properly </a:t>
            </a:r>
            <a:r>
              <a:rPr lang="en-GB" sz="1400" dirty="0" err="1" smtClean="0"/>
              <a:t>identifi</a:t>
            </a:r>
            <a:r>
              <a:rPr lang="sk-SK" sz="1400" dirty="0" smtClean="0"/>
              <a:t>kované</a:t>
            </a:r>
            <a:r>
              <a:rPr lang="en-GB" sz="1400" dirty="0" smtClean="0"/>
              <a:t> </a:t>
            </a:r>
            <a:r>
              <a:rPr lang="sk-SK" sz="1400" dirty="0" smtClean="0"/>
              <a:t>voči </a:t>
            </a:r>
            <a:r>
              <a:rPr lang="en-GB" sz="1400" dirty="0" err="1" smtClean="0"/>
              <a:t>proje</a:t>
            </a:r>
            <a:r>
              <a:rPr lang="sk-SK" sz="1400" dirty="0" smtClean="0"/>
              <a:t>k</a:t>
            </a:r>
            <a:r>
              <a:rPr lang="en-GB" sz="1400" dirty="0" smtClean="0"/>
              <a:t>t</a:t>
            </a:r>
            <a:r>
              <a:rPr lang="sk-SK" sz="1400" dirty="0" smtClean="0"/>
              <a:t>ovým</a:t>
            </a:r>
            <a:r>
              <a:rPr lang="en-GB" sz="1400" dirty="0" smtClean="0"/>
              <a:t> a</a:t>
            </a:r>
            <a:r>
              <a:rPr lang="sk-SK" sz="1400" dirty="0" smtClean="0"/>
              <a:t>k</a:t>
            </a:r>
            <a:r>
              <a:rPr lang="en-GB" sz="1400" dirty="0" err="1" smtClean="0"/>
              <a:t>tivit</a:t>
            </a:r>
            <a:r>
              <a:rPr lang="sk-SK" sz="1400" dirty="0" smtClean="0"/>
              <a:t>ám</a:t>
            </a:r>
            <a:r>
              <a:rPr lang="en-GB" sz="1400" dirty="0" smtClean="0"/>
              <a:t> (max s</a:t>
            </a:r>
            <a:r>
              <a:rPr lang="sk-SK" sz="1400" dirty="0" smtClean="0"/>
              <a:t>kó</a:t>
            </a:r>
            <a:r>
              <a:rPr lang="en-GB" sz="1400" dirty="0" smtClean="0"/>
              <a:t>re: 3);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sz="1400" b="1" dirty="0"/>
              <a:t>P</a:t>
            </a:r>
            <a:r>
              <a:rPr lang="en-GB" sz="1400" b="1" dirty="0" err="1" smtClean="0"/>
              <a:t>roje</a:t>
            </a:r>
            <a:r>
              <a:rPr lang="sk-SK" sz="1400" b="1" dirty="0" smtClean="0"/>
              <a:t>k</a:t>
            </a:r>
            <a:r>
              <a:rPr lang="en-GB" sz="1400" b="1" dirty="0" smtClean="0"/>
              <a:t>t</a:t>
            </a:r>
            <a:r>
              <a:rPr lang="sk-SK" sz="1400" b="1" dirty="0" smtClean="0"/>
              <a:t>ové</a:t>
            </a:r>
            <a:r>
              <a:rPr lang="en-GB" sz="1400" b="1" dirty="0" smtClean="0"/>
              <a:t> </a:t>
            </a:r>
            <a:r>
              <a:rPr lang="en-GB" sz="1400" b="1" dirty="0" err="1" smtClean="0"/>
              <a:t>indi</a:t>
            </a:r>
            <a:r>
              <a:rPr lang="sk-SK" sz="1400" b="1" dirty="0" smtClean="0"/>
              <a:t>ká</a:t>
            </a:r>
            <a:r>
              <a:rPr lang="en-GB" sz="1400" b="1" dirty="0" smtClean="0"/>
              <a:t>tor</a:t>
            </a:r>
            <a:r>
              <a:rPr lang="sk-SK" sz="1400" b="1" dirty="0" smtClean="0"/>
              <a:t>y</a:t>
            </a:r>
            <a:r>
              <a:rPr lang="en-GB" sz="1400" dirty="0"/>
              <a:t> </a:t>
            </a:r>
            <a:r>
              <a:rPr lang="en-GB" sz="1400" dirty="0" err="1" smtClean="0"/>
              <a:t>prispieva</a:t>
            </a:r>
            <a:r>
              <a:rPr lang="sk-SK" sz="1400" dirty="0" smtClean="0"/>
              <a:t>jú</a:t>
            </a:r>
            <a:r>
              <a:rPr lang="en-GB" sz="1400" dirty="0" smtClean="0"/>
              <a:t> </a:t>
            </a:r>
            <a:r>
              <a:rPr lang="en-GB" sz="1400" dirty="0" err="1" smtClean="0"/>
              <a:t>indi</a:t>
            </a:r>
            <a:r>
              <a:rPr lang="sk-SK" sz="1400" dirty="0" smtClean="0"/>
              <a:t>ká</a:t>
            </a:r>
            <a:r>
              <a:rPr lang="en-GB" sz="1400" dirty="0" smtClean="0"/>
              <a:t>tor</a:t>
            </a:r>
            <a:r>
              <a:rPr lang="sk-SK" sz="1400" dirty="0" smtClean="0"/>
              <a:t>om </a:t>
            </a:r>
            <a:r>
              <a:rPr lang="en-GB" sz="1400" dirty="0" smtClean="0"/>
              <a:t>Program</a:t>
            </a:r>
            <a:r>
              <a:rPr lang="sk-SK" sz="1400" dirty="0" smtClean="0"/>
              <a:t>ovej úrovne</a:t>
            </a:r>
            <a:r>
              <a:rPr lang="en-GB" sz="1400" dirty="0" smtClean="0"/>
              <a:t> </a:t>
            </a:r>
            <a:r>
              <a:rPr lang="en-GB" sz="1400" dirty="0"/>
              <a:t>(</a:t>
            </a:r>
            <a:r>
              <a:rPr lang="en-GB" sz="1400" dirty="0" smtClean="0"/>
              <a:t>max s</a:t>
            </a:r>
            <a:r>
              <a:rPr lang="sk-SK" sz="1400" dirty="0" smtClean="0"/>
              <a:t>kó</a:t>
            </a:r>
            <a:r>
              <a:rPr lang="en-GB" sz="1400" dirty="0" smtClean="0"/>
              <a:t>re: 2).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73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>
                <a:solidFill>
                  <a:srgbClr val="0070C0"/>
                </a:solidFill>
              </a:rPr>
              <a:t>Za horizontom oprávnenosti p</a:t>
            </a:r>
            <a:r>
              <a:rPr lang="en-US" sz="2400" b="1" dirty="0" err="1">
                <a:solidFill>
                  <a:srgbClr val="0070C0"/>
                </a:solidFill>
              </a:rPr>
              <a:t>roje</a:t>
            </a:r>
            <a:r>
              <a:rPr lang="sk-SK" sz="2400" b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t</a:t>
            </a:r>
            <a:r>
              <a:rPr lang="sk-SK" sz="2400" b="1" dirty="0">
                <a:solidFill>
                  <a:srgbClr val="0070C0"/>
                </a:solidFill>
              </a:rPr>
              <a:t>u</a:t>
            </a:r>
            <a:r>
              <a:rPr lang="en-US" sz="2400" b="1" dirty="0">
                <a:solidFill>
                  <a:srgbClr val="0070C0"/>
                </a:solidFill>
              </a:rPr>
              <a:t> 2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sz="1600" b="1" u="sng" dirty="0" smtClean="0"/>
              <a:t>Udržateľnosť</a:t>
            </a:r>
            <a:r>
              <a:rPr lang="en-GB" sz="1600" b="1" u="sng" dirty="0" smtClean="0"/>
              <a:t> </a:t>
            </a:r>
          </a:p>
          <a:p>
            <a:pPr>
              <a:buFontTx/>
              <a:buChar char="-"/>
            </a:pPr>
            <a:r>
              <a:rPr lang="en-GB" sz="1600" dirty="0" err="1" smtClean="0"/>
              <a:t>Projekt</a:t>
            </a:r>
            <a:r>
              <a:rPr lang="en-GB" sz="1600" dirty="0" smtClean="0"/>
              <a:t> </a:t>
            </a:r>
            <a:r>
              <a:rPr lang="en-GB" sz="1600" dirty="0" err="1" smtClean="0"/>
              <a:t>bude</a:t>
            </a:r>
            <a:r>
              <a:rPr lang="en-GB" sz="1600" dirty="0" smtClean="0"/>
              <a:t> </a:t>
            </a:r>
            <a:r>
              <a:rPr lang="en-GB" sz="1600" dirty="0" smtClean="0"/>
              <a:t>ma</a:t>
            </a:r>
            <a:r>
              <a:rPr lang="sk-SK" sz="1600" dirty="0" smtClean="0"/>
              <a:t>ť</a:t>
            </a:r>
            <a:r>
              <a:rPr lang="en-GB" sz="1600" dirty="0" smtClean="0"/>
              <a:t> </a:t>
            </a:r>
            <a:r>
              <a:rPr lang="en-GB" sz="1600" b="1" dirty="0" err="1" smtClean="0"/>
              <a:t>dlhodob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en-GB" sz="1600" b="1" dirty="0" err="1"/>
              <a:t>dopad</a:t>
            </a:r>
            <a:r>
              <a:rPr lang="en-GB" sz="1600" b="1" dirty="0"/>
              <a:t> </a:t>
            </a:r>
            <a:r>
              <a:rPr lang="en-GB" sz="1600" dirty="0" err="1" smtClean="0"/>
              <a:t>na</a:t>
            </a:r>
            <a:r>
              <a:rPr lang="en-GB" sz="1600" b="1" dirty="0" smtClean="0"/>
              <a:t> </a:t>
            </a:r>
            <a:r>
              <a:rPr lang="en-GB" sz="1600" dirty="0" err="1" smtClean="0"/>
              <a:t>cie</a:t>
            </a:r>
            <a:r>
              <a:rPr lang="sk-SK" sz="1600" dirty="0" smtClean="0"/>
              <a:t>ľ</a:t>
            </a:r>
            <a:r>
              <a:rPr lang="en-GB" sz="1600" dirty="0" err="1" smtClean="0"/>
              <a:t>ov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skupiny</a:t>
            </a:r>
            <a:r>
              <a:rPr lang="en-GB" sz="1600" dirty="0" smtClean="0"/>
              <a:t>. </a:t>
            </a:r>
            <a:r>
              <a:rPr lang="en-GB" sz="1600" dirty="0" err="1" smtClean="0"/>
              <a:t>Hlavn</a:t>
            </a:r>
            <a:r>
              <a:rPr lang="sk-SK" sz="1600" dirty="0" smtClean="0"/>
              <a:t>é</a:t>
            </a:r>
            <a:r>
              <a:rPr lang="en-GB" sz="1600" dirty="0" smtClean="0"/>
              <a:t> v</a:t>
            </a:r>
            <a:r>
              <a:rPr lang="sk-SK" sz="1600" dirty="0" smtClean="0"/>
              <a:t>ý</a:t>
            </a:r>
            <a:r>
              <a:rPr lang="en-GB" sz="1600" dirty="0" err="1" smtClean="0"/>
              <a:t>stupy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 </a:t>
            </a:r>
            <a:r>
              <a:rPr lang="en-GB" sz="1600" dirty="0" smtClean="0"/>
              <a:t>bud</a:t>
            </a:r>
            <a:r>
              <a:rPr lang="sk-SK" sz="1600" dirty="0" smtClean="0"/>
              <a:t>ú</a:t>
            </a:r>
            <a:r>
              <a:rPr lang="en-GB" sz="1600" dirty="0" smtClean="0"/>
              <a:t> </a:t>
            </a:r>
            <a:r>
              <a:rPr lang="sk-SK" sz="1600" dirty="0" err="1"/>
              <a:t>ď</a:t>
            </a:r>
            <a:r>
              <a:rPr lang="en-GB" sz="1600" dirty="0" err="1" smtClean="0"/>
              <a:t>alej</a:t>
            </a:r>
            <a:r>
              <a:rPr lang="en-GB" sz="1600" dirty="0" smtClean="0"/>
              <a:t> u</a:t>
            </a:r>
            <a:r>
              <a:rPr lang="sk-SK" sz="1600" dirty="0" smtClean="0"/>
              <a:t>ž</a:t>
            </a:r>
            <a:r>
              <a:rPr lang="en-GB" sz="1600" dirty="0" err="1" smtClean="0"/>
              <a:t>ivan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aj</a:t>
            </a:r>
            <a:r>
              <a:rPr lang="en-GB" sz="1600" dirty="0" smtClean="0"/>
              <a:t> </a:t>
            </a:r>
            <a:r>
              <a:rPr lang="en-GB" sz="1600" dirty="0" err="1" smtClean="0"/>
              <a:t>po</a:t>
            </a:r>
            <a:r>
              <a:rPr lang="en-GB" sz="1600" dirty="0" smtClean="0"/>
              <a:t> </a:t>
            </a:r>
            <a:r>
              <a:rPr lang="en-GB" sz="1600" dirty="0" err="1" smtClean="0"/>
              <a:t>ukon</a:t>
            </a:r>
            <a:r>
              <a:rPr lang="sk-SK" sz="1600" dirty="0" smtClean="0"/>
              <a:t>č</a:t>
            </a:r>
            <a:r>
              <a:rPr lang="en-GB" sz="1600" dirty="0" err="1" smtClean="0"/>
              <a:t>en</a:t>
            </a:r>
            <a:r>
              <a:rPr lang="sk-SK" sz="1600" dirty="0" smtClean="0"/>
              <a:t>í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 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2);</a:t>
            </a:r>
          </a:p>
          <a:p>
            <a:pPr>
              <a:buFontTx/>
              <a:buChar char="-"/>
            </a:pPr>
            <a:r>
              <a:rPr lang="en-GB" sz="1600" dirty="0" err="1" smtClean="0"/>
              <a:t>Projekt</a:t>
            </a:r>
            <a:r>
              <a:rPr lang="en-GB" sz="1600" dirty="0" smtClean="0"/>
              <a:t> ma </a:t>
            </a:r>
            <a:r>
              <a:rPr lang="en-GB" sz="1600" b="1" dirty="0" err="1" smtClean="0"/>
              <a:t>viacn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sobn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efekt</a:t>
            </a:r>
            <a:r>
              <a:rPr lang="en-GB" sz="1600" dirty="0" smtClean="0"/>
              <a:t>  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</a:t>
            </a:r>
            <a:r>
              <a:rPr lang="en-GB" sz="1600" dirty="0" smtClean="0"/>
              <a:t>: 2);</a:t>
            </a:r>
          </a:p>
          <a:p>
            <a:r>
              <a:rPr lang="en-GB" sz="1600" b="1" dirty="0" smtClean="0"/>
              <a:t>O</a:t>
            </a:r>
            <a:r>
              <a:rPr lang="sk-SK" sz="1600" b="1" dirty="0" smtClean="0"/>
              <a:t>č</a:t>
            </a:r>
            <a:r>
              <a:rPr lang="en-GB" sz="1600" b="1" dirty="0" err="1" smtClean="0"/>
              <a:t>ak</a:t>
            </a:r>
            <a:r>
              <a:rPr lang="sk-SK" sz="1600" b="1" dirty="0" smtClean="0"/>
              <a:t>á</a:t>
            </a:r>
            <a:r>
              <a:rPr lang="en-GB" sz="1600" b="1" dirty="0" smtClean="0"/>
              <a:t>van</a:t>
            </a:r>
            <a:r>
              <a:rPr lang="sk-SK" sz="1600" b="1" dirty="0" smtClean="0"/>
              <a:t>é</a:t>
            </a:r>
            <a:r>
              <a:rPr lang="en-GB" sz="1600" b="1" dirty="0" smtClean="0"/>
              <a:t> v</a:t>
            </a:r>
            <a:r>
              <a:rPr lang="sk-SK" sz="1600" b="1" dirty="0" smtClean="0"/>
              <a:t>ý</a:t>
            </a:r>
            <a:r>
              <a:rPr lang="en-GB" sz="1600" b="1" dirty="0" err="1" smtClean="0"/>
              <a:t>sledky</a:t>
            </a:r>
            <a:r>
              <a:rPr lang="en-GB" sz="1600" b="1" dirty="0" smtClean="0"/>
              <a:t> </a:t>
            </a:r>
            <a:r>
              <a:rPr lang="en-GB" sz="1600" dirty="0" err="1" smtClean="0"/>
              <a:t>predlo</a:t>
            </a:r>
            <a:r>
              <a:rPr lang="sk-SK" sz="1600" dirty="0" smtClean="0"/>
              <a:t>ž</a:t>
            </a:r>
            <a:r>
              <a:rPr lang="en-GB" sz="1600" dirty="0" err="1" smtClean="0"/>
              <a:t>en</a:t>
            </a:r>
            <a:r>
              <a:rPr lang="sk-SK" sz="1600" dirty="0" smtClean="0"/>
              <a:t>é</a:t>
            </a:r>
            <a:r>
              <a:rPr lang="en-GB" sz="1600" dirty="0" err="1" smtClean="0"/>
              <a:t>ho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 </a:t>
            </a:r>
            <a:r>
              <a:rPr lang="en-GB" sz="1600" dirty="0" err="1" smtClean="0"/>
              <a:t>su</a:t>
            </a:r>
            <a:r>
              <a:rPr lang="en-GB" sz="1600" dirty="0" smtClean="0"/>
              <a:t> </a:t>
            </a:r>
            <a:r>
              <a:rPr lang="en-GB" sz="1600" b="1" dirty="0" err="1" smtClean="0"/>
              <a:t>udr</a:t>
            </a:r>
            <a:r>
              <a:rPr lang="sk-SK" sz="1600" b="1" dirty="0" smtClean="0"/>
              <a:t>ž</a:t>
            </a:r>
            <a:r>
              <a:rPr lang="en-GB" sz="1600" b="1" dirty="0" smtClean="0"/>
              <a:t>ate</a:t>
            </a:r>
            <a:r>
              <a:rPr lang="sk-SK" sz="1600" b="1" dirty="0" smtClean="0"/>
              <a:t>ľ</a:t>
            </a:r>
            <a:r>
              <a:rPr lang="en-GB" sz="1600" b="1" dirty="0" smtClean="0"/>
              <a:t>n</a:t>
            </a:r>
            <a:r>
              <a:rPr lang="sk-SK" sz="1600" b="1" dirty="0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vo</a:t>
            </a:r>
            <a:r>
              <a:rPr lang="en-GB" sz="1600" dirty="0" smtClean="0"/>
              <a:t> </a:t>
            </a:r>
            <a:r>
              <a:rPr lang="en-GB" sz="1600" dirty="0" err="1" smtClean="0"/>
              <a:t>vz</a:t>
            </a:r>
            <a:r>
              <a:rPr lang="sk-SK" sz="1600" dirty="0" smtClean="0"/>
              <a:t>ť</a:t>
            </a:r>
            <a:r>
              <a:rPr lang="en-GB" sz="1600" dirty="0" smtClean="0"/>
              <a:t>ahu </a:t>
            </a:r>
            <a:r>
              <a:rPr lang="en-GB" sz="1600" dirty="0" smtClean="0"/>
              <a:t>k </a:t>
            </a:r>
            <a:r>
              <a:rPr lang="en-GB" sz="1600" b="1" dirty="0" err="1" smtClean="0"/>
              <a:t>finan</a:t>
            </a:r>
            <a:r>
              <a:rPr lang="sk-SK" sz="1600" b="1" dirty="0" smtClean="0"/>
              <a:t>č</a:t>
            </a:r>
            <a:r>
              <a:rPr lang="en-GB" sz="1600" b="1" dirty="0" err="1" smtClean="0"/>
              <a:t>nej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udr</a:t>
            </a:r>
            <a:r>
              <a:rPr lang="sk-SK" sz="1600" b="1" dirty="0" smtClean="0"/>
              <a:t>ž</a:t>
            </a:r>
            <a:r>
              <a:rPr lang="en-GB" sz="1600" b="1" dirty="0" err="1" smtClean="0"/>
              <a:t>atelnosti</a:t>
            </a:r>
            <a:r>
              <a:rPr lang="en-GB" sz="1600" b="1" dirty="0" smtClean="0"/>
              <a:t>, </a:t>
            </a:r>
            <a:r>
              <a:rPr lang="en-GB" sz="1600" b="1" dirty="0" smtClean="0"/>
              <a:t>in</a:t>
            </a:r>
            <a:r>
              <a:rPr lang="sk-SK" sz="1600" b="1" dirty="0" smtClean="0"/>
              <a:t>š</a:t>
            </a:r>
            <a:r>
              <a:rPr lang="en-GB" sz="1600" b="1" dirty="0" err="1" smtClean="0"/>
              <a:t>titucion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lnemu</a:t>
            </a:r>
            <a:r>
              <a:rPr lang="en-GB" sz="1600" b="1" dirty="0" smtClean="0"/>
              <a:t> r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mcu</a:t>
            </a:r>
            <a:r>
              <a:rPr lang="en-GB" sz="1600" b="1" dirty="0" smtClean="0"/>
              <a:t> </a:t>
            </a:r>
            <a:r>
              <a:rPr lang="en-US" sz="1600" dirty="0" smtClean="0"/>
              <a:t>a </a:t>
            </a:r>
            <a:r>
              <a:rPr lang="en-GB" sz="1600" b="1" dirty="0" smtClean="0"/>
              <a:t>environment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lnej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udr</a:t>
            </a:r>
            <a:r>
              <a:rPr lang="sk-SK" sz="1600" b="1" dirty="0" smtClean="0"/>
              <a:t>ž</a:t>
            </a:r>
            <a:r>
              <a:rPr lang="en-GB" sz="1600" b="1" dirty="0" err="1" smtClean="0"/>
              <a:t>atelnosti</a:t>
            </a:r>
            <a:r>
              <a:rPr lang="en-GB" sz="1600" b="1" dirty="0" smtClean="0"/>
              <a:t> </a:t>
            </a:r>
            <a:r>
              <a:rPr lang="en-GB" sz="1600" dirty="0" smtClean="0"/>
              <a:t>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6);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u="sng" dirty="0" err="1" smtClean="0"/>
              <a:t>Pracovn</a:t>
            </a:r>
            <a:r>
              <a:rPr lang="sk-SK" sz="1600" b="1" u="sng" dirty="0" smtClean="0"/>
              <a:t>ý</a:t>
            </a:r>
            <a:r>
              <a:rPr lang="en-GB" sz="1600" b="1" u="sng" dirty="0" smtClean="0"/>
              <a:t> </a:t>
            </a:r>
            <a:r>
              <a:rPr lang="en-GB" sz="1600" b="1" u="sng" dirty="0" err="1" smtClean="0"/>
              <a:t>pl</a:t>
            </a:r>
            <a:r>
              <a:rPr lang="sk-SK" sz="1600" b="1" u="sng" dirty="0" smtClean="0"/>
              <a:t>á</a:t>
            </a:r>
            <a:r>
              <a:rPr lang="en-GB" sz="1600" b="1" u="sng" dirty="0" smtClean="0"/>
              <a:t>n </a:t>
            </a:r>
            <a:r>
              <a:rPr lang="en-GB" sz="1600" b="1" u="sng" dirty="0"/>
              <a:t>and </a:t>
            </a:r>
            <a:r>
              <a:rPr lang="en-GB" sz="1600" b="1" u="sng" dirty="0" err="1" smtClean="0"/>
              <a:t>Komunik</a:t>
            </a:r>
            <a:r>
              <a:rPr lang="sk-SK" sz="1600" b="1" u="sng" dirty="0" smtClean="0"/>
              <a:t>á</a:t>
            </a:r>
            <a:r>
              <a:rPr lang="en-GB" sz="1600" b="1" u="sng" dirty="0" err="1" smtClean="0"/>
              <a:t>cia</a:t>
            </a:r>
            <a:r>
              <a:rPr lang="en-GB" sz="1600" b="1" dirty="0" smtClean="0"/>
              <a:t> </a:t>
            </a: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dirty="0" err="1" smtClean="0"/>
              <a:t>Celkov</a:t>
            </a:r>
            <a:r>
              <a:rPr lang="sk-SK" sz="1600" dirty="0" smtClean="0"/>
              <a:t>ý</a:t>
            </a:r>
            <a:r>
              <a:rPr lang="en-GB" sz="1600" dirty="0" smtClean="0"/>
              <a:t> </a:t>
            </a:r>
            <a:r>
              <a:rPr lang="en-GB" sz="1600" b="1" dirty="0" err="1" smtClean="0"/>
              <a:t>dizajn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projektu</a:t>
            </a:r>
            <a:r>
              <a:rPr lang="en-GB" sz="1600" dirty="0" smtClean="0"/>
              <a:t> je </a:t>
            </a:r>
            <a:r>
              <a:rPr lang="en-GB" sz="1600" dirty="0" err="1" smtClean="0"/>
              <a:t>koherentn</a:t>
            </a:r>
            <a:r>
              <a:rPr lang="sk-SK" sz="1600" dirty="0" smtClean="0"/>
              <a:t>ý</a:t>
            </a:r>
            <a:r>
              <a:rPr lang="en-GB" sz="1600" dirty="0" smtClean="0"/>
              <a:t> </a:t>
            </a:r>
            <a:r>
              <a:rPr lang="en-GB" sz="1600" dirty="0" smtClean="0"/>
              <a:t>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4);</a:t>
            </a:r>
          </a:p>
          <a:p>
            <a:pPr>
              <a:buFontTx/>
              <a:buChar char="-"/>
            </a:pPr>
            <a:r>
              <a:rPr lang="en-GB" sz="1600" b="1" dirty="0" err="1" smtClean="0"/>
              <a:t>Logika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projektu</a:t>
            </a:r>
            <a:r>
              <a:rPr lang="en-GB" sz="1600" b="1" dirty="0" smtClean="0"/>
              <a:t> </a:t>
            </a:r>
            <a:r>
              <a:rPr lang="en-GB" sz="1600" dirty="0" err="1" smtClean="0"/>
              <a:t>jednozna</a:t>
            </a:r>
            <a:r>
              <a:rPr lang="sk-SK" sz="1600" dirty="0" smtClean="0"/>
              <a:t>č</a:t>
            </a:r>
            <a:r>
              <a:rPr lang="en-GB" sz="1600" dirty="0" smtClean="0"/>
              <a:t>ne</a:t>
            </a:r>
            <a:r>
              <a:rPr lang="en-GB" sz="1600" b="1" dirty="0" smtClean="0"/>
              <a:t> </a:t>
            </a:r>
            <a:r>
              <a:rPr lang="en-GB" sz="1600" dirty="0" err="1" smtClean="0"/>
              <a:t>pomen</a:t>
            </a:r>
            <a:r>
              <a:rPr lang="sk-SK" sz="1600" dirty="0" smtClean="0"/>
              <a:t>ú</a:t>
            </a:r>
            <a:r>
              <a:rPr lang="en-GB" sz="1600" dirty="0" err="1" smtClean="0"/>
              <a:t>va</a:t>
            </a:r>
            <a:r>
              <a:rPr lang="en-GB" sz="1600" dirty="0" smtClean="0"/>
              <a:t> </a:t>
            </a:r>
            <a:r>
              <a:rPr lang="en-GB" sz="1600" dirty="0" err="1" smtClean="0"/>
              <a:t>navrhovan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err="1" smtClean="0"/>
              <a:t>aktivity</a:t>
            </a:r>
            <a:r>
              <a:rPr lang="en-GB" sz="1600" dirty="0" smtClean="0"/>
              <a:t>, </a:t>
            </a:r>
            <a:r>
              <a:rPr lang="en-GB" sz="1600" dirty="0" smtClean="0"/>
              <a:t>v</a:t>
            </a:r>
            <a:r>
              <a:rPr lang="sk-SK" sz="1600" dirty="0" smtClean="0"/>
              <a:t>ý</a:t>
            </a:r>
            <a:r>
              <a:rPr lang="en-GB" sz="1600" dirty="0" err="1" smtClean="0"/>
              <a:t>sledky</a:t>
            </a:r>
            <a:r>
              <a:rPr lang="en-GB" sz="1600" dirty="0" smtClean="0"/>
              <a:t> </a:t>
            </a:r>
            <a:r>
              <a:rPr lang="en-GB" sz="1600" dirty="0" smtClean="0"/>
              <a:t>a </a:t>
            </a:r>
            <a:r>
              <a:rPr lang="en-GB" sz="1600" dirty="0" err="1" smtClean="0"/>
              <a:t>ciele</a:t>
            </a:r>
            <a:r>
              <a:rPr lang="en-GB" sz="1600" dirty="0" smtClean="0"/>
              <a:t> 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4);</a:t>
            </a:r>
          </a:p>
          <a:p>
            <a:pPr>
              <a:buFontTx/>
              <a:buChar char="-"/>
            </a:pPr>
            <a:r>
              <a:rPr lang="en-GB" sz="1600" dirty="0" err="1" smtClean="0"/>
              <a:t>Navrhovan</a:t>
            </a:r>
            <a:r>
              <a:rPr lang="sk-SK" sz="1600" dirty="0" smtClean="0"/>
              <a:t>é</a:t>
            </a:r>
            <a:r>
              <a:rPr lang="en-GB" sz="1600" dirty="0" smtClean="0"/>
              <a:t>  </a:t>
            </a:r>
            <a:r>
              <a:rPr lang="en-GB" sz="1600" b="1" dirty="0" err="1" smtClean="0"/>
              <a:t>aktivity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dirty="0" err="1" smtClean="0"/>
              <a:t>projektov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b="1" dirty="0" smtClean="0"/>
              <a:t>v</a:t>
            </a:r>
            <a:r>
              <a:rPr lang="sk-SK" sz="1600" b="1" dirty="0" smtClean="0"/>
              <a:t>ý</a:t>
            </a:r>
            <a:r>
              <a:rPr lang="en-GB" sz="1600" b="1" dirty="0" err="1" smtClean="0"/>
              <a:t>stupy</a:t>
            </a:r>
            <a:r>
              <a:rPr lang="en-GB" sz="1600" dirty="0" smtClean="0"/>
              <a:t> s</a:t>
            </a:r>
            <a:r>
              <a:rPr lang="sk-SK" sz="1600" dirty="0" smtClean="0"/>
              <a:t>ú</a:t>
            </a:r>
            <a:r>
              <a:rPr lang="en-GB" sz="1600" dirty="0" smtClean="0"/>
              <a:t> </a:t>
            </a:r>
            <a:r>
              <a:rPr lang="en-GB" sz="1600" dirty="0" err="1" smtClean="0"/>
              <a:t>vhodn</a:t>
            </a:r>
            <a:r>
              <a:rPr lang="sk-SK" sz="1600" dirty="0"/>
              <a:t>e</a:t>
            </a:r>
            <a:r>
              <a:rPr lang="en-GB" sz="1600" dirty="0" smtClean="0"/>
              <a:t> </a:t>
            </a:r>
            <a:r>
              <a:rPr lang="en-GB" sz="1600" dirty="0" err="1" smtClean="0"/>
              <a:t>zvolen</a:t>
            </a:r>
            <a:r>
              <a:rPr lang="sk-SK" sz="1600" dirty="0" smtClean="0"/>
              <a:t>é</a:t>
            </a:r>
            <a:r>
              <a:rPr lang="en-GB" sz="1600" dirty="0" smtClean="0"/>
              <a:t>, </a:t>
            </a:r>
            <a:r>
              <a:rPr lang="en-GB" sz="1600" dirty="0" err="1" smtClean="0"/>
              <a:t>praktick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smtClean="0"/>
              <a:t>a </a:t>
            </a:r>
            <a:r>
              <a:rPr lang="en-GB" sz="1600" dirty="0" err="1" smtClean="0"/>
              <a:t>konzistentn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smtClean="0"/>
              <a:t>s </a:t>
            </a:r>
            <a:r>
              <a:rPr lang="en-GB" sz="1600" dirty="0" err="1" smtClean="0"/>
              <a:t>cie</a:t>
            </a:r>
            <a:r>
              <a:rPr lang="sk-SK" sz="1600" dirty="0" smtClean="0"/>
              <a:t>ľ</a:t>
            </a:r>
            <a:r>
              <a:rPr lang="en-GB" sz="1600" dirty="0" smtClean="0"/>
              <a:t>mi </a:t>
            </a:r>
            <a:r>
              <a:rPr lang="en-GB" sz="1600" dirty="0" smtClean="0"/>
              <a:t>a </a:t>
            </a:r>
            <a:r>
              <a:rPr lang="en-GB" sz="1600" dirty="0" smtClean="0"/>
              <a:t>o</a:t>
            </a:r>
            <a:r>
              <a:rPr lang="sk-SK" sz="1600" dirty="0" smtClean="0"/>
              <a:t>č</a:t>
            </a:r>
            <a:r>
              <a:rPr lang="en-GB" sz="1600" dirty="0" err="1" smtClean="0"/>
              <a:t>ak</a:t>
            </a:r>
            <a:r>
              <a:rPr lang="sk-SK" sz="1600" dirty="0" smtClean="0"/>
              <a:t>á</a:t>
            </a:r>
            <a:r>
              <a:rPr lang="en-GB" sz="1600" dirty="0" smtClean="0"/>
              <a:t>van</a:t>
            </a:r>
            <a:r>
              <a:rPr lang="sk-SK" sz="1600" dirty="0" smtClean="0"/>
              <a:t>ý</a:t>
            </a:r>
            <a:r>
              <a:rPr lang="en-GB" sz="1600" dirty="0" smtClean="0"/>
              <a:t>mi v</a:t>
            </a:r>
            <a:r>
              <a:rPr lang="sk-SK" sz="1600" dirty="0" smtClean="0"/>
              <a:t>ý</a:t>
            </a:r>
            <a:r>
              <a:rPr lang="en-GB" sz="1600" dirty="0" err="1" smtClean="0"/>
              <a:t>sledkami</a:t>
            </a:r>
            <a:r>
              <a:rPr lang="en-GB" sz="1600" dirty="0" smtClean="0"/>
              <a:t> </a:t>
            </a:r>
            <a:r>
              <a:rPr lang="en-GB" sz="1600" dirty="0" smtClean="0"/>
              <a:t>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4);</a:t>
            </a:r>
          </a:p>
          <a:p>
            <a:pPr>
              <a:buFontTx/>
              <a:buChar char="-"/>
            </a:pPr>
            <a:r>
              <a:rPr lang="en-GB" sz="1600" b="1" dirty="0" err="1" smtClean="0"/>
              <a:t>Komunika</a:t>
            </a:r>
            <a:r>
              <a:rPr lang="sk-SK" sz="1600" b="1" dirty="0" smtClean="0"/>
              <a:t>č</a:t>
            </a:r>
            <a:r>
              <a:rPr lang="en-GB" sz="1600" b="1" dirty="0" smtClean="0"/>
              <a:t>n</a:t>
            </a:r>
            <a:r>
              <a:rPr lang="sk-SK" sz="1600" b="1" dirty="0"/>
              <a:t>ý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pl</a:t>
            </a:r>
            <a:r>
              <a:rPr lang="sk-SK" sz="1600" b="1" dirty="0" smtClean="0"/>
              <a:t>á</a:t>
            </a:r>
            <a:r>
              <a:rPr lang="en-GB" sz="1600" b="1" dirty="0" smtClean="0"/>
              <a:t>n </a:t>
            </a:r>
            <a:r>
              <a:rPr lang="en-GB" sz="1600" dirty="0" smtClean="0"/>
              <a:t>je </a:t>
            </a:r>
            <a:r>
              <a:rPr lang="en-GB" sz="1600" dirty="0" err="1" smtClean="0"/>
              <a:t>adekv</a:t>
            </a:r>
            <a:r>
              <a:rPr lang="sk-SK" sz="1600" dirty="0" smtClean="0"/>
              <a:t>á</a:t>
            </a:r>
            <a:r>
              <a:rPr lang="en-GB" sz="1600" dirty="0" err="1" smtClean="0"/>
              <a:t>tne</a:t>
            </a:r>
            <a:r>
              <a:rPr lang="en-GB" sz="1600" dirty="0" smtClean="0"/>
              <a:t> </a:t>
            </a:r>
            <a:r>
              <a:rPr lang="en-GB" sz="1600" dirty="0" err="1" smtClean="0"/>
              <a:t>nastaven</a:t>
            </a:r>
            <a:r>
              <a:rPr lang="sk-SK" sz="1600" dirty="0" smtClean="0"/>
              <a:t>ý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splnenie</a:t>
            </a:r>
            <a:r>
              <a:rPr lang="en-GB" sz="1600" dirty="0" smtClean="0"/>
              <a:t> </a:t>
            </a:r>
            <a:r>
              <a:rPr lang="en-GB" sz="1600" dirty="0" err="1" smtClean="0"/>
              <a:t>komunika</a:t>
            </a:r>
            <a:r>
              <a:rPr lang="sk-SK" sz="1600" dirty="0" smtClean="0"/>
              <a:t>č</a:t>
            </a:r>
            <a:r>
              <a:rPr lang="en-GB" sz="1600" dirty="0" smtClean="0"/>
              <a:t>n</a:t>
            </a:r>
            <a:r>
              <a:rPr lang="sk-SK" sz="1600" dirty="0" smtClean="0"/>
              <a:t>ý</a:t>
            </a:r>
            <a:r>
              <a:rPr lang="en-GB" sz="1600" dirty="0" err="1" smtClean="0"/>
              <a:t>ch</a:t>
            </a:r>
            <a:r>
              <a:rPr lang="en-GB" sz="1600" dirty="0" smtClean="0"/>
              <a:t> </a:t>
            </a:r>
            <a:r>
              <a:rPr lang="en-GB" sz="1600" dirty="0" err="1" smtClean="0"/>
              <a:t>cie</a:t>
            </a:r>
            <a:r>
              <a:rPr lang="sk-SK" sz="1600" dirty="0" smtClean="0"/>
              <a:t>ľ</a:t>
            </a:r>
            <a:r>
              <a:rPr lang="en-GB" sz="1600" dirty="0" err="1" smtClean="0"/>
              <a:t>ov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 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3);</a:t>
            </a:r>
          </a:p>
          <a:p>
            <a:pPr>
              <a:buFontTx/>
              <a:buChar char="-"/>
            </a:pPr>
            <a:r>
              <a:rPr lang="sk-SK" sz="1600" b="1" dirty="0"/>
              <a:t>Č</a:t>
            </a:r>
            <a:r>
              <a:rPr lang="en-GB" sz="1600" b="1" dirty="0" err="1" smtClean="0"/>
              <a:t>asov</a:t>
            </a:r>
            <a:r>
              <a:rPr lang="sk-SK" sz="1600" b="1" dirty="0" smtClean="0"/>
              <a:t>ý</a:t>
            </a:r>
            <a:r>
              <a:rPr lang="en-GB" sz="1600" dirty="0" smtClean="0"/>
              <a:t> </a:t>
            </a:r>
            <a:r>
              <a:rPr lang="en-GB" sz="1600" b="1" dirty="0" err="1" smtClean="0"/>
              <a:t>pl</a:t>
            </a:r>
            <a:r>
              <a:rPr lang="sk-SK" sz="1600" b="1" dirty="0" smtClean="0"/>
              <a:t>á</a:t>
            </a:r>
            <a:r>
              <a:rPr lang="en-GB" sz="1600" b="1" dirty="0" smtClean="0"/>
              <a:t>n</a:t>
            </a:r>
            <a:r>
              <a:rPr lang="en-GB" sz="1600" dirty="0" smtClean="0"/>
              <a:t> </a:t>
            </a:r>
            <a:r>
              <a:rPr lang="en-GB" sz="1600" dirty="0" smtClean="0"/>
              <a:t>je </a:t>
            </a:r>
            <a:r>
              <a:rPr lang="en-GB" sz="1600" dirty="0" err="1" smtClean="0"/>
              <a:t>realistick</a:t>
            </a:r>
            <a:r>
              <a:rPr lang="sk-SK" sz="1600" dirty="0" smtClean="0"/>
              <a:t>ý</a:t>
            </a:r>
            <a:r>
              <a:rPr lang="en-GB" sz="1600" dirty="0" smtClean="0"/>
              <a:t> </a:t>
            </a:r>
            <a:r>
              <a:rPr lang="en-GB" sz="1600" dirty="0" smtClean="0"/>
              <a:t>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3);</a:t>
            </a:r>
          </a:p>
          <a:p>
            <a:pPr>
              <a:buFontTx/>
              <a:buChar char="-"/>
            </a:pPr>
            <a:r>
              <a:rPr lang="en-GB" sz="1600" dirty="0" err="1" smtClean="0"/>
              <a:t>Stupe</a:t>
            </a:r>
            <a:r>
              <a:rPr lang="sk-SK" sz="1600" dirty="0" smtClean="0"/>
              <a:t>ň</a:t>
            </a:r>
            <a:r>
              <a:rPr lang="en-GB" sz="1600" dirty="0" smtClean="0"/>
              <a:t> </a:t>
            </a:r>
            <a:r>
              <a:rPr lang="en-GB" sz="1600" b="1" dirty="0" err="1" smtClean="0"/>
              <a:t>zahrnutia</a:t>
            </a:r>
            <a:r>
              <a:rPr lang="en-GB" sz="1600" b="1" dirty="0" smtClean="0"/>
              <a:t> a </a:t>
            </a:r>
            <a:r>
              <a:rPr lang="en-GB" sz="1600" b="1" dirty="0" smtClean="0"/>
              <a:t>z</a:t>
            </a:r>
            <a:r>
              <a:rPr lang="sk-SK" sz="1600" b="1" dirty="0" smtClean="0"/>
              <a:t>úč</a:t>
            </a:r>
            <a:r>
              <a:rPr lang="en-GB" sz="1600" b="1" dirty="0" err="1" smtClean="0"/>
              <a:t>astnenosti</a:t>
            </a:r>
            <a:r>
              <a:rPr lang="en-GB" sz="1600" b="1" dirty="0" smtClean="0"/>
              <a:t> </a:t>
            </a:r>
            <a:r>
              <a:rPr lang="en-GB" sz="1600" dirty="0" err="1" smtClean="0"/>
              <a:t>cezhrani</a:t>
            </a:r>
            <a:r>
              <a:rPr lang="sk-SK" sz="1600" dirty="0" smtClean="0"/>
              <a:t>č</a:t>
            </a:r>
            <a:r>
              <a:rPr lang="en-GB" sz="1600" dirty="0" smtClean="0"/>
              <a:t>n</a:t>
            </a:r>
            <a:r>
              <a:rPr lang="sk-SK" sz="1600" dirty="0" smtClean="0"/>
              <a:t>ý</a:t>
            </a:r>
            <a:r>
              <a:rPr lang="en-GB" sz="1600" dirty="0" err="1" smtClean="0"/>
              <a:t>ch</a:t>
            </a:r>
            <a:r>
              <a:rPr lang="en-GB" sz="1600" dirty="0" smtClean="0"/>
              <a:t> </a:t>
            </a:r>
            <a:r>
              <a:rPr lang="en-GB" sz="1600" dirty="0" err="1" smtClean="0"/>
              <a:t>prij</a:t>
            </a:r>
            <a:r>
              <a:rPr lang="sk-SK" sz="1600" dirty="0" smtClean="0"/>
              <a:t>í</a:t>
            </a:r>
            <a:r>
              <a:rPr lang="en-GB" sz="1600" dirty="0" smtClean="0"/>
              <a:t>mate</a:t>
            </a:r>
            <a:r>
              <a:rPr lang="sk-SK" sz="1600" dirty="0" smtClean="0"/>
              <a:t>ľ</a:t>
            </a:r>
            <a:r>
              <a:rPr lang="en-GB" sz="1600" dirty="0" err="1" smtClean="0"/>
              <a:t>ov</a:t>
            </a:r>
            <a:r>
              <a:rPr lang="en-GB" sz="1600" dirty="0" smtClean="0"/>
              <a:t> </a:t>
            </a:r>
            <a:r>
              <a:rPr lang="en-GB" sz="1600" dirty="0" smtClean="0"/>
              <a:t>v </a:t>
            </a:r>
            <a:r>
              <a:rPr lang="en-GB" sz="1600" dirty="0" err="1" smtClean="0"/>
              <a:t>projekte</a:t>
            </a:r>
            <a:r>
              <a:rPr lang="en-GB" sz="1600" dirty="0" smtClean="0"/>
              <a:t> je </a:t>
            </a:r>
            <a:r>
              <a:rPr lang="en-GB" sz="1600" dirty="0" err="1" smtClean="0"/>
              <a:t>uspokojuj</a:t>
            </a:r>
            <a:r>
              <a:rPr lang="sk-SK" sz="1600" dirty="0" smtClean="0"/>
              <a:t>ú</a:t>
            </a:r>
            <a:r>
              <a:rPr lang="en-GB" sz="1600" dirty="0" smtClean="0"/>
              <a:t>ci </a:t>
            </a:r>
            <a:r>
              <a:rPr lang="en-GB" sz="1600" dirty="0" smtClean="0"/>
              <a:t>z </a:t>
            </a:r>
            <a:r>
              <a:rPr lang="en-GB" sz="1600" dirty="0" smtClean="0"/>
              <a:t>h</a:t>
            </a:r>
            <a:r>
              <a:rPr lang="sk-SK" sz="1600" dirty="0" smtClean="0"/>
              <a:t>ľ</a:t>
            </a:r>
            <a:r>
              <a:rPr lang="en-GB" sz="1600" dirty="0" err="1" smtClean="0"/>
              <a:t>adiska</a:t>
            </a:r>
            <a:r>
              <a:rPr lang="en-GB" sz="1600" dirty="0" smtClean="0"/>
              <a:t> </a:t>
            </a:r>
            <a:r>
              <a:rPr lang="en-GB" sz="1600" b="1" dirty="0" err="1" smtClean="0"/>
              <a:t>spolo</a:t>
            </a:r>
            <a:r>
              <a:rPr lang="sk-SK" sz="1600" b="1" dirty="0" smtClean="0"/>
              <a:t>č</a:t>
            </a:r>
            <a:r>
              <a:rPr lang="en-GB" sz="1600" b="1" dirty="0" err="1" smtClean="0"/>
              <a:t>nej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</a:t>
            </a:r>
            <a:r>
              <a:rPr lang="sk-SK" sz="1600" b="1" dirty="0" smtClean="0"/>
              <a:t>í</a:t>
            </a:r>
            <a:r>
              <a:rPr lang="en-GB" sz="1600" b="1" dirty="0" err="1" smtClean="0"/>
              <a:t>pravy</a:t>
            </a:r>
            <a:r>
              <a:rPr lang="en-GB" sz="1600" b="1" dirty="0" smtClean="0"/>
              <a:t>/</a:t>
            </a:r>
            <a:r>
              <a:rPr lang="en-GB" sz="1600" b="1" dirty="0" err="1" smtClean="0"/>
              <a:t>spolo</a:t>
            </a:r>
            <a:r>
              <a:rPr lang="sk-SK" sz="1600" b="1" dirty="0" smtClean="0"/>
              <a:t>č</a:t>
            </a:r>
            <a:r>
              <a:rPr lang="en-GB" sz="1600" b="1" dirty="0" err="1" smtClean="0"/>
              <a:t>nej</a:t>
            </a:r>
            <a:r>
              <a:rPr lang="en-GB" sz="1600" b="1" dirty="0" smtClean="0"/>
              <a:t> implement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cie</a:t>
            </a:r>
            <a:r>
              <a:rPr lang="en-GB" sz="1600" b="1" dirty="0" smtClean="0"/>
              <a:t>/</a:t>
            </a:r>
            <a:r>
              <a:rPr lang="en-GB" sz="1600" b="1" dirty="0" err="1" smtClean="0"/>
              <a:t>spolo</a:t>
            </a:r>
            <a:r>
              <a:rPr lang="sk-SK" sz="1600" b="1" dirty="0" smtClean="0"/>
              <a:t>č</a:t>
            </a:r>
            <a:r>
              <a:rPr lang="en-GB" sz="1600" b="1" dirty="0" smtClean="0"/>
              <a:t>n</a:t>
            </a:r>
            <a:r>
              <a:rPr lang="sk-SK" sz="1600" b="1" dirty="0" smtClean="0"/>
              <a:t>ý</a:t>
            </a:r>
            <a:r>
              <a:rPr lang="en-GB" sz="1600" b="1" dirty="0" err="1" smtClean="0"/>
              <a:t>ch</a:t>
            </a:r>
            <a:r>
              <a:rPr lang="en-GB" sz="1600" b="1" dirty="0" smtClean="0"/>
              <a:t> </a:t>
            </a:r>
            <a:r>
              <a:rPr lang="sk-SK" sz="1600" b="1" dirty="0"/>
              <a:t>ľ</a:t>
            </a:r>
            <a:r>
              <a:rPr lang="en-GB" sz="1600" b="1" dirty="0" err="1" smtClean="0"/>
              <a:t>udsk</a:t>
            </a:r>
            <a:r>
              <a:rPr lang="sk-SK" sz="1600" b="1" dirty="0" smtClean="0"/>
              <a:t>ý</a:t>
            </a:r>
            <a:r>
              <a:rPr lang="en-GB" sz="1600" b="1" dirty="0" err="1" smtClean="0"/>
              <a:t>ch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zdrojov</a:t>
            </a:r>
            <a:r>
              <a:rPr lang="en-GB" sz="1600" b="1" dirty="0" smtClean="0"/>
              <a:t>/</a:t>
            </a:r>
            <a:r>
              <a:rPr lang="en-GB" sz="1600" b="1" dirty="0" err="1" smtClean="0"/>
              <a:t>spolo</a:t>
            </a:r>
            <a:r>
              <a:rPr lang="sk-SK" sz="1600" b="1" dirty="0" smtClean="0"/>
              <a:t>č</a:t>
            </a:r>
            <a:r>
              <a:rPr lang="en-GB" sz="1600" b="1" dirty="0" smtClean="0"/>
              <a:t>n</a:t>
            </a:r>
            <a:r>
              <a:rPr lang="sk-SK" sz="1600" b="1" dirty="0" smtClean="0"/>
              <a:t>é</a:t>
            </a:r>
            <a:r>
              <a:rPr lang="en-GB" sz="1600" b="1" dirty="0" err="1" smtClean="0"/>
              <a:t>ho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financovania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projektu</a:t>
            </a:r>
            <a:r>
              <a:rPr lang="en-GB" sz="1600" b="1" dirty="0" smtClean="0"/>
              <a:t> </a:t>
            </a:r>
            <a:r>
              <a:rPr lang="en-GB" sz="1600" dirty="0" smtClean="0"/>
              <a:t>(max </a:t>
            </a:r>
            <a:r>
              <a:rPr lang="en-GB" sz="1600" dirty="0" err="1" smtClean="0"/>
              <a:t>sk</a:t>
            </a:r>
            <a:r>
              <a:rPr lang="sk-SK" sz="1600" dirty="0" smtClean="0"/>
              <a:t>ó</a:t>
            </a:r>
            <a:r>
              <a:rPr lang="en-GB" sz="1600" dirty="0" smtClean="0"/>
              <a:t>re </a:t>
            </a:r>
            <a:r>
              <a:rPr lang="en-GB" sz="1600" dirty="0" smtClean="0"/>
              <a:t>3).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5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Opr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err="1" smtClean="0">
                <a:solidFill>
                  <a:srgbClr val="0070C0"/>
                </a:solidFill>
              </a:rPr>
              <a:t>vnenos</a:t>
            </a:r>
            <a:r>
              <a:rPr lang="sk-SK" sz="2400" b="1" dirty="0" smtClean="0">
                <a:solidFill>
                  <a:srgbClr val="0070C0"/>
                </a:solidFill>
              </a:rPr>
              <a:t>ť</a:t>
            </a:r>
            <a:r>
              <a:rPr lang="en-US" sz="2400" b="1" dirty="0" smtClean="0">
                <a:solidFill>
                  <a:srgbClr val="0070C0"/>
                </a:solidFill>
              </a:rPr>
              <a:t> n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err="1" smtClean="0">
                <a:solidFill>
                  <a:srgbClr val="0070C0"/>
                </a:solidFill>
              </a:rPr>
              <a:t>kladov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03492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82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Priame</a:t>
            </a:r>
            <a:r>
              <a:rPr lang="en-US" sz="2400" b="1" dirty="0" smtClean="0">
                <a:solidFill>
                  <a:srgbClr val="0070C0"/>
                </a:solidFill>
              </a:rPr>
              <a:t> n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err="1" smtClean="0">
                <a:solidFill>
                  <a:srgbClr val="0070C0"/>
                </a:solidFill>
              </a:rPr>
              <a:t>klady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Pr</a:t>
            </a:r>
            <a:r>
              <a:rPr lang="sk-SK" sz="2400" b="1" dirty="0" smtClean="0">
                <a:solidFill>
                  <a:srgbClr val="0070C0"/>
                </a:solidFill>
              </a:rPr>
              <a:t>í</a:t>
            </a:r>
            <a:r>
              <a:rPr lang="en-US" sz="2400" b="1" dirty="0" err="1" smtClean="0">
                <a:solidFill>
                  <a:srgbClr val="0070C0"/>
                </a:solidFill>
              </a:rPr>
              <a:t>ru</a:t>
            </a:r>
            <a:r>
              <a:rPr lang="sk-SK" sz="2400" b="1" dirty="0" smtClean="0">
                <a:solidFill>
                  <a:srgbClr val="0070C0"/>
                </a:solidFill>
              </a:rPr>
              <a:t>č</a:t>
            </a:r>
            <a:r>
              <a:rPr lang="en-US" sz="2400" b="1" dirty="0" err="1" smtClean="0">
                <a:solidFill>
                  <a:srgbClr val="0070C0"/>
                </a:solidFill>
              </a:rPr>
              <a:t>ka</a:t>
            </a:r>
            <a:r>
              <a:rPr lang="en-US" sz="2400" b="1" dirty="0" smtClean="0">
                <a:solidFill>
                  <a:srgbClr val="0070C0"/>
                </a:solidFill>
              </a:rPr>
              <a:t> pre </a:t>
            </a:r>
            <a:r>
              <a:rPr lang="sk-SK" sz="2400" b="1" dirty="0" smtClean="0">
                <a:solidFill>
                  <a:srgbClr val="0070C0"/>
                </a:solidFill>
              </a:rPr>
              <a:t>ž</a:t>
            </a:r>
            <a:r>
              <a:rPr lang="en-US" sz="2400" b="1" dirty="0" err="1" smtClean="0">
                <a:solidFill>
                  <a:srgbClr val="0070C0"/>
                </a:solidFill>
              </a:rPr>
              <a:t>iadatela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n</a:t>
            </a:r>
            <a:r>
              <a:rPr lang="sk-SK" sz="1600" dirty="0" smtClean="0"/>
              <a:t>á</a:t>
            </a:r>
            <a:r>
              <a:rPr lang="en-GB" sz="1600" dirty="0" err="1" smtClean="0"/>
              <a:t>klady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b="1" dirty="0" err="1" smtClean="0"/>
              <a:t>projektov</a:t>
            </a:r>
            <a:r>
              <a:rPr lang="sk-SK" sz="1600" b="1" dirty="0" smtClean="0"/>
              <a:t>ý</a:t>
            </a:r>
            <a:r>
              <a:rPr lang="en-GB" sz="1600" b="1" dirty="0" smtClean="0"/>
              <a:t> t</a:t>
            </a:r>
            <a:r>
              <a:rPr lang="sk-SK" sz="1600" b="1" dirty="0" smtClean="0"/>
              <a:t>í</a:t>
            </a:r>
            <a:r>
              <a:rPr lang="en-GB" sz="1600" b="1" dirty="0" smtClean="0"/>
              <a:t>m</a:t>
            </a:r>
            <a:endParaRPr lang="en-GB" sz="1600" dirty="0" smtClean="0"/>
          </a:p>
          <a:p>
            <a:pPr marL="571500" lvl="1" indent="-171450">
              <a:lnSpc>
                <a:spcPct val="150000"/>
              </a:lnSpc>
              <a:buFontTx/>
              <a:buChar char="-"/>
            </a:pPr>
            <a:r>
              <a:rPr lang="sk-SK" sz="1200" dirty="0" smtClean="0"/>
              <a:t>Súvisia s nákladmi aktivít, ktoré by prijímateľ nevykonal pokiaľ by sa projekt neuskutočnil</a:t>
            </a:r>
            <a:r>
              <a:rPr lang="en-GB" sz="1200" dirty="0" smtClean="0"/>
              <a:t>;</a:t>
            </a:r>
          </a:p>
          <a:p>
            <a:pPr marL="571500" lvl="1" indent="-171450">
              <a:lnSpc>
                <a:spcPct val="150000"/>
              </a:lnSpc>
              <a:buFontTx/>
              <a:buChar char="-"/>
            </a:pPr>
            <a:r>
              <a:rPr lang="sk-SK" sz="1200" dirty="0"/>
              <a:t>nesmú prekročiť tie, ktoré prijímateľ bežne znáša, pokiaľ sa nepreukáže, že sú na realizáciu projektu nevyhnutné</a:t>
            </a:r>
            <a:r>
              <a:rPr lang="en-GB" sz="1200" dirty="0" smtClean="0"/>
              <a:t>;</a:t>
            </a:r>
          </a:p>
          <a:p>
            <a:pPr marL="571500" lvl="1" indent="-171450">
              <a:lnSpc>
                <a:spcPct val="150000"/>
              </a:lnSpc>
              <a:buFontTx/>
              <a:buChar char="-"/>
            </a:pPr>
            <a:r>
              <a:rPr lang="sk-SK" sz="1200" dirty="0" smtClean="0"/>
              <a:t>vzťahujú </a:t>
            </a:r>
            <a:r>
              <a:rPr lang="sk-SK" sz="1200" dirty="0"/>
              <a:t>sa k skutočným hrubým mzdám vrátane poplatkov na sociálne zabezpečenie a iných nákladov súvisiacich s </a:t>
            </a:r>
            <a:r>
              <a:rPr lang="sk-SK" sz="1200" dirty="0" smtClean="0"/>
              <a:t>odmeňovaním. </a:t>
            </a:r>
            <a:endParaRPr lang="en-GB" sz="1200" dirty="0" smtClean="0"/>
          </a:p>
          <a:p>
            <a:pPr marL="0" lvl="1" indent="3460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200" dirty="0" smtClean="0"/>
              <a:t> </a:t>
            </a:r>
            <a:r>
              <a:rPr lang="en-GB" sz="1600" b="1" dirty="0" err="1" smtClean="0"/>
              <a:t>cestovn</a:t>
            </a:r>
            <a:r>
              <a:rPr lang="sk-SK" sz="1600" b="1" dirty="0" smtClean="0"/>
              <a:t>é</a:t>
            </a:r>
            <a:r>
              <a:rPr lang="en-GB" sz="1600" b="1" dirty="0" smtClean="0"/>
              <a:t> n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klady</a:t>
            </a:r>
            <a:r>
              <a:rPr lang="en-GB" sz="1600" b="1" dirty="0" smtClean="0"/>
              <a:t> a per diem </a:t>
            </a:r>
            <a:r>
              <a:rPr lang="en-GB" sz="1600" dirty="0" err="1" smtClean="0"/>
              <a:t>proj</a:t>
            </a:r>
            <a:r>
              <a:rPr lang="sk-SK" sz="1600" dirty="0" smtClean="0"/>
              <a:t>ektového tímu</a:t>
            </a:r>
            <a:r>
              <a:rPr lang="en-GB" sz="1600" dirty="0" smtClean="0"/>
              <a:t> a in</a:t>
            </a:r>
            <a:r>
              <a:rPr lang="sk-SK" sz="1600" dirty="0" smtClean="0"/>
              <a:t>ý</a:t>
            </a:r>
            <a:r>
              <a:rPr lang="en-GB" sz="1600" dirty="0" err="1" smtClean="0"/>
              <a:t>ch</a:t>
            </a:r>
            <a:r>
              <a:rPr lang="en-GB" sz="1600" dirty="0" smtClean="0"/>
              <a:t> </a:t>
            </a:r>
            <a:r>
              <a:rPr lang="en-GB" sz="1600" dirty="0" err="1" smtClean="0"/>
              <a:t>os</a:t>
            </a:r>
            <a:r>
              <a:rPr lang="sk-SK" sz="1600" dirty="0" smtClean="0"/>
              <a:t>ô</a:t>
            </a:r>
            <a:r>
              <a:rPr lang="en-GB" sz="1600" dirty="0" smtClean="0"/>
              <a:t>b z</a:t>
            </a:r>
            <a:r>
              <a:rPr lang="sk-SK" sz="1600" dirty="0" smtClean="0"/>
              <a:t>úč</a:t>
            </a:r>
            <a:r>
              <a:rPr lang="en-GB" sz="1600" dirty="0" err="1" smtClean="0"/>
              <a:t>astnen</a:t>
            </a:r>
            <a:r>
              <a:rPr lang="sk-SK" sz="1600" dirty="0" smtClean="0"/>
              <a:t>ý</a:t>
            </a:r>
            <a:r>
              <a:rPr lang="en-GB" sz="1600" dirty="0" err="1" smtClean="0"/>
              <a:t>ch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projekte</a:t>
            </a:r>
            <a:r>
              <a:rPr lang="en-GB" sz="1600" dirty="0" smtClean="0"/>
              <a:t> - </a:t>
            </a:r>
            <a:r>
              <a:rPr lang="sk-SK" sz="1200" dirty="0"/>
              <a:t>nepresiahnu výdavky, ktoré prijímateľ bežne zaplatí podľa svojich pravidiel a predpisov, ani sadzby zverejnené Komisiou v čase vykonávania zverenej úlohy, ak sa uhradia formou jednorazových platieb, jednotkových nákladov alebo paušálneho </a:t>
            </a:r>
            <a:r>
              <a:rPr lang="sk-SK" sz="1200" dirty="0" smtClean="0"/>
              <a:t>financovania</a:t>
            </a:r>
            <a:r>
              <a:rPr lang="en-GB" sz="1200" dirty="0" smtClean="0"/>
              <a:t>;</a:t>
            </a:r>
          </a:p>
          <a:p>
            <a:pPr marL="0" lvl="1" indent="3460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1" dirty="0" err="1" smtClean="0"/>
              <a:t>nadobudnutie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alebo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pren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jom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zariaden</a:t>
            </a:r>
            <a:r>
              <a:rPr lang="sk-SK" sz="1600" b="1" dirty="0" smtClean="0"/>
              <a:t>í</a:t>
            </a:r>
            <a:r>
              <a:rPr lang="en-GB" sz="1600" b="1" dirty="0" smtClean="0"/>
              <a:t> </a:t>
            </a:r>
            <a:r>
              <a:rPr lang="en-GB" sz="1600" b="1" dirty="0" smtClean="0"/>
              <a:t>a </a:t>
            </a:r>
            <a:r>
              <a:rPr lang="en-GB" sz="1600" b="1" dirty="0" err="1" smtClean="0"/>
              <a:t>dod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vok</a:t>
            </a:r>
            <a:r>
              <a:rPr lang="en-GB" sz="1600" b="1" dirty="0" smtClean="0"/>
              <a:t> </a:t>
            </a:r>
            <a:r>
              <a:rPr lang="en-GB" sz="1600" b="1" dirty="0" smtClean="0"/>
              <a:t>(</a:t>
            </a:r>
            <a:r>
              <a:rPr lang="en-GB" sz="1600" b="1" dirty="0" err="1" smtClean="0"/>
              <a:t>nov</a:t>
            </a:r>
            <a:r>
              <a:rPr lang="sk-SK" sz="1600" b="1" dirty="0" smtClean="0"/>
              <a:t>ý</a:t>
            </a:r>
            <a:r>
              <a:rPr lang="en-GB" sz="1600" b="1" dirty="0" err="1" smtClean="0"/>
              <a:t>ch</a:t>
            </a:r>
            <a:r>
              <a:rPr lang="en-GB" sz="1600" b="1" dirty="0" smtClean="0"/>
              <a:t> </a:t>
            </a:r>
            <a:r>
              <a:rPr lang="en-GB" sz="1600" b="1" dirty="0" smtClean="0"/>
              <a:t>ci </a:t>
            </a:r>
            <a:r>
              <a:rPr lang="en-GB" sz="1600" b="1" dirty="0" err="1" smtClean="0"/>
              <a:t>pou</a:t>
            </a:r>
            <a:r>
              <a:rPr lang="sk-SK" sz="1600" b="1" dirty="0" smtClean="0"/>
              <a:t>ž</a:t>
            </a:r>
            <a:r>
              <a:rPr lang="en-GB" sz="1600" b="1" dirty="0" smtClean="0"/>
              <a:t>it</a:t>
            </a:r>
            <a:r>
              <a:rPr lang="sk-SK" sz="1600" b="1" dirty="0" smtClean="0"/>
              <a:t>ý</a:t>
            </a:r>
            <a:r>
              <a:rPr lang="en-GB" sz="1600" b="1" dirty="0" err="1" smtClean="0"/>
              <a:t>ch</a:t>
            </a:r>
            <a:r>
              <a:rPr lang="en-GB" sz="1200" b="1" dirty="0" smtClean="0"/>
              <a:t>) </a:t>
            </a:r>
            <a:r>
              <a:rPr lang="sk-SK" sz="1200" dirty="0"/>
              <a:t>osobitne na účely projektu ako aj náklady na služby za predpokladu, že zodpovedajú trhovým sadzbám</a:t>
            </a:r>
            <a:r>
              <a:rPr lang="en-GB" sz="1200" dirty="0" smtClean="0"/>
              <a:t>;</a:t>
            </a:r>
            <a:endParaRPr lang="en-GB" sz="1200" dirty="0" smtClean="0"/>
          </a:p>
          <a:p>
            <a:pPr marL="0" lvl="1" indent="3460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b="1" dirty="0" smtClean="0"/>
              <a:t>n</a:t>
            </a:r>
            <a:r>
              <a:rPr lang="sk-SK" sz="1600" b="1" dirty="0" smtClean="0"/>
              <a:t>á</a:t>
            </a:r>
            <a:r>
              <a:rPr lang="en-GB" sz="1600" b="1" dirty="0" err="1" smtClean="0"/>
              <a:t>klady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spotrebn</a:t>
            </a:r>
            <a:r>
              <a:rPr lang="sk-SK" sz="1600" b="1" dirty="0" smtClean="0"/>
              <a:t>ý</a:t>
            </a:r>
            <a:r>
              <a:rPr lang="en-GB" sz="1600" b="1" dirty="0" smtClean="0"/>
              <a:t> </a:t>
            </a:r>
            <a:r>
              <a:rPr lang="sk-SK" sz="1600" b="1" dirty="0" smtClean="0"/>
              <a:t>materiál</a:t>
            </a:r>
            <a:r>
              <a:rPr lang="en-GB" sz="1600" b="1" dirty="0" smtClean="0"/>
              <a:t> </a:t>
            </a:r>
            <a:r>
              <a:rPr lang="en-GB" sz="1600" dirty="0" err="1" smtClean="0"/>
              <a:t>nadobudnut</a:t>
            </a:r>
            <a:r>
              <a:rPr lang="sk-SK" sz="1600" dirty="0" smtClean="0"/>
              <a:t>ý</a:t>
            </a:r>
            <a:r>
              <a:rPr lang="en-GB" sz="1600" dirty="0" smtClean="0"/>
              <a:t> </a:t>
            </a:r>
            <a:r>
              <a:rPr lang="en-GB" sz="1600" dirty="0" smtClean="0"/>
              <a:t>pre </a:t>
            </a:r>
            <a:r>
              <a:rPr lang="sk-SK" sz="1600" dirty="0" smtClean="0"/>
              <a:t>úč</a:t>
            </a:r>
            <a:r>
              <a:rPr lang="en-GB" sz="1600" dirty="0" err="1" smtClean="0"/>
              <a:t>ely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;</a:t>
            </a:r>
          </a:p>
          <a:p>
            <a:pPr marL="0" lvl="1" indent="3460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n</a:t>
            </a:r>
            <a:r>
              <a:rPr lang="sk-SK" sz="1600" dirty="0" err="1"/>
              <a:t>á</a:t>
            </a:r>
            <a:r>
              <a:rPr lang="en-GB" sz="1600" dirty="0" err="1" smtClean="0"/>
              <a:t>klady</a:t>
            </a:r>
            <a:r>
              <a:rPr lang="en-GB" sz="1600" dirty="0" smtClean="0"/>
              <a:t> </a:t>
            </a:r>
            <a:r>
              <a:rPr lang="en-GB" sz="1600" dirty="0" err="1" smtClean="0"/>
              <a:t>spojen</a:t>
            </a:r>
            <a:r>
              <a:rPr lang="sk-SK" sz="1600" dirty="0" smtClean="0"/>
              <a:t>é</a:t>
            </a:r>
            <a:r>
              <a:rPr lang="en-GB" sz="1600" dirty="0" smtClean="0"/>
              <a:t> </a:t>
            </a:r>
            <a:r>
              <a:rPr lang="en-GB" sz="1600" dirty="0" smtClean="0"/>
              <a:t>s </a:t>
            </a:r>
            <a:r>
              <a:rPr lang="en-GB" sz="1600" b="1" dirty="0" smtClean="0"/>
              <a:t>extern</a:t>
            </a:r>
            <a:r>
              <a:rPr lang="sk-SK" sz="1600" b="1" dirty="0" smtClean="0"/>
              <a:t>ý</a:t>
            </a:r>
            <a:r>
              <a:rPr lang="en-GB" sz="1600" b="1" dirty="0" smtClean="0"/>
              <a:t>mi </a:t>
            </a:r>
            <a:r>
              <a:rPr lang="en-GB" sz="1600" b="1" dirty="0" err="1" smtClean="0"/>
              <a:t>slu</a:t>
            </a:r>
            <a:r>
              <a:rPr lang="sk-SK" sz="1600" b="1" dirty="0" smtClean="0"/>
              <a:t>ž</a:t>
            </a:r>
            <a:r>
              <a:rPr lang="en-GB" sz="1600" b="1" dirty="0" err="1" smtClean="0"/>
              <a:t>bami</a:t>
            </a:r>
            <a:r>
              <a:rPr lang="en-GB" sz="1600" b="1" dirty="0" smtClean="0"/>
              <a:t> </a:t>
            </a:r>
            <a:r>
              <a:rPr lang="en-GB" sz="1600" dirty="0" smtClean="0"/>
              <a:t>pre </a:t>
            </a:r>
            <a:r>
              <a:rPr lang="sk-SK" sz="1600" dirty="0" smtClean="0"/>
              <a:t>úč</a:t>
            </a:r>
            <a:r>
              <a:rPr lang="en-GB" sz="1600" dirty="0" err="1" smtClean="0"/>
              <a:t>ely</a:t>
            </a:r>
            <a:r>
              <a:rPr lang="en-GB" sz="1600" dirty="0" smtClean="0"/>
              <a:t> </a:t>
            </a:r>
            <a:r>
              <a:rPr lang="en-GB" sz="1600" dirty="0" err="1" smtClean="0"/>
              <a:t>projektu</a:t>
            </a:r>
            <a:r>
              <a:rPr lang="en-GB" sz="1600" dirty="0" smtClean="0"/>
              <a:t>;</a:t>
            </a:r>
          </a:p>
          <a:p>
            <a:pPr marL="0" lvl="1" indent="3460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600" dirty="0" smtClean="0"/>
              <a:t>n</a:t>
            </a:r>
            <a:r>
              <a:rPr lang="sk-SK" sz="1600" dirty="0" err="1"/>
              <a:t>á</a:t>
            </a:r>
            <a:r>
              <a:rPr lang="en-GB" sz="1600" dirty="0" err="1" smtClean="0"/>
              <a:t>klady</a:t>
            </a:r>
            <a:r>
              <a:rPr lang="en-GB" sz="1600" dirty="0" smtClean="0"/>
              <a:t> </a:t>
            </a:r>
            <a:r>
              <a:rPr lang="sk-SK" sz="1600" b="1" dirty="0" smtClean="0"/>
              <a:t>priamo vyplývajúce</a:t>
            </a:r>
            <a:r>
              <a:rPr lang="en-GB" sz="1600" b="1" dirty="0" smtClean="0"/>
              <a:t> </a:t>
            </a:r>
            <a:r>
              <a:rPr lang="en-GB" sz="1600" b="1" dirty="0" smtClean="0"/>
              <a:t>z </a:t>
            </a:r>
            <a:r>
              <a:rPr lang="en-GB" sz="1600" b="1" dirty="0" err="1" smtClean="0"/>
              <a:t>po</a:t>
            </a:r>
            <a:r>
              <a:rPr lang="sk-SK" sz="1600" b="1" dirty="0" smtClean="0"/>
              <a:t>ž</a:t>
            </a:r>
            <a:r>
              <a:rPr lang="en-GB" sz="1600" b="1" dirty="0" err="1" smtClean="0"/>
              <a:t>iadaviek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grantovej</a:t>
            </a:r>
            <a:r>
              <a:rPr lang="en-GB" sz="1600" b="1" dirty="0" smtClean="0"/>
              <a:t> </a:t>
            </a:r>
            <a:r>
              <a:rPr lang="en-GB" sz="1600" b="1" dirty="0" err="1"/>
              <a:t>z</a:t>
            </a:r>
            <a:r>
              <a:rPr lang="en-GB" sz="1600" b="1" dirty="0" err="1" smtClean="0"/>
              <a:t>mluvy</a:t>
            </a:r>
            <a:r>
              <a:rPr lang="en-GB" sz="1600" b="1" dirty="0" smtClean="0"/>
              <a:t> </a:t>
            </a:r>
            <a:r>
              <a:rPr lang="en-GB" sz="1600" dirty="0" smtClean="0"/>
              <a:t>(</a:t>
            </a:r>
            <a:r>
              <a:rPr lang="en-GB" sz="1200" dirty="0" smtClean="0"/>
              <a:t>d</a:t>
            </a:r>
            <a:r>
              <a:rPr lang="sk-SK" sz="1200" dirty="0"/>
              <a:t>na šírenie informácií, hodnotenie špecifické pre daný projekt, audity, preklady, rozmnožovanie, poistenie atď</a:t>
            </a:r>
            <a:r>
              <a:rPr lang="en-GB" sz="1200" dirty="0" smtClean="0"/>
              <a:t>.) </a:t>
            </a:r>
            <a:r>
              <a:rPr lang="sk-SK" sz="1200" dirty="0"/>
              <a:t>vrátane výdavkov na finančné služby (najmä náklady na bankové prevody a finančné </a:t>
            </a:r>
            <a:r>
              <a:rPr lang="sk-SK" sz="1200" dirty="0" smtClean="0"/>
              <a:t>záruky).</a:t>
            </a:r>
            <a:endParaRPr lang="en-US" sz="1600" dirty="0"/>
          </a:p>
          <a:p>
            <a:pPr marL="0" lvl="1" indent="346075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787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Nepriame</a:t>
            </a:r>
            <a:r>
              <a:rPr lang="en-US" sz="2400" b="1" dirty="0" smtClean="0">
                <a:solidFill>
                  <a:srgbClr val="0070C0"/>
                </a:solidFill>
              </a:rPr>
              <a:t> n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err="1" smtClean="0">
                <a:solidFill>
                  <a:srgbClr val="0070C0"/>
                </a:solidFill>
              </a:rPr>
              <a:t>klady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Pr</a:t>
            </a:r>
            <a:r>
              <a:rPr lang="sk-SK" sz="2400" b="1" dirty="0" smtClean="0">
                <a:solidFill>
                  <a:srgbClr val="0070C0"/>
                </a:solidFill>
              </a:rPr>
              <a:t>í</a:t>
            </a:r>
            <a:r>
              <a:rPr lang="en-US" sz="2400" b="1" dirty="0" err="1" smtClean="0">
                <a:solidFill>
                  <a:srgbClr val="0070C0"/>
                </a:solidFill>
              </a:rPr>
              <a:t>ru</a:t>
            </a:r>
            <a:r>
              <a:rPr lang="sk-SK" sz="2400" b="1" dirty="0" smtClean="0">
                <a:solidFill>
                  <a:srgbClr val="0070C0"/>
                </a:solidFill>
              </a:rPr>
              <a:t>č</a:t>
            </a:r>
            <a:r>
              <a:rPr lang="en-US" sz="2400" b="1" dirty="0" err="1" smtClean="0">
                <a:solidFill>
                  <a:srgbClr val="0070C0"/>
                </a:solidFill>
              </a:rPr>
              <a:t>ka</a:t>
            </a:r>
            <a:r>
              <a:rPr lang="en-US" sz="2400" b="1" dirty="0" smtClean="0">
                <a:solidFill>
                  <a:srgbClr val="0070C0"/>
                </a:solidFill>
              </a:rPr>
              <a:t> pre </a:t>
            </a:r>
            <a:r>
              <a:rPr lang="sk-SK" sz="2400" b="1" dirty="0" smtClean="0">
                <a:solidFill>
                  <a:srgbClr val="0070C0"/>
                </a:solidFill>
              </a:rPr>
              <a:t>ž</a:t>
            </a:r>
            <a:r>
              <a:rPr lang="en-US" sz="2400" b="1" dirty="0" err="1" smtClean="0">
                <a:solidFill>
                  <a:srgbClr val="0070C0"/>
                </a:solidFill>
              </a:rPr>
              <a:t>iadate</a:t>
            </a:r>
            <a:r>
              <a:rPr lang="sk-SK" sz="2400" b="1" dirty="0" smtClean="0">
                <a:solidFill>
                  <a:srgbClr val="0070C0"/>
                </a:solidFill>
              </a:rPr>
              <a:t>ľ</a:t>
            </a:r>
            <a:r>
              <a:rPr lang="en-US" sz="2400" b="1" dirty="0" smtClean="0">
                <a:solidFill>
                  <a:srgbClr val="0070C0"/>
                </a:solidFill>
              </a:rPr>
              <a:t>a str. 21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err="1"/>
              <a:t>Nepriame</a:t>
            </a:r>
            <a:r>
              <a:rPr lang="en-US" sz="2000" dirty="0"/>
              <a:t> </a:t>
            </a:r>
            <a:r>
              <a:rPr lang="en-US" sz="2000" dirty="0" smtClean="0"/>
              <a:t>n</a:t>
            </a:r>
            <a:r>
              <a:rPr lang="sk-SK" sz="2000" dirty="0" smtClean="0"/>
              <a:t>á</a:t>
            </a:r>
            <a:r>
              <a:rPr lang="en-US" sz="2000" dirty="0" err="1" smtClean="0"/>
              <a:t>klady</a:t>
            </a:r>
            <a:r>
              <a:rPr lang="en-US" sz="2000" dirty="0" smtClean="0"/>
              <a:t> = </a:t>
            </a:r>
            <a:r>
              <a:rPr lang="en-US" sz="2000" u="sng" dirty="0" err="1" smtClean="0"/>
              <a:t>nemaj</a:t>
            </a:r>
            <a:r>
              <a:rPr lang="sk-SK" sz="2000" u="sng" dirty="0" smtClean="0"/>
              <a:t>ú</a:t>
            </a:r>
            <a:r>
              <a:rPr lang="en-US" sz="2000" u="sng" dirty="0" smtClean="0"/>
              <a:t> by</a:t>
            </a:r>
            <a:r>
              <a:rPr lang="sk-SK" sz="2000" u="sng" dirty="0" smtClean="0"/>
              <a:t>ť</a:t>
            </a:r>
            <a:r>
              <a:rPr lang="en-US" sz="2000" u="sng" dirty="0" smtClean="0"/>
              <a:t> v</a:t>
            </a:r>
            <a:r>
              <a:rPr lang="sk-SK" sz="2000" u="sng" dirty="0" smtClean="0"/>
              <a:t>ý</a:t>
            </a:r>
            <a:r>
              <a:rPr lang="en-US" sz="2000" u="sng" dirty="0" err="1" smtClean="0"/>
              <a:t>slovne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identifikovate</a:t>
            </a:r>
            <a:r>
              <a:rPr lang="sk-SK" sz="2000" u="sng" dirty="0" smtClean="0"/>
              <a:t>ľ</a:t>
            </a:r>
            <a:r>
              <a:rPr lang="en-US" sz="2000" u="sng" dirty="0" smtClean="0"/>
              <a:t>n</a:t>
            </a:r>
            <a:r>
              <a:rPr lang="sk-SK" sz="2000" u="sng" dirty="0" smtClean="0"/>
              <a:t>é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ako</a:t>
            </a:r>
            <a:r>
              <a:rPr lang="en-US" sz="2000" u="sng" dirty="0" smtClean="0"/>
              <a:t> </a:t>
            </a:r>
            <a:r>
              <a:rPr lang="sk-SK" sz="2000" u="sng" dirty="0" smtClean="0"/>
              <a:t>š</a:t>
            </a:r>
            <a:r>
              <a:rPr lang="en-US" sz="2000" u="sng" dirty="0" err="1" smtClean="0"/>
              <a:t>pecifick</a:t>
            </a:r>
            <a:r>
              <a:rPr lang="sk-SK" sz="2000" u="sng" dirty="0" smtClean="0"/>
              <a:t>é</a:t>
            </a:r>
            <a:r>
              <a:rPr lang="en-US" sz="2000" u="sng" dirty="0" smtClean="0"/>
              <a:t> n</a:t>
            </a:r>
            <a:r>
              <a:rPr lang="sk-SK" sz="2000" u="sng" dirty="0" smtClean="0"/>
              <a:t>á</a:t>
            </a:r>
            <a:r>
              <a:rPr lang="en-US" sz="2000" u="sng" dirty="0" err="1" smtClean="0"/>
              <a:t>klady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priamo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spojene</a:t>
            </a:r>
            <a:r>
              <a:rPr lang="en-US" sz="2000" u="sng" dirty="0" smtClean="0"/>
              <a:t> s </a:t>
            </a:r>
            <a:r>
              <a:rPr lang="sk-SK" sz="2000" u="sng" dirty="0" smtClean="0"/>
              <a:t>realizáciou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projektu</a:t>
            </a:r>
            <a:r>
              <a:rPr lang="en-US" sz="2000" u="sng" dirty="0" smtClean="0"/>
              <a:t>,</a:t>
            </a:r>
            <a:r>
              <a:rPr lang="en-US" sz="2000" dirty="0" smtClean="0"/>
              <a:t> </a:t>
            </a:r>
            <a:r>
              <a:rPr lang="sk-SK" sz="2000" dirty="0" smtClean="0"/>
              <a:t>ktoré </a:t>
            </a:r>
            <a:r>
              <a:rPr lang="sk-SK" sz="2000" dirty="0"/>
              <a:t>je možné priamo </a:t>
            </a:r>
            <a:r>
              <a:rPr lang="sk-SK" sz="2000" dirty="0" smtClean="0"/>
              <a:t>plánovať</a:t>
            </a:r>
            <a:r>
              <a:rPr lang="en-US" sz="2000" dirty="0" smtClean="0"/>
              <a:t>, </a:t>
            </a:r>
            <a:r>
              <a:rPr lang="en-US" sz="2000" dirty="0" smtClean="0"/>
              <a:t>ale </a:t>
            </a:r>
            <a:r>
              <a:rPr lang="en-US" sz="2000" dirty="0" err="1" smtClean="0"/>
              <a:t>maj</a:t>
            </a:r>
            <a:r>
              <a:rPr lang="sk-SK" sz="2000" dirty="0" smtClean="0"/>
              <a:t>ú</a:t>
            </a:r>
            <a:r>
              <a:rPr lang="en-US" sz="2000" dirty="0" smtClean="0"/>
              <a:t> by</a:t>
            </a:r>
            <a:r>
              <a:rPr lang="sk-SK" sz="2000" dirty="0" smtClean="0"/>
              <a:t>ť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identifikovate</a:t>
            </a:r>
            <a:r>
              <a:rPr lang="sk-SK" sz="2000" dirty="0" smtClean="0"/>
              <a:t>ľné</a:t>
            </a:r>
            <a:r>
              <a:rPr lang="en-US" sz="2000" dirty="0" smtClean="0"/>
              <a:t> a </a:t>
            </a:r>
            <a:r>
              <a:rPr lang="en-US" sz="2000" dirty="0" err="1" smtClean="0"/>
              <a:t>opr</a:t>
            </a:r>
            <a:r>
              <a:rPr lang="sk-SK" sz="2000" dirty="0" smtClean="0"/>
              <a:t>á</a:t>
            </a:r>
            <a:r>
              <a:rPr lang="en-US" sz="2000" dirty="0" err="1" smtClean="0"/>
              <a:t>vnen</a:t>
            </a:r>
            <a:r>
              <a:rPr lang="sk-SK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prij</a:t>
            </a:r>
            <a:r>
              <a:rPr lang="sk-SK" sz="2000" dirty="0" smtClean="0"/>
              <a:t>í</a:t>
            </a:r>
            <a:r>
              <a:rPr lang="en-US" sz="2000" dirty="0" smtClean="0"/>
              <a:t>mate</a:t>
            </a:r>
            <a:r>
              <a:rPr lang="sk-SK" sz="2000" dirty="0" smtClean="0"/>
              <a:t>ľ</a:t>
            </a:r>
            <a:r>
              <a:rPr lang="en-US" sz="2000" dirty="0" smtClean="0"/>
              <a:t>om </a:t>
            </a:r>
            <a:r>
              <a:rPr lang="en-US" sz="2000" dirty="0" err="1" smtClean="0"/>
              <a:t>pri</a:t>
            </a:r>
            <a:r>
              <a:rPr lang="en-US" sz="2000" dirty="0" smtClean="0"/>
              <a:t> </a:t>
            </a:r>
            <a:r>
              <a:rPr lang="en-US" sz="2000" dirty="0" err="1" smtClean="0"/>
              <a:t>pou</a:t>
            </a:r>
            <a:r>
              <a:rPr lang="sk-SK" sz="2000" dirty="0" smtClean="0"/>
              <a:t>ž</a:t>
            </a:r>
            <a:r>
              <a:rPr lang="en-US" sz="2000" dirty="0" smtClean="0"/>
              <a:t>it</a:t>
            </a:r>
            <a:r>
              <a:rPr lang="sk-SK" sz="2000" dirty="0" smtClean="0"/>
              <a:t>í</a:t>
            </a:r>
            <a:r>
              <a:rPr lang="en-US" sz="2000" dirty="0" smtClean="0"/>
              <a:t> </a:t>
            </a:r>
            <a:r>
              <a:rPr lang="sk-SK" sz="2000" dirty="0" smtClean="0"/>
              <a:t>úč</a:t>
            </a:r>
            <a:r>
              <a:rPr lang="en-US" sz="2000" dirty="0" err="1" smtClean="0"/>
              <a:t>tovn</a:t>
            </a:r>
            <a:r>
              <a:rPr lang="sk-SK" sz="2000" dirty="0" smtClean="0"/>
              <a:t>é</a:t>
            </a:r>
            <a:r>
              <a:rPr lang="en-US" sz="2000" dirty="0" smtClean="0"/>
              <a:t>ho </a:t>
            </a:r>
            <a:r>
              <a:rPr lang="en-US" sz="2000" dirty="0" err="1" smtClean="0"/>
              <a:t>syst</a:t>
            </a:r>
            <a:r>
              <a:rPr lang="sk-SK" sz="2000" dirty="0" smtClean="0"/>
              <a:t>é</a:t>
            </a:r>
            <a:r>
              <a:rPr lang="en-US" sz="2000" dirty="0" smtClean="0"/>
              <a:t>mu a </a:t>
            </a:r>
            <a:r>
              <a:rPr lang="en-US" sz="2000" dirty="0" err="1" smtClean="0"/>
              <a:t>nepriamo</a:t>
            </a:r>
            <a:r>
              <a:rPr lang="en-US" sz="2000" dirty="0" smtClean="0"/>
              <a:t> </a:t>
            </a:r>
            <a:r>
              <a:rPr lang="en-US" sz="2000" dirty="0" err="1" smtClean="0"/>
              <a:t>vzniknut</a:t>
            </a:r>
            <a:r>
              <a:rPr lang="sk-SK" sz="2000" dirty="0" smtClean="0"/>
              <a:t>é</a:t>
            </a:r>
            <a:r>
              <a:rPr lang="en-US" sz="2000" dirty="0" smtClean="0"/>
              <a:t> v </a:t>
            </a:r>
            <a:r>
              <a:rPr lang="en-US" sz="2000" dirty="0" err="1" smtClean="0"/>
              <a:t>spojitosti</a:t>
            </a:r>
            <a:r>
              <a:rPr lang="en-US" sz="2000" dirty="0" smtClean="0"/>
              <a:t> s </a:t>
            </a:r>
            <a:r>
              <a:rPr lang="en-US" sz="2000" dirty="0" err="1" smtClean="0"/>
              <a:t>priamymi</a:t>
            </a:r>
            <a:r>
              <a:rPr lang="en-US" sz="2000" dirty="0" smtClean="0"/>
              <a:t> </a:t>
            </a:r>
            <a:r>
              <a:rPr lang="en-US" sz="2000" dirty="0" err="1" smtClean="0"/>
              <a:t>opr</a:t>
            </a:r>
            <a:r>
              <a:rPr lang="sk-SK" sz="2000" dirty="0" smtClean="0"/>
              <a:t>á</a:t>
            </a:r>
            <a:r>
              <a:rPr lang="en-US" sz="2000" dirty="0" err="1" smtClean="0"/>
              <a:t>vnen</a:t>
            </a:r>
            <a:r>
              <a:rPr lang="sk-SK" sz="2000" dirty="0" smtClean="0"/>
              <a:t>ý</a:t>
            </a:r>
            <a:r>
              <a:rPr lang="en-US" sz="2000" dirty="0" smtClean="0"/>
              <a:t>mi n</a:t>
            </a:r>
            <a:r>
              <a:rPr lang="sk-SK" sz="2000" dirty="0" smtClean="0"/>
              <a:t>á</a:t>
            </a:r>
            <a:r>
              <a:rPr lang="en-US" sz="2000" dirty="0" err="1" smtClean="0"/>
              <a:t>kladmi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projektu</a:t>
            </a:r>
            <a:r>
              <a:rPr lang="en-US" sz="2000" dirty="0" smtClean="0"/>
              <a:t>. </a:t>
            </a:r>
          </a:p>
          <a:p>
            <a:pPr marL="0" indent="0" algn="just">
              <a:buNone/>
            </a:pPr>
            <a:endParaRPr lang="en-US" sz="2000" b="1" dirty="0"/>
          </a:p>
          <a:p>
            <a:r>
              <a:rPr lang="en-US" sz="2000" dirty="0"/>
              <a:t> </a:t>
            </a:r>
            <a:r>
              <a:rPr lang="en-US" sz="2000" dirty="0" err="1" smtClean="0"/>
              <a:t>Tieto</a:t>
            </a:r>
            <a:r>
              <a:rPr lang="en-US" sz="2000" dirty="0" smtClean="0"/>
              <a:t> n</a:t>
            </a:r>
            <a:r>
              <a:rPr lang="sk-SK" sz="2000" dirty="0" smtClean="0"/>
              <a:t>á</a:t>
            </a:r>
            <a:r>
              <a:rPr lang="en-US" sz="2000" dirty="0" err="1" smtClean="0"/>
              <a:t>klady</a:t>
            </a:r>
            <a:r>
              <a:rPr lang="en-US" sz="2000" dirty="0" smtClean="0"/>
              <a:t> m</a:t>
            </a:r>
            <a:r>
              <a:rPr lang="sk-SK" sz="2000" dirty="0" smtClean="0"/>
              <a:t>ôž</a:t>
            </a:r>
            <a:r>
              <a:rPr lang="en-US" sz="2000" dirty="0" smtClean="0"/>
              <a:t>u by</a:t>
            </a:r>
            <a:r>
              <a:rPr lang="sk-SK" sz="2000" dirty="0" smtClean="0"/>
              <a:t>ť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uplatnen</a:t>
            </a:r>
            <a:r>
              <a:rPr lang="sk-SK" sz="2000" u="sng" dirty="0" smtClean="0"/>
              <a:t>é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Ved</a:t>
            </a:r>
            <a:r>
              <a:rPr lang="sk-SK" sz="2000" u="sng" dirty="0" smtClean="0"/>
              <a:t>ú</a:t>
            </a:r>
            <a:r>
              <a:rPr lang="en-US" sz="2000" u="sng" dirty="0" err="1" smtClean="0"/>
              <a:t>cim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prij</a:t>
            </a:r>
            <a:r>
              <a:rPr lang="sk-SK" sz="2000" u="sng" dirty="0" smtClean="0"/>
              <a:t>í</a:t>
            </a:r>
            <a:r>
              <a:rPr lang="en-US" sz="2000" u="sng" dirty="0" smtClean="0"/>
              <a:t>mate</a:t>
            </a:r>
            <a:r>
              <a:rPr lang="sk-SK" sz="2000" u="sng" dirty="0" smtClean="0"/>
              <a:t>ľ</a:t>
            </a:r>
            <a:r>
              <a:rPr lang="en-US" sz="2000" u="sng" dirty="0" smtClean="0"/>
              <a:t>om</a:t>
            </a:r>
            <a:r>
              <a:rPr lang="en-US" sz="2000" dirty="0" smtClean="0"/>
              <a:t> </a:t>
            </a:r>
            <a:r>
              <a:rPr lang="en-US" sz="2000" dirty="0" err="1" smtClean="0"/>
              <a:t>ako</a:t>
            </a:r>
            <a:r>
              <a:rPr lang="en-US" sz="2000" dirty="0" smtClean="0"/>
              <a:t> </a:t>
            </a:r>
            <a:r>
              <a:rPr lang="en-US" sz="2000" dirty="0" err="1" smtClean="0"/>
              <a:t>aj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ostatn</a:t>
            </a:r>
            <a:r>
              <a:rPr lang="sk-SK" sz="2000" u="sng" dirty="0" smtClean="0"/>
              <a:t>ý</a:t>
            </a:r>
            <a:r>
              <a:rPr lang="en-US" sz="2000" u="sng" dirty="0" smtClean="0"/>
              <a:t>mi </a:t>
            </a:r>
            <a:r>
              <a:rPr lang="en-US" sz="2000" u="sng" dirty="0" err="1" smtClean="0"/>
              <a:t>prij</a:t>
            </a:r>
            <a:r>
              <a:rPr lang="sk-SK" sz="2000" u="sng" dirty="0" smtClean="0"/>
              <a:t>í</a:t>
            </a:r>
            <a:r>
              <a:rPr lang="en-US" sz="2000" u="sng" dirty="0" smtClean="0"/>
              <a:t>mate</a:t>
            </a:r>
            <a:r>
              <a:rPr lang="sk-SK" sz="2000" u="sng" dirty="0" smtClean="0"/>
              <a:t>ľ</a:t>
            </a:r>
            <a:r>
              <a:rPr lang="en-US" sz="2000" u="sng" dirty="0" smtClean="0"/>
              <a:t>mi</a:t>
            </a:r>
            <a:r>
              <a:rPr lang="en-US" sz="2000" dirty="0" smtClean="0"/>
              <a:t>  </a:t>
            </a:r>
            <a:r>
              <a:rPr lang="en-US" sz="2000" dirty="0" err="1" smtClean="0"/>
              <a:t>pokia</a:t>
            </a:r>
            <a:r>
              <a:rPr lang="sk-SK" sz="2000" dirty="0" smtClean="0"/>
              <a:t>ľ</a:t>
            </a:r>
            <a:r>
              <a:rPr lang="en-US" sz="2000" dirty="0" smtClean="0"/>
              <a:t> s</a:t>
            </a:r>
            <a:r>
              <a:rPr lang="sk-SK" sz="2000" dirty="0" smtClean="0"/>
              <a:t>ú</a:t>
            </a:r>
            <a:r>
              <a:rPr lang="en-US" sz="2000" dirty="0" smtClean="0"/>
              <a:t> </a:t>
            </a:r>
            <a:r>
              <a:rPr lang="en-US" sz="2000" dirty="0" err="1" smtClean="0"/>
              <a:t>ods</a:t>
            </a:r>
            <a:r>
              <a:rPr lang="sk-SK" sz="2000" dirty="0" smtClean="0"/>
              <a:t>ú</a:t>
            </a:r>
            <a:r>
              <a:rPr lang="en-US" sz="2000" dirty="0" err="1" smtClean="0"/>
              <a:t>hlasen</a:t>
            </a:r>
            <a:r>
              <a:rPr lang="sk-SK" sz="2000" dirty="0" smtClean="0"/>
              <a:t>é</a:t>
            </a:r>
            <a:r>
              <a:rPr lang="en-US" sz="2000" dirty="0" smtClean="0"/>
              <a:t> </a:t>
            </a:r>
            <a:r>
              <a:rPr lang="sk-SK" sz="2000" dirty="0" smtClean="0"/>
              <a:t>a vnesené do </a:t>
            </a:r>
            <a:r>
              <a:rPr lang="en-US" sz="2000" dirty="0" err="1" smtClean="0"/>
              <a:t>ro</a:t>
            </a:r>
            <a:r>
              <a:rPr lang="sk-SK" sz="2000" dirty="0" smtClean="0"/>
              <a:t>z</a:t>
            </a:r>
            <a:r>
              <a:rPr lang="en-US" sz="2000" dirty="0" err="1" smtClean="0"/>
              <a:t>po</a:t>
            </a:r>
            <a:r>
              <a:rPr lang="sk-SK" sz="2000" dirty="0" smtClean="0"/>
              <a:t>č</a:t>
            </a:r>
            <a:r>
              <a:rPr lang="en-US" sz="2000" dirty="0" smtClean="0"/>
              <a:t>t</a:t>
            </a:r>
            <a:r>
              <a:rPr lang="sk-SK" sz="2000" dirty="0" smtClean="0"/>
              <a:t>u projektu</a:t>
            </a:r>
            <a:r>
              <a:rPr lang="en-US" sz="2000" dirty="0" smtClean="0"/>
              <a:t>, v </a:t>
            </a:r>
            <a:r>
              <a:rPr lang="en-US" sz="2000" u="sng" dirty="0" smtClean="0"/>
              <a:t>maxim</a:t>
            </a:r>
            <a:r>
              <a:rPr lang="sk-SK" sz="2000" u="sng" dirty="0" smtClean="0"/>
              <a:t>á</a:t>
            </a:r>
            <a:r>
              <a:rPr lang="en-US" sz="2000" u="sng" dirty="0" err="1" smtClean="0"/>
              <a:t>lnej</a:t>
            </a:r>
            <a:r>
              <a:rPr lang="en-US" sz="2000" u="sng" dirty="0" smtClean="0"/>
              <a:t> v</a:t>
            </a:r>
            <a:r>
              <a:rPr lang="sk-SK" sz="2000" u="sng" dirty="0" smtClean="0"/>
              <a:t>ýš</a:t>
            </a:r>
            <a:r>
              <a:rPr lang="en-US" sz="2000" u="sng" dirty="0" err="1" smtClean="0"/>
              <a:t>ke</a:t>
            </a:r>
            <a:r>
              <a:rPr lang="en-US" sz="2000" u="sng" dirty="0" smtClean="0"/>
              <a:t> 2</a:t>
            </a:r>
            <a:r>
              <a:rPr lang="en-US" sz="2000" u="sng" dirty="0"/>
              <a:t>% </a:t>
            </a:r>
            <a:r>
              <a:rPr lang="en-US" sz="2000" u="sng" dirty="0" err="1" smtClean="0"/>
              <a:t>celkov</a:t>
            </a:r>
            <a:r>
              <a:rPr lang="sk-SK" sz="2000" u="sng" dirty="0" smtClean="0"/>
              <a:t>ý</a:t>
            </a:r>
            <a:r>
              <a:rPr lang="en-US" sz="2000" u="sng" dirty="0" err="1" smtClean="0"/>
              <a:t>ch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opr</a:t>
            </a:r>
            <a:r>
              <a:rPr lang="sk-SK" sz="2000" u="sng" dirty="0" smtClean="0"/>
              <a:t>á</a:t>
            </a:r>
            <a:r>
              <a:rPr lang="en-US" sz="2000" u="sng" dirty="0" err="1" smtClean="0"/>
              <a:t>vnen</a:t>
            </a:r>
            <a:r>
              <a:rPr lang="sk-SK" sz="2000" u="sng" dirty="0" smtClean="0"/>
              <a:t>ý</a:t>
            </a:r>
            <a:r>
              <a:rPr lang="en-US" sz="2000" u="sng" dirty="0" err="1" smtClean="0"/>
              <a:t>ch</a:t>
            </a:r>
            <a:r>
              <a:rPr lang="en-US" sz="2000" u="sng" dirty="0" smtClean="0"/>
              <a:t> n</a:t>
            </a:r>
            <a:r>
              <a:rPr lang="sk-SK" sz="2000" u="sng" dirty="0" smtClean="0"/>
              <a:t>á</a:t>
            </a:r>
            <a:r>
              <a:rPr lang="en-US" sz="2000" u="sng" dirty="0" err="1" smtClean="0"/>
              <a:t>kladov</a:t>
            </a:r>
            <a:r>
              <a:rPr lang="en-US" sz="2000" u="sng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</a:t>
            </a:r>
            <a:r>
              <a:rPr lang="en-US" sz="2000" dirty="0"/>
              <a:t>) </a:t>
            </a:r>
            <a:r>
              <a:rPr lang="en-US" sz="2000" dirty="0" err="1" smtClean="0"/>
              <a:t>vlo</a:t>
            </a:r>
            <a:r>
              <a:rPr lang="sk-SK" sz="2000" dirty="0" smtClean="0"/>
              <a:t>ž</a:t>
            </a:r>
            <a:r>
              <a:rPr lang="en-US" sz="2000" dirty="0" err="1" smtClean="0"/>
              <a:t>en</a:t>
            </a:r>
            <a:r>
              <a:rPr lang="sk-SK" sz="2000" dirty="0" smtClean="0"/>
              <a:t>ý</a:t>
            </a:r>
            <a:r>
              <a:rPr lang="en-US" sz="2000" dirty="0" err="1" smtClean="0"/>
              <a:t>ch</a:t>
            </a:r>
            <a:r>
              <a:rPr lang="en-US" sz="2000" dirty="0" smtClean="0"/>
              <a:t> do </a:t>
            </a:r>
            <a:r>
              <a:rPr lang="en-US" sz="2000" dirty="0" err="1" smtClean="0"/>
              <a:t>rozpo</a:t>
            </a:r>
            <a:r>
              <a:rPr lang="sk-SK" sz="2000" dirty="0" smtClean="0"/>
              <a:t>č</a:t>
            </a:r>
            <a:r>
              <a:rPr lang="en-US" sz="2000" dirty="0" err="1" smtClean="0"/>
              <a:t>tu</a:t>
            </a:r>
            <a:r>
              <a:rPr lang="en-US" sz="2000" dirty="0" smtClean="0"/>
              <a:t> bez  infra</a:t>
            </a:r>
            <a:r>
              <a:rPr lang="sk-SK" sz="2000" dirty="0" smtClean="0"/>
              <a:t>š</a:t>
            </a:r>
            <a:r>
              <a:rPr lang="en-US" sz="2000" dirty="0" err="1" smtClean="0"/>
              <a:t>truktur</a:t>
            </a:r>
            <a:r>
              <a:rPr lang="sk-SK" sz="2000" dirty="0" smtClean="0"/>
              <a:t>á</a:t>
            </a:r>
            <a:r>
              <a:rPr lang="en-US" sz="2000" dirty="0" err="1" smtClean="0"/>
              <a:t>lneho</a:t>
            </a:r>
            <a:r>
              <a:rPr lang="en-US" sz="2000" dirty="0" smtClean="0"/>
              <a:t> </a:t>
            </a:r>
            <a:r>
              <a:rPr lang="en-US" sz="2000" dirty="0" err="1" smtClean="0"/>
              <a:t>komponentu</a:t>
            </a:r>
            <a:r>
              <a:rPr lang="en-US" sz="2000" dirty="0" smtClean="0"/>
              <a:t>, ale </a:t>
            </a:r>
            <a:r>
              <a:rPr lang="en-US" sz="2000" dirty="0" err="1" smtClean="0"/>
              <a:t>ka</a:t>
            </a:r>
            <a:r>
              <a:rPr lang="sk-SK" sz="2000" dirty="0" smtClean="0"/>
              <a:t>ž</a:t>
            </a:r>
            <a:r>
              <a:rPr lang="en-US" sz="2000" dirty="0" err="1" smtClean="0"/>
              <a:t>dop</a:t>
            </a:r>
            <a:r>
              <a:rPr lang="sk-SK" sz="2000" dirty="0" smtClean="0"/>
              <a:t>á</a:t>
            </a:r>
            <a:r>
              <a:rPr lang="en-US" sz="2000" dirty="0" err="1" smtClean="0"/>
              <a:t>dne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menej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nez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60.000 EUR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prij</a:t>
            </a:r>
            <a:r>
              <a:rPr lang="sk-SK" sz="2000" dirty="0" smtClean="0"/>
              <a:t>í</a:t>
            </a:r>
            <a:r>
              <a:rPr lang="en-US" sz="2000" dirty="0" smtClean="0"/>
              <a:t>mate</a:t>
            </a:r>
            <a:r>
              <a:rPr lang="sk-SK" sz="2000" dirty="0" smtClean="0"/>
              <a:t>ľ</a:t>
            </a:r>
            <a:r>
              <a:rPr lang="en-US" sz="2000" dirty="0" smtClean="0"/>
              <a:t>a a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</a:t>
            </a:r>
            <a:r>
              <a:rPr lang="en-US" sz="2200" dirty="0" smtClean="0"/>
              <a:t>.</a:t>
            </a:r>
            <a:endParaRPr lang="en-US" sz="2200" dirty="0"/>
          </a:p>
          <a:p>
            <a:r>
              <a:rPr lang="en-US" sz="2200" dirty="0" err="1" smtClean="0"/>
              <a:t>Nesm</a:t>
            </a:r>
            <a:r>
              <a:rPr lang="sk-SK" sz="2200" dirty="0" smtClean="0"/>
              <a:t>ú</a:t>
            </a:r>
            <a:r>
              <a:rPr lang="en-US" sz="2200" dirty="0" smtClean="0"/>
              <a:t> </a:t>
            </a:r>
            <a:r>
              <a:rPr lang="en-US" sz="2200" dirty="0" err="1" smtClean="0"/>
              <a:t>zah</a:t>
            </a:r>
            <a:r>
              <a:rPr lang="sk-SK" sz="2200" dirty="0" smtClean="0"/>
              <a:t>ŕ</a:t>
            </a:r>
            <a:r>
              <a:rPr lang="sk-SK" sz="2200" dirty="0"/>
              <a:t>ň</a:t>
            </a:r>
            <a:r>
              <a:rPr lang="en-US" sz="2200" dirty="0" smtClean="0"/>
              <a:t>a</a:t>
            </a:r>
            <a:r>
              <a:rPr lang="sk-SK" sz="2200" dirty="0" smtClean="0"/>
              <a:t>ť</a:t>
            </a:r>
            <a:r>
              <a:rPr lang="en-US" sz="2200" dirty="0" smtClean="0"/>
              <a:t> </a:t>
            </a:r>
            <a:r>
              <a:rPr lang="en-US" sz="2200" dirty="0" err="1" smtClean="0"/>
              <a:t>neopr</a:t>
            </a:r>
            <a:r>
              <a:rPr lang="sk-SK" sz="2200" dirty="0" smtClean="0"/>
              <a:t>á</a:t>
            </a:r>
            <a:r>
              <a:rPr lang="en-US" sz="2200" dirty="0" err="1" smtClean="0"/>
              <a:t>vnen</a:t>
            </a:r>
            <a:r>
              <a:rPr lang="sk-SK" sz="2200" dirty="0" smtClean="0"/>
              <a:t>é</a:t>
            </a:r>
            <a:r>
              <a:rPr lang="en-US" sz="2200" dirty="0" smtClean="0"/>
              <a:t> n</a:t>
            </a:r>
            <a:r>
              <a:rPr lang="sk-SK" sz="2200" dirty="0" smtClean="0"/>
              <a:t>á</a:t>
            </a:r>
            <a:r>
              <a:rPr lang="en-US" sz="2200" dirty="0" err="1" smtClean="0"/>
              <a:t>klady</a:t>
            </a:r>
            <a:r>
              <a:rPr lang="en-GB" sz="2400" dirty="0" smtClean="0"/>
              <a:t>!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801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Nepriame</a:t>
            </a:r>
            <a:r>
              <a:rPr lang="en-US" sz="2400" b="1" dirty="0" smtClean="0">
                <a:solidFill>
                  <a:srgbClr val="0070C0"/>
                </a:solidFill>
              </a:rPr>
              <a:t> n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err="1" smtClean="0">
                <a:solidFill>
                  <a:srgbClr val="0070C0"/>
                </a:solidFill>
              </a:rPr>
              <a:t>klady</a:t>
            </a:r>
            <a:r>
              <a:rPr lang="en-US" sz="2400" b="1" dirty="0" smtClean="0">
                <a:solidFill>
                  <a:srgbClr val="0070C0"/>
                </a:solidFill>
              </a:rPr>
              <a:t> - </a:t>
            </a:r>
            <a:r>
              <a:rPr lang="en-US" sz="2400" b="1" dirty="0" err="1" smtClean="0">
                <a:solidFill>
                  <a:srgbClr val="0070C0"/>
                </a:solidFill>
              </a:rPr>
              <a:t>Pr</a:t>
            </a:r>
            <a:r>
              <a:rPr lang="sk-SK" sz="2400" b="1" dirty="0" smtClean="0">
                <a:solidFill>
                  <a:srgbClr val="0070C0"/>
                </a:solidFill>
              </a:rPr>
              <a:t>í</a:t>
            </a:r>
            <a:r>
              <a:rPr lang="en-US" sz="2400" b="1" dirty="0" err="1" smtClean="0">
                <a:solidFill>
                  <a:srgbClr val="0070C0"/>
                </a:solidFill>
              </a:rPr>
              <a:t>ru</a:t>
            </a:r>
            <a:r>
              <a:rPr lang="sk-SK" sz="2400" b="1" dirty="0" smtClean="0">
                <a:solidFill>
                  <a:srgbClr val="0070C0"/>
                </a:solidFill>
              </a:rPr>
              <a:t>č</a:t>
            </a:r>
            <a:r>
              <a:rPr lang="en-US" sz="2400" b="1" dirty="0" err="1" smtClean="0">
                <a:solidFill>
                  <a:srgbClr val="0070C0"/>
                </a:solidFill>
              </a:rPr>
              <a:t>ka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pre </a:t>
            </a:r>
            <a:r>
              <a:rPr lang="sk-SK" sz="2400" b="1" dirty="0" smtClean="0">
                <a:solidFill>
                  <a:srgbClr val="0070C0"/>
                </a:solidFill>
              </a:rPr>
              <a:t>ž</a:t>
            </a:r>
            <a:r>
              <a:rPr lang="en-US" sz="2400" b="1" dirty="0" err="1" smtClean="0">
                <a:solidFill>
                  <a:srgbClr val="0070C0"/>
                </a:solidFill>
              </a:rPr>
              <a:t>iadate</a:t>
            </a:r>
            <a:r>
              <a:rPr lang="sk-SK" sz="2400" b="1" dirty="0" smtClean="0">
                <a:solidFill>
                  <a:srgbClr val="0070C0"/>
                </a:solidFill>
              </a:rPr>
              <a:t>ľ</a:t>
            </a:r>
            <a:r>
              <a:rPr lang="en-US" sz="2400" b="1" dirty="0" smtClean="0">
                <a:solidFill>
                  <a:srgbClr val="0070C0"/>
                </a:solidFill>
              </a:rPr>
              <a:t>a </a:t>
            </a:r>
            <a:r>
              <a:rPr lang="en-US" sz="2400" b="1" dirty="0">
                <a:solidFill>
                  <a:srgbClr val="0070C0"/>
                </a:solidFill>
              </a:rPr>
              <a:t>str. 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 smtClean="0"/>
              <a:t>Nepeňažné príspevky - </a:t>
            </a:r>
            <a:r>
              <a:rPr lang="en-US" sz="5200" dirty="0" smtClean="0"/>
              <a:t>(</a:t>
            </a:r>
            <a:r>
              <a:rPr lang="sk-SK" sz="5200" dirty="0" smtClean="0"/>
              <a:t>Náklady </a:t>
            </a:r>
            <a:r>
              <a:rPr lang="sk-SK" sz="5200" dirty="0"/>
              <a:t>na zamestnancov pridelených na projekt sa nepovažujú za vecný príspevok, ale môžu sa pokladať za súčasť minimálneho spolufinancovania vo výške 10%</a:t>
            </a:r>
            <a:r>
              <a:rPr lang="en-GB" sz="5200" dirty="0" smtClean="0"/>
              <a:t>);</a:t>
            </a:r>
            <a:endParaRPr lang="en-US" sz="5200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 smtClean="0"/>
              <a:t>Dlhy </a:t>
            </a:r>
            <a:r>
              <a:rPr lang="sk-SK" sz="5200" dirty="0"/>
              <a:t>a poplatky za dlhové služby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R</a:t>
            </a:r>
            <a:r>
              <a:rPr lang="sk-SK" sz="5200" dirty="0" smtClean="0"/>
              <a:t>ezervy </a:t>
            </a:r>
            <a:r>
              <a:rPr lang="sk-SK" sz="5200" dirty="0"/>
              <a:t>na straty alebo prípadné budúce záväzky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N</a:t>
            </a:r>
            <a:r>
              <a:rPr lang="sk-SK" sz="5200" dirty="0" smtClean="0"/>
              <a:t>áklady </a:t>
            </a:r>
            <a:r>
              <a:rPr lang="sk-SK" sz="5200" dirty="0"/>
              <a:t>vykazované zo strany prijímateľov, ktoré už boli financované z rozpočtu Únie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N</a:t>
            </a:r>
            <a:r>
              <a:rPr lang="sk-SK" sz="5200" dirty="0" smtClean="0"/>
              <a:t>ákup </a:t>
            </a:r>
            <a:r>
              <a:rPr lang="sk-SK" sz="5200" dirty="0"/>
              <a:t>pozemkov alebo budov za sumu prevyšujúcu 10% z oprávnených výdavkov príslušného projektu okrem tých prípadov, kedy je to nevyhnutné pre priamu realizáciu </a:t>
            </a:r>
            <a:r>
              <a:rPr lang="sk-SK" sz="5200" dirty="0" smtClean="0"/>
              <a:t>projektu, </a:t>
            </a:r>
            <a:r>
              <a:rPr lang="sk-SK" sz="5200" dirty="0"/>
              <a:t>pričom vtedy musí dôjsť ku prevodu vlastníctva na konečných prijímateľov a/alebo miestnych partnerov a to najneskôr pri ukončení projektu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K</a:t>
            </a:r>
            <a:r>
              <a:rPr lang="sk-SK" sz="5200" dirty="0" smtClean="0"/>
              <a:t>urzové </a:t>
            </a:r>
            <a:r>
              <a:rPr lang="sk-SK" sz="5200" dirty="0"/>
              <a:t>straty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C</a:t>
            </a:r>
            <a:r>
              <a:rPr lang="sk-SK" sz="5200" dirty="0" smtClean="0"/>
              <a:t>lá</a:t>
            </a:r>
            <a:r>
              <a:rPr lang="sk-SK" sz="5200" dirty="0"/>
              <a:t>, dane a poplatky, vrátane DPH, s výnimkou prípadov, kedy je podľa príslušnej vnútroštátnej legislatívy nenávratná, ak súvisiace podmienky dohodnuté s Ukrajinou neustanovujú </a:t>
            </a:r>
            <a:r>
              <a:rPr lang="sk-SK" sz="5200" dirty="0" smtClean="0"/>
              <a:t>inak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Ú</a:t>
            </a:r>
            <a:r>
              <a:rPr lang="sk-SK" sz="5200" dirty="0" smtClean="0"/>
              <a:t>very </a:t>
            </a:r>
            <a:r>
              <a:rPr lang="sk-SK" sz="5200" dirty="0"/>
              <a:t>tretím stranám</a:t>
            </a:r>
            <a:r>
              <a:rPr lang="en-GB" sz="5200" dirty="0" smtClean="0"/>
              <a:t>;</a:t>
            </a:r>
            <a:endParaRPr lang="en-US" sz="52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k-SK" sz="5200" dirty="0"/>
              <a:t>P</a:t>
            </a:r>
            <a:r>
              <a:rPr lang="sk-SK" sz="5200" dirty="0" smtClean="0"/>
              <a:t>okuty</a:t>
            </a:r>
            <a:r>
              <a:rPr lang="sk-SK" sz="5200" dirty="0"/>
              <a:t>, peňažné sankcie a výdavky na súdne spory</a:t>
            </a:r>
            <a:r>
              <a:rPr lang="en-GB" sz="5200" dirty="0" smtClean="0"/>
              <a:t>.</a:t>
            </a:r>
            <a:endParaRPr lang="en-US" sz="5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Spolufinancovanie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/>
              <a:t>Grant EU </a:t>
            </a:r>
            <a:r>
              <a:rPr lang="en-GB" sz="2000" dirty="0" smtClean="0"/>
              <a:t>NESMIE </a:t>
            </a:r>
            <a:r>
              <a:rPr lang="en-GB" sz="2000" dirty="0" err="1" smtClean="0"/>
              <a:t>prefinancovat</a:t>
            </a:r>
            <a:r>
              <a:rPr lang="en-GB" sz="2000" dirty="0" smtClean="0"/>
              <a:t> </a:t>
            </a:r>
            <a:r>
              <a:rPr lang="en-GB" sz="2000" dirty="0" err="1" smtClean="0"/>
              <a:t>celkov</a:t>
            </a:r>
            <a:r>
              <a:rPr lang="sk-SK" sz="2000" dirty="0" smtClean="0"/>
              <a:t>é </a:t>
            </a:r>
            <a:r>
              <a:rPr lang="en-GB" sz="2000" dirty="0" smtClean="0"/>
              <a:t>n</a:t>
            </a:r>
            <a:r>
              <a:rPr lang="sk-SK" sz="2000" dirty="0" smtClean="0"/>
              <a:t>á</a:t>
            </a:r>
            <a:r>
              <a:rPr lang="en-GB" sz="2000" dirty="0" err="1" smtClean="0"/>
              <a:t>klady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projektu</a:t>
            </a:r>
            <a:r>
              <a:rPr lang="en-GB" sz="2000" dirty="0" smtClean="0"/>
              <a:t>;</a:t>
            </a:r>
            <a:endParaRPr lang="en-GB" sz="20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rgbClr val="C00000"/>
                </a:solidFill>
              </a:rPr>
              <a:t>ENI </a:t>
            </a:r>
            <a:r>
              <a:rPr lang="en-US" sz="2000" dirty="0" err="1" smtClean="0">
                <a:solidFill>
                  <a:srgbClr val="C00000"/>
                </a:solidFill>
              </a:rPr>
              <a:t>pr</a:t>
            </a:r>
            <a:r>
              <a:rPr lang="sk-SK" sz="2000" dirty="0" smtClean="0">
                <a:solidFill>
                  <a:srgbClr val="C00000"/>
                </a:solidFill>
              </a:rPr>
              <a:t>í</a:t>
            </a:r>
            <a:r>
              <a:rPr lang="en-US" sz="2000" dirty="0" err="1" smtClean="0">
                <a:solidFill>
                  <a:srgbClr val="C00000"/>
                </a:solidFill>
              </a:rPr>
              <a:t>spevok</a:t>
            </a:r>
            <a:r>
              <a:rPr lang="en-GB" sz="2000" dirty="0" smtClean="0">
                <a:solidFill>
                  <a:srgbClr val="C00000"/>
                </a:solidFill>
              </a:rPr>
              <a:t>: </a:t>
            </a:r>
            <a:r>
              <a:rPr lang="en-GB" sz="2000" dirty="0">
                <a:solidFill>
                  <a:srgbClr val="C00000"/>
                </a:solidFill>
              </a:rPr>
              <a:t>max 90% - min 50%;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GB" sz="2000" dirty="0" err="1" smtClean="0"/>
              <a:t>Sadzba</a:t>
            </a:r>
            <a:r>
              <a:rPr lang="en-GB" sz="2000" dirty="0" smtClean="0"/>
              <a:t> </a:t>
            </a:r>
            <a:r>
              <a:rPr lang="en-GB" sz="2000" dirty="0" err="1" smtClean="0"/>
              <a:t>spolufinancovania</a:t>
            </a:r>
            <a:r>
              <a:rPr lang="en-GB" sz="2000" dirty="0" smtClean="0"/>
              <a:t> pre </a:t>
            </a:r>
            <a:r>
              <a:rPr lang="en-GB" sz="2000" dirty="0" err="1" smtClean="0"/>
              <a:t>cel</a:t>
            </a:r>
            <a:r>
              <a:rPr lang="sk-SK" sz="2000" dirty="0" smtClean="0"/>
              <a:t>é</a:t>
            </a:r>
            <a:r>
              <a:rPr lang="en-GB" sz="2000" dirty="0" smtClean="0"/>
              <a:t> </a:t>
            </a:r>
            <a:r>
              <a:rPr lang="en-GB" sz="2000" dirty="0" err="1" smtClean="0">
                <a:solidFill>
                  <a:srgbClr val="C00000"/>
                </a:solidFill>
              </a:rPr>
              <a:t>partnerstvo</a:t>
            </a:r>
            <a:r>
              <a:rPr lang="en-GB" sz="2000" dirty="0" smtClean="0">
                <a:solidFill>
                  <a:srgbClr val="C00000"/>
                </a:solidFill>
              </a:rPr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Ved</a:t>
            </a:r>
            <a:r>
              <a:rPr lang="sk-SK" sz="2000" dirty="0" smtClean="0"/>
              <a:t>ú</a:t>
            </a:r>
            <a:r>
              <a:rPr lang="en-GB" sz="2000" dirty="0" smtClean="0"/>
              <a:t>ci </a:t>
            </a:r>
            <a:r>
              <a:rPr lang="en-GB" sz="2000" dirty="0" err="1" smtClean="0"/>
              <a:t>prij</a:t>
            </a:r>
            <a:r>
              <a:rPr lang="sk-SK" sz="2000" dirty="0" smtClean="0"/>
              <a:t>í</a:t>
            </a:r>
            <a:r>
              <a:rPr lang="en-GB" sz="2000" dirty="0" smtClean="0"/>
              <a:t>mat</a:t>
            </a:r>
            <a:r>
              <a:rPr lang="sk-SK" sz="2000" dirty="0" smtClean="0"/>
              <a:t>eľ</a:t>
            </a:r>
            <a:r>
              <a:rPr lang="en-GB" sz="2000" dirty="0" smtClean="0"/>
              <a:t> </a:t>
            </a:r>
            <a:r>
              <a:rPr lang="en-GB" sz="2000" dirty="0" err="1" smtClean="0"/>
              <a:t>alebo</a:t>
            </a:r>
            <a:r>
              <a:rPr lang="en-GB" sz="2000" dirty="0" smtClean="0"/>
              <a:t> </a:t>
            </a:r>
            <a:r>
              <a:rPr lang="en-GB" sz="2000" dirty="0" err="1" smtClean="0"/>
              <a:t>prij</a:t>
            </a:r>
            <a:r>
              <a:rPr lang="sk-SK" sz="2000" dirty="0" smtClean="0"/>
              <a:t>í</a:t>
            </a:r>
            <a:r>
              <a:rPr lang="en-GB" sz="2000" dirty="0" err="1" smtClean="0"/>
              <a:t>matelia</a:t>
            </a:r>
            <a:r>
              <a:rPr lang="en-GB" sz="2000" dirty="0" smtClean="0"/>
              <a:t>) </a:t>
            </a:r>
            <a:r>
              <a:rPr lang="en-GB" sz="2000" dirty="0">
                <a:solidFill>
                  <a:srgbClr val="C00000"/>
                </a:solidFill>
              </a:rPr>
              <a:t>-</a:t>
            </a:r>
            <a:r>
              <a:rPr lang="en-GB" sz="2000" dirty="0"/>
              <a:t> </a:t>
            </a:r>
            <a:r>
              <a:rPr lang="en-GB" sz="2000" dirty="0">
                <a:solidFill>
                  <a:srgbClr val="C00000"/>
                </a:solidFill>
              </a:rPr>
              <a:t>min. 10% - max 50% </a:t>
            </a:r>
            <a:r>
              <a:rPr lang="en-GB" sz="2000" dirty="0" err="1" smtClean="0"/>
              <a:t>celkov</a:t>
            </a:r>
            <a:r>
              <a:rPr lang="sk-SK" sz="2000" dirty="0" smtClean="0"/>
              <a:t>ý</a:t>
            </a:r>
            <a:r>
              <a:rPr lang="en-GB" sz="2000" dirty="0" err="1" smtClean="0"/>
              <a:t>ch</a:t>
            </a:r>
            <a:r>
              <a:rPr lang="en-GB" sz="2000" dirty="0" smtClean="0"/>
              <a:t> n</a:t>
            </a:r>
            <a:r>
              <a:rPr lang="sk-SK" sz="2000" dirty="0" smtClean="0"/>
              <a:t>á</a:t>
            </a:r>
            <a:r>
              <a:rPr lang="en-GB" sz="2000" dirty="0" err="1" smtClean="0"/>
              <a:t>kladov</a:t>
            </a:r>
            <a:r>
              <a:rPr lang="en-GB" sz="2000" dirty="0" smtClean="0"/>
              <a:t> </a:t>
            </a:r>
            <a:r>
              <a:rPr lang="en-GB" sz="2000" dirty="0" err="1" smtClean="0"/>
              <a:t>projektu</a:t>
            </a:r>
            <a:r>
              <a:rPr lang="en-GB" sz="2000" dirty="0" smtClean="0"/>
              <a:t>:</a:t>
            </a:r>
            <a:endParaRPr lang="hu-HU" sz="2000" dirty="0"/>
          </a:p>
          <a:p>
            <a:pPr algn="just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457200" lvl="1" indent="0" algn="just">
              <a:buNone/>
            </a:pPr>
            <a:r>
              <a:rPr lang="hu-HU" sz="1600" dirty="0"/>
              <a:t>1. </a:t>
            </a:r>
            <a:r>
              <a:rPr lang="hu-HU" sz="1600" dirty="0" smtClean="0"/>
              <a:t>Ukra</a:t>
            </a:r>
            <a:r>
              <a:rPr lang="en-US" sz="1600" dirty="0" err="1" smtClean="0"/>
              <a:t>ji</a:t>
            </a:r>
            <a:r>
              <a:rPr lang="hu-HU" sz="1600" dirty="0" smtClean="0"/>
              <a:t>n</a:t>
            </a:r>
            <a:r>
              <a:rPr lang="en-US" sz="1600" dirty="0" err="1" smtClean="0"/>
              <a:t>sk</a:t>
            </a:r>
            <a:r>
              <a:rPr lang="sk-SK" sz="1600" dirty="0" smtClean="0"/>
              <a:t>ý</a:t>
            </a:r>
            <a:r>
              <a:rPr lang="en-US" sz="1600" dirty="0" smtClean="0"/>
              <a:t> </a:t>
            </a:r>
            <a:r>
              <a:rPr lang="hu-HU" sz="1600" dirty="0" smtClean="0"/>
              <a:t>partner </a:t>
            </a:r>
            <a:r>
              <a:rPr lang="en-US" sz="1600" dirty="0" err="1" smtClean="0"/>
              <a:t>spolufinancuje</a:t>
            </a:r>
            <a:r>
              <a:rPr lang="en-US" sz="1600" dirty="0" smtClean="0"/>
              <a:t> z </a:t>
            </a:r>
            <a:r>
              <a:rPr lang="en-US" sz="1600" dirty="0" err="1" smtClean="0"/>
              <a:t>vlastn</a:t>
            </a:r>
            <a:r>
              <a:rPr lang="sk-SK" sz="1600" dirty="0" smtClean="0"/>
              <a:t>ý</a:t>
            </a:r>
            <a:r>
              <a:rPr lang="en-US" sz="1600" dirty="0" err="1" smtClean="0"/>
              <a:t>ch</a:t>
            </a:r>
            <a:r>
              <a:rPr lang="en-US" sz="1600" dirty="0" smtClean="0"/>
              <a:t> </a:t>
            </a:r>
            <a:r>
              <a:rPr lang="en-US" sz="1600" dirty="0" err="1" smtClean="0"/>
              <a:t>zdrojov</a:t>
            </a:r>
            <a:r>
              <a:rPr lang="hu-HU" sz="1600" dirty="0" smtClean="0"/>
              <a:t> (</a:t>
            </a:r>
            <a:r>
              <a:rPr lang="en-US" sz="1600" dirty="0" err="1" smtClean="0"/>
              <a:t>zdroje</a:t>
            </a:r>
            <a:r>
              <a:rPr lang="en-US" sz="1600" dirty="0" smtClean="0"/>
              <a:t> </a:t>
            </a:r>
            <a:r>
              <a:rPr lang="en-US" sz="1600" dirty="0" err="1" smtClean="0"/>
              <a:t>ine</a:t>
            </a:r>
            <a:r>
              <a:rPr lang="en-US" sz="1600" dirty="0" smtClean="0"/>
              <a:t> ne</a:t>
            </a:r>
            <a:r>
              <a:rPr lang="sk-SK" sz="1600" dirty="0" smtClean="0"/>
              <a:t>ž</a:t>
            </a:r>
            <a:r>
              <a:rPr lang="hu-HU" sz="1600" dirty="0" smtClean="0"/>
              <a:t> </a:t>
            </a:r>
            <a:r>
              <a:rPr lang="hu-HU" sz="1600" dirty="0"/>
              <a:t>EU)</a:t>
            </a:r>
          </a:p>
          <a:p>
            <a:pPr marL="457200" lvl="1" indent="0" algn="just">
              <a:buNone/>
            </a:pPr>
            <a:endParaRPr lang="hu-HU" sz="1600" dirty="0"/>
          </a:p>
          <a:p>
            <a:pPr marL="457200" lvl="1" indent="0" algn="just">
              <a:buNone/>
            </a:pPr>
            <a:r>
              <a:rPr lang="hu-HU" sz="1600" dirty="0"/>
              <a:t>2. </a:t>
            </a:r>
            <a:r>
              <a:rPr lang="sk-SK" sz="1600" dirty="0"/>
              <a:t>Č</a:t>
            </a:r>
            <a:r>
              <a:rPr lang="en-US" sz="1600" dirty="0" err="1" smtClean="0"/>
              <a:t>lensk</a:t>
            </a:r>
            <a:r>
              <a:rPr lang="sk-SK" sz="1600" dirty="0" smtClean="0"/>
              <a:t>é</a:t>
            </a:r>
            <a:r>
              <a:rPr lang="en-US" sz="1600" dirty="0" smtClean="0"/>
              <a:t> </a:t>
            </a:r>
            <a:r>
              <a:rPr lang="sk-SK" sz="1600" dirty="0"/>
              <a:t>š</a:t>
            </a:r>
            <a:r>
              <a:rPr lang="en-US" sz="1600" dirty="0" smtClean="0"/>
              <a:t>t</a:t>
            </a:r>
            <a:r>
              <a:rPr lang="sk-SK" sz="1600" dirty="0" smtClean="0"/>
              <a:t>á</a:t>
            </a:r>
            <a:r>
              <a:rPr lang="en-US" sz="1600" dirty="0" smtClean="0"/>
              <a:t>ty </a:t>
            </a:r>
            <a:r>
              <a:rPr lang="hu-HU" sz="1600" dirty="0" smtClean="0"/>
              <a:t>(HU,RO</a:t>
            </a:r>
            <a:r>
              <a:rPr lang="hu-HU" sz="1600" dirty="0"/>
              <a:t>, SK) : </a:t>
            </a:r>
          </a:p>
          <a:p>
            <a:pPr lvl="2" algn="just"/>
            <a:r>
              <a:rPr lang="hu-HU" sz="1200" dirty="0"/>
              <a:t>	</a:t>
            </a:r>
            <a:r>
              <a:rPr lang="sk-SK" sz="1500" dirty="0"/>
              <a:t>š</a:t>
            </a:r>
            <a:r>
              <a:rPr lang="en-US" sz="1500" dirty="0" smtClean="0"/>
              <a:t>t</a:t>
            </a:r>
            <a:r>
              <a:rPr lang="sk-SK" sz="1500" dirty="0" smtClean="0"/>
              <a:t>á</a:t>
            </a:r>
            <a:r>
              <a:rPr lang="en-US" sz="1500" dirty="0" err="1" smtClean="0"/>
              <a:t>tne</a:t>
            </a:r>
            <a:r>
              <a:rPr lang="en-US" sz="1500" dirty="0" smtClean="0"/>
              <a:t> </a:t>
            </a:r>
            <a:r>
              <a:rPr lang="en-US" sz="1500" dirty="0" err="1" smtClean="0"/>
              <a:t>spolufinancovanie</a:t>
            </a:r>
            <a:r>
              <a:rPr lang="hu-HU" sz="1500" dirty="0" smtClean="0"/>
              <a:t>: </a:t>
            </a:r>
            <a:r>
              <a:rPr lang="hu-HU" sz="1500" dirty="0"/>
              <a:t>5% </a:t>
            </a:r>
            <a:r>
              <a:rPr lang="en-US" sz="1500" dirty="0" err="1" smtClean="0"/>
              <a:t>pr</a:t>
            </a:r>
            <a:r>
              <a:rPr lang="sk-SK" sz="1500" dirty="0" smtClean="0"/>
              <a:t>í</a:t>
            </a:r>
            <a:r>
              <a:rPr lang="en-US" sz="1500" dirty="0" err="1" smtClean="0"/>
              <a:t>spevku</a:t>
            </a:r>
            <a:r>
              <a:rPr lang="en-US" sz="1500" dirty="0" smtClean="0"/>
              <a:t> ENI </a:t>
            </a:r>
            <a:r>
              <a:rPr lang="hu-HU" sz="1500" dirty="0" smtClean="0"/>
              <a:t>(10</a:t>
            </a:r>
            <a:r>
              <a:rPr lang="hu-HU" sz="1500" dirty="0"/>
              <a:t>% </a:t>
            </a:r>
            <a:r>
              <a:rPr lang="en-US" sz="1500" dirty="0" err="1" smtClean="0"/>
              <a:t>rozpo</a:t>
            </a:r>
            <a:r>
              <a:rPr lang="sk-SK" sz="1500" dirty="0" smtClean="0"/>
              <a:t>č</a:t>
            </a:r>
            <a:r>
              <a:rPr lang="en-US" sz="1500" dirty="0" smtClean="0"/>
              <a:t>tov</a:t>
            </a:r>
            <a:r>
              <a:rPr lang="sk-SK" sz="1500" dirty="0" smtClean="0"/>
              <a:t>é</a:t>
            </a:r>
            <a:r>
              <a:rPr lang="en-US" sz="1500" dirty="0" smtClean="0"/>
              <a:t> </a:t>
            </a:r>
            <a:r>
              <a:rPr lang="hu-HU" sz="1500" dirty="0" err="1" smtClean="0"/>
              <a:t>organi</a:t>
            </a:r>
            <a:r>
              <a:rPr lang="en-US" sz="1500" dirty="0" smtClean="0"/>
              <a:t>z</a:t>
            </a:r>
            <a:r>
              <a:rPr lang="sk-SK" sz="1500" dirty="0" smtClean="0"/>
              <a:t>á</a:t>
            </a:r>
            <a:r>
              <a:rPr lang="en-US" sz="1500" dirty="0" err="1" smtClean="0"/>
              <a:t>cie</a:t>
            </a:r>
            <a:r>
              <a:rPr lang="hu-HU" sz="1500" dirty="0" smtClean="0"/>
              <a:t>)</a:t>
            </a:r>
            <a:endParaRPr lang="hu-HU" sz="1500" dirty="0"/>
          </a:p>
          <a:p>
            <a:pPr lvl="2" algn="just"/>
            <a:r>
              <a:rPr lang="hu-HU" sz="1500" dirty="0"/>
              <a:t>	</a:t>
            </a:r>
            <a:r>
              <a:rPr lang="en-US" sz="1500" dirty="0" err="1" smtClean="0"/>
              <a:t>vlastn</a:t>
            </a:r>
            <a:r>
              <a:rPr lang="sk-SK" sz="1500" dirty="0" smtClean="0"/>
              <a:t>é</a:t>
            </a:r>
            <a:r>
              <a:rPr lang="en-US" sz="1500" dirty="0" smtClean="0"/>
              <a:t> </a:t>
            </a:r>
            <a:r>
              <a:rPr lang="en-US" sz="1500" dirty="0" err="1" smtClean="0"/>
              <a:t>zdroje</a:t>
            </a:r>
            <a:r>
              <a:rPr lang="hu-HU" sz="1500" dirty="0" smtClean="0"/>
              <a:t>: </a:t>
            </a:r>
            <a:r>
              <a:rPr lang="en-US" sz="1500" dirty="0" err="1" smtClean="0"/>
              <a:t>zvy</a:t>
            </a:r>
            <a:r>
              <a:rPr lang="sk-SK" sz="1500" dirty="0" smtClean="0"/>
              <a:t>š</a:t>
            </a:r>
            <a:r>
              <a:rPr lang="en-US" sz="1500" dirty="0" smtClean="0"/>
              <a:t>ok </a:t>
            </a:r>
            <a:r>
              <a:rPr lang="en-US" sz="1500" dirty="0" err="1" smtClean="0"/>
              <a:t>mus</a:t>
            </a:r>
            <a:r>
              <a:rPr lang="sk-SK" sz="1500" dirty="0" smtClean="0"/>
              <a:t>í</a:t>
            </a:r>
            <a:r>
              <a:rPr lang="en-US" sz="1500" dirty="0" smtClean="0"/>
              <a:t> by</a:t>
            </a:r>
            <a:r>
              <a:rPr lang="sk-SK" sz="1500" dirty="0" smtClean="0"/>
              <a:t>ť</a:t>
            </a:r>
            <a:r>
              <a:rPr lang="en-US" sz="1500" dirty="0" smtClean="0"/>
              <a:t> </a:t>
            </a:r>
            <a:r>
              <a:rPr lang="en-US" sz="1500" dirty="0" err="1" smtClean="0"/>
              <a:t>dofinancovan</a:t>
            </a:r>
            <a:r>
              <a:rPr lang="sk-SK" sz="1500" dirty="0" smtClean="0"/>
              <a:t>ý</a:t>
            </a:r>
            <a:r>
              <a:rPr lang="en-US" sz="1500" dirty="0" smtClean="0"/>
              <a:t> z </a:t>
            </a:r>
            <a:r>
              <a:rPr lang="en-US" sz="1500" dirty="0" err="1" smtClean="0"/>
              <a:t>vlastn</a:t>
            </a:r>
            <a:r>
              <a:rPr lang="sk-SK" sz="1500" dirty="0" smtClean="0"/>
              <a:t>ý</a:t>
            </a:r>
            <a:r>
              <a:rPr lang="en-US" sz="1500" dirty="0" err="1" smtClean="0"/>
              <a:t>ch</a:t>
            </a:r>
            <a:r>
              <a:rPr lang="en-US" sz="1500" dirty="0" smtClean="0"/>
              <a:t> </a:t>
            </a:r>
            <a:r>
              <a:rPr lang="en-US" sz="1500" dirty="0" err="1" smtClean="0"/>
              <a:t>zdrojov</a:t>
            </a:r>
            <a:r>
              <a:rPr lang="sk-SK" sz="1500" dirty="0" smtClean="0"/>
              <a:t> organizácie</a:t>
            </a:r>
            <a:r>
              <a:rPr lang="en-US" sz="1500" dirty="0" smtClean="0"/>
              <a:t> </a:t>
            </a:r>
            <a:r>
              <a:rPr lang="sk-SK" sz="1500" dirty="0" smtClean="0"/>
              <a:t>	</a:t>
            </a:r>
            <a:r>
              <a:rPr lang="en-GB" sz="1500" dirty="0" smtClean="0"/>
              <a:t>(</a:t>
            </a:r>
            <a:r>
              <a:rPr lang="en-US" sz="1500" dirty="0" err="1"/>
              <a:t>zdroje</a:t>
            </a:r>
            <a:r>
              <a:rPr lang="en-US" sz="1500" dirty="0"/>
              <a:t> </a:t>
            </a:r>
            <a:r>
              <a:rPr lang="en-US" sz="1500" dirty="0" err="1"/>
              <a:t>ine</a:t>
            </a:r>
            <a:r>
              <a:rPr lang="en-US" sz="1500" dirty="0"/>
              <a:t> </a:t>
            </a:r>
            <a:r>
              <a:rPr lang="en-US" sz="1500" dirty="0" err="1"/>
              <a:t>nez</a:t>
            </a:r>
            <a:r>
              <a:rPr lang="hu-HU" sz="1500" dirty="0"/>
              <a:t> EU</a:t>
            </a:r>
            <a:r>
              <a:rPr lang="en-GB" sz="1500" dirty="0"/>
              <a:t>).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035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Pr</a:t>
            </a:r>
            <a:r>
              <a:rPr lang="sk-SK" sz="2400" b="1" dirty="0" smtClean="0">
                <a:solidFill>
                  <a:srgbClr val="0070C0"/>
                </a:solidFill>
              </a:rPr>
              <a:t>edstavenie programu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000" dirty="0" smtClean="0">
                <a:solidFill>
                  <a:srgbClr val="C00000"/>
                </a:solidFill>
              </a:rPr>
              <a:t>Cieľ</a:t>
            </a:r>
            <a:r>
              <a:rPr lang="en-US" sz="2000" dirty="0" smtClean="0">
                <a:solidFill>
                  <a:srgbClr val="C00000"/>
                </a:solidFill>
              </a:rPr>
              <a:t>: </a:t>
            </a:r>
            <a:r>
              <a:rPr lang="sk-SK" sz="2000" dirty="0"/>
              <a:t>zintenzívnenie spolupráce medzi </a:t>
            </a:r>
            <a:r>
              <a:rPr lang="en-GB" sz="2000" dirty="0" err="1" smtClean="0"/>
              <a:t>regi</a:t>
            </a:r>
            <a:r>
              <a:rPr lang="sk-SK" sz="2000" dirty="0" smtClean="0"/>
              <a:t>ónmi</a:t>
            </a:r>
            <a:r>
              <a:rPr lang="en-GB" sz="2000" dirty="0" smtClean="0"/>
              <a:t> </a:t>
            </a:r>
            <a:r>
              <a:rPr lang="en-GB" sz="2000" dirty="0" err="1" smtClean="0"/>
              <a:t>Zakarp</a:t>
            </a:r>
            <a:r>
              <a:rPr lang="sk-SK" sz="2000" dirty="0" smtClean="0"/>
              <a:t>atia</a:t>
            </a:r>
            <a:r>
              <a:rPr lang="en-GB" sz="2000" dirty="0" smtClean="0"/>
              <a:t>, </a:t>
            </a:r>
            <a:r>
              <a:rPr lang="en-GB" sz="2000" dirty="0" err="1"/>
              <a:t>Ivano-Frankivska</a:t>
            </a:r>
            <a:r>
              <a:rPr lang="en-GB" sz="2000" dirty="0"/>
              <a:t> and </a:t>
            </a:r>
            <a:r>
              <a:rPr lang="sk-SK" sz="2000" dirty="0" smtClean="0"/>
              <a:t>Černivetskej oblasti s oprávnenými územiami členských štátov EÚ.</a:t>
            </a:r>
            <a:endParaRPr lang="en-GB" sz="2000" dirty="0" smtClean="0"/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Program</a:t>
            </a:r>
            <a:r>
              <a:rPr lang="sk-SK" sz="2000" dirty="0" smtClean="0">
                <a:solidFill>
                  <a:srgbClr val="C00000"/>
                </a:solidFill>
              </a:rPr>
              <a:t>ové územie: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>
              <a:buNone/>
            </a:pPr>
            <a:endParaRPr lang="en-US" sz="2000" dirty="0"/>
          </a:p>
          <a:p>
            <a:pPr fontAlgn="base"/>
            <a:endParaRPr lang="en-US" sz="1800" b="1" dirty="0"/>
          </a:p>
          <a:p>
            <a:pPr fontAlgn="base"/>
            <a:endParaRPr lang="en-US" sz="1800" b="1" dirty="0"/>
          </a:p>
          <a:p>
            <a:pPr marL="0" indent="0" algn="just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06460"/>
              </p:ext>
            </p:extLst>
          </p:nvPr>
        </p:nvGraphicFramePr>
        <p:xfrm>
          <a:off x="304800" y="2708920"/>
          <a:ext cx="5334000" cy="3598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752600"/>
                <a:gridCol w="1600200"/>
                <a:gridCol w="1371600"/>
              </a:tblGrid>
              <a:tr h="583217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chemeClr val="tx1"/>
                          </a:solidFill>
                        </a:rPr>
                        <a:t>Centrálne regióny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 smtClean="0">
                          <a:solidFill>
                            <a:schemeClr val="tx1"/>
                          </a:solidFill>
                        </a:rPr>
                        <a:t>Pridružené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regi</a:t>
                      </a:r>
                      <a:r>
                        <a:rPr lang="sk-SK" sz="1200" b="1" dirty="0" smtClean="0">
                          <a:solidFill>
                            <a:schemeClr val="tx1"/>
                          </a:solidFill>
                        </a:rPr>
                        <a:t>óny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sk-SK" sz="1200" b="1" dirty="0" smtClean="0">
                          <a:solidFill>
                            <a:schemeClr val="tx1"/>
                          </a:solidFill>
                        </a:rPr>
                        <a:t>árodné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 a region</a:t>
                      </a:r>
                      <a:r>
                        <a:rPr lang="sk-SK" sz="1200" b="1" dirty="0" smtClean="0">
                          <a:solidFill>
                            <a:schemeClr val="tx1"/>
                          </a:solidFill>
                        </a:rPr>
                        <a:t>álne centrá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965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UA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Ivano-Frankivsk</a:t>
                      </a: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Zakarpati</a:t>
                      </a:r>
                      <a:r>
                        <a:rPr lang="sk-SK" sz="120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Č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erniv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etská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pridružený región s obmedzeným právom účasti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Ky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je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HU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Szabolcs-Szatmár-Bereg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Borsod-Abaúj-Zemplén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pridružený región s plným právom účasti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Budape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šť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Debrec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í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Eger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965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SK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Košice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Prešov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Bratislava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3217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RO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Maramureş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Satu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Mare</a:t>
                      </a: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Su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čava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- pridružený región s obmedzeným právom účasti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šť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Kluž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819400"/>
            <a:ext cx="3505200" cy="161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Z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err="1" smtClean="0">
                <a:solidFill>
                  <a:srgbClr val="0070C0"/>
                </a:solidFill>
              </a:rPr>
              <a:t>lohov</a:t>
            </a:r>
            <a:r>
              <a:rPr lang="sk-SK" sz="2400" b="1" dirty="0" smtClean="0">
                <a:solidFill>
                  <a:srgbClr val="0070C0"/>
                </a:solidFill>
              </a:rPr>
              <a:t>é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platby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421575"/>
              </p:ext>
            </p:extLst>
          </p:nvPr>
        </p:nvGraphicFramePr>
        <p:xfrm>
          <a:off x="285720" y="1484784"/>
          <a:ext cx="8586016" cy="3650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260000"/>
                <a:gridCol w="1260000"/>
                <a:gridCol w="1260000"/>
                <a:gridCol w="1260000"/>
                <a:gridCol w="1260000"/>
              </a:tblGrid>
              <a:tr h="4998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 err="1" smtClean="0">
                          <a:effectLst/>
                        </a:rPr>
                        <a:t>Sch</a:t>
                      </a:r>
                      <a:r>
                        <a:rPr lang="sk-SK" sz="900" u="none" strike="noStrike" dirty="0" smtClean="0">
                          <a:effectLst/>
                        </a:rPr>
                        <a:t>é</a:t>
                      </a:r>
                      <a:r>
                        <a:rPr lang="en-US" sz="900" u="none" strike="noStrike" dirty="0" smtClean="0">
                          <a:effectLst/>
                        </a:rPr>
                        <a:t>ma z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lohov</a:t>
                      </a:r>
                      <a:r>
                        <a:rPr lang="sk-SK" sz="900" u="none" strike="noStrike" dirty="0" smtClean="0">
                          <a:effectLst/>
                        </a:rPr>
                        <a:t>ý</a:t>
                      </a:r>
                      <a:r>
                        <a:rPr lang="en-US" sz="900" u="none" strike="noStrike" dirty="0" err="1" smtClean="0">
                          <a:effectLst/>
                        </a:rPr>
                        <a:t>ch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platieb</a:t>
                      </a:r>
                      <a:endParaRPr lang="hu-HU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199" marR="7244" marT="72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900" u="none" strike="noStrike" dirty="0">
                          <a:effectLst/>
                        </a:rPr>
                        <a:t>&lt; 12 </a:t>
                      </a:r>
                      <a:r>
                        <a:rPr lang="hu-HU" sz="900" u="none" strike="noStrike" dirty="0" smtClean="0">
                          <a:effectLst/>
                        </a:rPr>
                        <a:t>m</a:t>
                      </a:r>
                      <a:r>
                        <a:rPr lang="en-US" sz="900" u="none" strike="noStrike" dirty="0" err="1" smtClean="0">
                          <a:effectLst/>
                        </a:rPr>
                        <a:t>esa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smtClean="0">
                          <a:effectLst/>
                        </a:rPr>
                        <a:t>n</a:t>
                      </a:r>
                      <a:r>
                        <a:rPr lang="sk-SK" sz="900" u="none" strike="noStrike" baseline="0" dirty="0" smtClean="0">
                          <a:effectLst/>
                        </a:rPr>
                        <a:t>ý </a:t>
                      </a:r>
                      <a:r>
                        <a:rPr lang="hu-HU" sz="900" u="none" strike="noStrike" dirty="0" err="1" smtClean="0">
                          <a:effectLst/>
                        </a:rPr>
                        <a:t>proje</a:t>
                      </a:r>
                      <a:r>
                        <a:rPr lang="en-US" sz="900" u="none" strike="noStrike" dirty="0" smtClean="0">
                          <a:effectLst/>
                        </a:rPr>
                        <a:t>k</a:t>
                      </a:r>
                      <a:r>
                        <a:rPr lang="hu-HU" sz="900" u="none" strike="noStrike" dirty="0" smtClean="0">
                          <a:effectLst/>
                        </a:rPr>
                        <a:t>t</a:t>
                      </a:r>
                      <a:endParaRPr lang="hu-HU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199" marR="7244" marT="72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900" u="none" strike="noStrike" dirty="0">
                          <a:effectLst/>
                        </a:rPr>
                        <a:t>12-24 </a:t>
                      </a:r>
                      <a:r>
                        <a:rPr lang="hu-HU" sz="900" u="none" strike="noStrike" dirty="0" smtClean="0">
                          <a:effectLst/>
                        </a:rPr>
                        <a:t>m</a:t>
                      </a:r>
                      <a:r>
                        <a:rPr lang="en-US" sz="900" u="none" strike="noStrike" dirty="0" err="1" smtClean="0">
                          <a:effectLst/>
                        </a:rPr>
                        <a:t>esa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smtClean="0">
                          <a:effectLst/>
                        </a:rPr>
                        <a:t>n</a:t>
                      </a:r>
                      <a:r>
                        <a:rPr lang="sk-SK" sz="900" u="none" strike="noStrike" baseline="0" dirty="0" smtClean="0">
                          <a:effectLst/>
                        </a:rPr>
                        <a:t>ý </a:t>
                      </a:r>
                      <a:r>
                        <a:rPr lang="en-US" sz="900" u="sng" strike="noStrike" dirty="0" err="1" smtClean="0">
                          <a:effectLst/>
                        </a:rPr>
                        <a:t>klasick</a:t>
                      </a:r>
                      <a:r>
                        <a:rPr lang="sk-SK" sz="900" u="sng" strike="noStrike" dirty="0" smtClean="0">
                          <a:effectLst/>
                        </a:rPr>
                        <a:t>ý</a:t>
                      </a:r>
                      <a:r>
                        <a:rPr lang="hu-HU" sz="900" u="sng" strike="noStrike" dirty="0" smtClean="0">
                          <a:effectLst/>
                        </a:rPr>
                        <a:t> </a:t>
                      </a:r>
                      <a:r>
                        <a:rPr lang="hu-HU" sz="900" u="none" strike="noStrike" dirty="0" smtClean="0">
                          <a:effectLst/>
                        </a:rPr>
                        <a:t>proje</a:t>
                      </a:r>
                      <a:r>
                        <a:rPr lang="en-US" sz="900" u="none" strike="noStrike" dirty="0" smtClean="0">
                          <a:effectLst/>
                        </a:rPr>
                        <a:t>k</a:t>
                      </a:r>
                      <a:r>
                        <a:rPr lang="hu-HU" sz="900" u="none" strike="noStrike" dirty="0" smtClean="0">
                          <a:effectLst/>
                        </a:rPr>
                        <a:t>t</a:t>
                      </a:r>
                      <a:endParaRPr lang="hu-HU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199" marR="7244" marT="72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12-24 </a:t>
                      </a:r>
                      <a:r>
                        <a:rPr lang="hu-HU" sz="900" u="none" strike="noStrike" dirty="0" smtClean="0">
                          <a:effectLst/>
                        </a:rPr>
                        <a:t>m</a:t>
                      </a:r>
                      <a:r>
                        <a:rPr lang="en-US" sz="900" u="none" strike="noStrike" dirty="0" err="1" smtClean="0">
                          <a:effectLst/>
                        </a:rPr>
                        <a:t>esa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smtClean="0">
                          <a:effectLst/>
                        </a:rPr>
                        <a:t>n</a:t>
                      </a:r>
                      <a:r>
                        <a:rPr lang="sk-SK" sz="900" u="none" strike="noStrike" baseline="0" dirty="0" smtClean="0">
                          <a:effectLst/>
                        </a:rPr>
                        <a:t>ý </a:t>
                      </a:r>
                      <a:r>
                        <a:rPr lang="en-US" sz="900" u="sng" strike="noStrike" dirty="0" smtClean="0">
                          <a:effectLst/>
                        </a:rPr>
                        <a:t>infra</a:t>
                      </a:r>
                      <a:r>
                        <a:rPr lang="sk-SK" sz="900" u="sng" strike="noStrike" dirty="0" smtClean="0">
                          <a:effectLst/>
                        </a:rPr>
                        <a:t>š</a:t>
                      </a:r>
                      <a:r>
                        <a:rPr lang="en-US" sz="900" u="sng" strike="noStrike" dirty="0" err="1" smtClean="0">
                          <a:effectLst/>
                        </a:rPr>
                        <a:t>truktur</a:t>
                      </a:r>
                      <a:r>
                        <a:rPr lang="sk-SK" sz="900" u="sng" strike="noStrike" dirty="0" smtClean="0">
                          <a:effectLst/>
                        </a:rPr>
                        <a:t>á</a:t>
                      </a:r>
                      <a:r>
                        <a:rPr lang="en-US" sz="900" u="sng" strike="noStrike" dirty="0" err="1" smtClean="0">
                          <a:effectLst/>
                        </a:rPr>
                        <a:t>lny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 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projekt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 s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vy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ž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adovan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ý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m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stavebn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ý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m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povolen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í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m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199" marR="7244" marT="72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hu-HU" sz="900" u="none" strike="noStrike" dirty="0">
                          <a:effectLst/>
                        </a:rPr>
                        <a:t>24-36 </a:t>
                      </a:r>
                      <a:r>
                        <a:rPr lang="hu-HU" sz="900" u="none" strike="noStrike" dirty="0" smtClean="0">
                          <a:effectLst/>
                        </a:rPr>
                        <a:t>m</a:t>
                      </a:r>
                      <a:r>
                        <a:rPr lang="en-US" sz="900" u="none" strike="noStrike" dirty="0" err="1" smtClean="0">
                          <a:effectLst/>
                        </a:rPr>
                        <a:t>esa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smtClean="0">
                          <a:effectLst/>
                        </a:rPr>
                        <a:t>n</a:t>
                      </a:r>
                      <a:r>
                        <a:rPr lang="sk-SK" sz="900" u="none" strike="noStrike" baseline="0" dirty="0" smtClean="0">
                          <a:effectLst/>
                        </a:rPr>
                        <a:t>ý </a:t>
                      </a:r>
                      <a:r>
                        <a:rPr lang="hu-HU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sng" strike="noStrike" dirty="0" err="1" smtClean="0">
                          <a:effectLst/>
                        </a:rPr>
                        <a:t>klasick</a:t>
                      </a:r>
                      <a:r>
                        <a:rPr lang="sk-SK" sz="900" u="sng" strike="noStrike" dirty="0" smtClean="0">
                          <a:effectLst/>
                        </a:rPr>
                        <a:t>ý</a:t>
                      </a:r>
                      <a:r>
                        <a:rPr lang="hu-HU" sz="900" u="sng" strike="noStrike" dirty="0" smtClean="0">
                          <a:effectLst/>
                        </a:rPr>
                        <a:t> </a:t>
                      </a:r>
                      <a:r>
                        <a:rPr lang="hu-HU" sz="900" u="none" strike="noStrike" dirty="0" smtClean="0">
                          <a:effectLst/>
                        </a:rPr>
                        <a:t>proje</a:t>
                      </a:r>
                      <a:r>
                        <a:rPr lang="en-US" sz="900" u="none" strike="noStrike" dirty="0" smtClean="0">
                          <a:effectLst/>
                        </a:rPr>
                        <a:t>k</a:t>
                      </a:r>
                      <a:r>
                        <a:rPr lang="hu-HU" sz="900" u="none" strike="noStrike" dirty="0" smtClean="0">
                          <a:effectLst/>
                        </a:rPr>
                        <a:t>t</a:t>
                      </a:r>
                      <a:endParaRPr lang="hu-HU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5199" marR="7244" marT="7244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24-36 </a:t>
                      </a:r>
                      <a:r>
                        <a:rPr lang="hu-HU" sz="900" u="none" strike="noStrike" dirty="0" smtClean="0">
                          <a:effectLst/>
                        </a:rPr>
                        <a:t>m</a:t>
                      </a:r>
                      <a:r>
                        <a:rPr lang="en-US" sz="900" u="none" strike="noStrike" dirty="0" err="1" smtClean="0">
                          <a:effectLst/>
                        </a:rPr>
                        <a:t>esa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smtClean="0">
                          <a:effectLst/>
                        </a:rPr>
                        <a:t>n</a:t>
                      </a:r>
                      <a:r>
                        <a:rPr lang="sk-SK" sz="900" u="none" strike="noStrike" baseline="0" dirty="0" smtClean="0">
                          <a:effectLst/>
                        </a:rPr>
                        <a:t>ý </a:t>
                      </a:r>
                      <a:r>
                        <a:rPr lang="en-US" sz="900" u="sng" strike="noStrike" dirty="0" smtClean="0">
                          <a:effectLst/>
                        </a:rPr>
                        <a:t>infra</a:t>
                      </a:r>
                      <a:r>
                        <a:rPr lang="sk-SK" sz="900" u="sng" strike="noStrike" dirty="0" smtClean="0">
                          <a:effectLst/>
                        </a:rPr>
                        <a:t>š</a:t>
                      </a:r>
                      <a:r>
                        <a:rPr lang="en-US" sz="900" u="sng" strike="noStrike" dirty="0" err="1" smtClean="0">
                          <a:effectLst/>
                        </a:rPr>
                        <a:t>truktur</a:t>
                      </a:r>
                      <a:r>
                        <a:rPr lang="sk-SK" sz="900" u="sng" strike="noStrike" dirty="0" smtClean="0">
                          <a:effectLst/>
                        </a:rPr>
                        <a:t>á</a:t>
                      </a:r>
                      <a:r>
                        <a:rPr lang="en-US" sz="900" u="sng" strike="noStrike" dirty="0" err="1" smtClean="0">
                          <a:effectLst/>
                        </a:rPr>
                        <a:t>lny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 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projekt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 s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vy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ža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dovan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ý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m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stavebn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ý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m </a:t>
                      </a:r>
                      <a:r>
                        <a:rPr lang="en-US" sz="900" u="sng" strike="noStrike" baseline="0" dirty="0" err="1" smtClean="0">
                          <a:effectLst/>
                        </a:rPr>
                        <a:t>povolen</a:t>
                      </a:r>
                      <a:r>
                        <a:rPr lang="sk-SK" sz="900" u="sng" strike="noStrike" baseline="0" dirty="0" smtClean="0">
                          <a:effectLst/>
                        </a:rPr>
                        <a:t>í</a:t>
                      </a:r>
                      <a:r>
                        <a:rPr lang="en-US" sz="900" u="sng" strike="noStrike" baseline="0" dirty="0" smtClean="0">
                          <a:effectLst/>
                        </a:rPr>
                        <a:t>m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5199" marR="7244" marT="7244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0" indent="0" algn="l" rtl="0" fontAlgn="ctr">
                        <a:buNone/>
                      </a:pPr>
                      <a:r>
                        <a:rPr lang="en-US" sz="1100" u="none" strike="noStrike" baseline="0" dirty="0" smtClean="0">
                          <a:effectLst/>
                        </a:rPr>
                        <a:t>1. </a:t>
                      </a:r>
                      <a:r>
                        <a:rPr lang="en-US" sz="1100" u="none" strike="noStrike" baseline="0" dirty="0" err="1" smtClean="0">
                          <a:effectLst/>
                        </a:rPr>
                        <a:t>platba</a:t>
                      </a:r>
                      <a:endParaRPr lang="en-US" sz="1100" u="none" strike="noStrike" baseline="0" dirty="0" smtClean="0">
                        <a:effectLst/>
                      </a:endParaRPr>
                    </a:p>
                    <a:p>
                      <a:pPr marL="0" indent="0" algn="l" rtl="0" fontAlgn="ctr">
                        <a:buNone/>
                      </a:pPr>
                      <a:r>
                        <a:rPr lang="en-US" sz="1100" u="none" strike="noStrike" dirty="0" smtClean="0">
                          <a:effectLst/>
                        </a:rPr>
                        <a:t>%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celkov</a:t>
                      </a:r>
                      <a:r>
                        <a:rPr lang="sk-SK" sz="1100" u="none" strike="noStrike" dirty="0" smtClean="0">
                          <a:effectLst/>
                        </a:rPr>
                        <a:t>é</a:t>
                      </a:r>
                      <a:r>
                        <a:rPr lang="en-US" sz="1100" u="none" strike="noStrike" dirty="0" smtClean="0">
                          <a:effectLst/>
                        </a:rPr>
                        <a:t>ho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pr</a:t>
                      </a:r>
                      <a:r>
                        <a:rPr lang="sk-SK" sz="1100" u="none" strike="noStrike" dirty="0" smtClean="0">
                          <a:effectLst/>
                        </a:rPr>
                        <a:t>í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spevku</a:t>
                      </a:r>
                      <a:r>
                        <a:rPr lang="en-US" sz="1100" u="none" strike="noStrike" dirty="0" smtClean="0">
                          <a:effectLst/>
                        </a:rPr>
                        <a:t> ENI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80%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40%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10%</a:t>
                      </a:r>
                      <a:br>
                        <a:rPr lang="hu-HU" sz="1100" u="none" strike="noStrike">
                          <a:effectLst/>
                        </a:rPr>
                      </a:br>
                      <a:r>
                        <a:rPr lang="hu-HU" sz="1100" u="none" strike="noStrike">
                          <a:effectLst/>
                        </a:rPr>
                        <a:t>40%**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30%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10%</a:t>
                      </a:r>
                      <a:br>
                        <a:rPr lang="hu-HU" sz="1100" u="none" strike="noStrike">
                          <a:effectLst/>
                        </a:rPr>
                      </a:br>
                      <a:r>
                        <a:rPr lang="hu-HU" sz="1100" u="none" strike="noStrike">
                          <a:effectLst/>
                        </a:rPr>
                        <a:t>20%**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0" indent="0" algn="l" rtl="0" fontAlgn="ctr">
                        <a:buNone/>
                      </a:pPr>
                      <a:r>
                        <a:rPr lang="en-US" sz="1100" u="none" strike="noStrike" baseline="0" dirty="0" smtClean="0">
                          <a:effectLst/>
                        </a:rPr>
                        <a:t>2. </a:t>
                      </a:r>
                      <a:r>
                        <a:rPr lang="en-US" sz="1100" u="none" strike="noStrike" baseline="0" dirty="0" err="1" smtClean="0">
                          <a:effectLst/>
                        </a:rPr>
                        <a:t>platba</a:t>
                      </a:r>
                      <a:endParaRPr lang="en-US" sz="1100" u="none" strike="noStrike" baseline="0" dirty="0" smtClean="0">
                        <a:effectLst/>
                      </a:endParaRPr>
                    </a:p>
                    <a:p>
                      <a:pPr marL="0" indent="0" algn="l" rtl="0" fontAlgn="ctr">
                        <a:buNone/>
                      </a:pPr>
                      <a:r>
                        <a:rPr lang="en-US" sz="1100" u="none" strike="noStrike" dirty="0" smtClean="0">
                          <a:effectLst/>
                        </a:rPr>
                        <a:t>%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celkov</a:t>
                      </a:r>
                      <a:r>
                        <a:rPr lang="sk-SK" sz="1100" u="none" strike="noStrike" dirty="0" smtClean="0">
                          <a:effectLst/>
                        </a:rPr>
                        <a:t>é</a:t>
                      </a:r>
                      <a:r>
                        <a:rPr lang="en-US" sz="1100" u="none" strike="noStrike" dirty="0" smtClean="0">
                          <a:effectLst/>
                        </a:rPr>
                        <a:t>ho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pr</a:t>
                      </a:r>
                      <a:r>
                        <a:rPr lang="sk-SK" sz="1100" u="none" strike="noStrike" dirty="0" smtClean="0">
                          <a:effectLst/>
                        </a:rPr>
                        <a:t>í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spevku</a:t>
                      </a:r>
                      <a:r>
                        <a:rPr lang="en-US" sz="1100" u="none" strike="noStrike" dirty="0" smtClean="0">
                          <a:effectLst/>
                        </a:rPr>
                        <a:t> ENI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X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40%*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40%*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25%*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30%*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0" indent="0" algn="l" rtl="0" fontAlgn="ctr">
                        <a:buNone/>
                      </a:pPr>
                      <a:r>
                        <a:rPr lang="en-US" sz="1100" u="none" strike="noStrike" baseline="0" dirty="0" smtClean="0">
                          <a:effectLst/>
                        </a:rPr>
                        <a:t>3. </a:t>
                      </a:r>
                      <a:r>
                        <a:rPr lang="en-US" sz="1100" u="none" strike="noStrike" baseline="0" dirty="0" err="1" smtClean="0">
                          <a:effectLst/>
                        </a:rPr>
                        <a:t>platba</a:t>
                      </a:r>
                      <a:endParaRPr lang="en-US" sz="1100" u="none" strike="noStrike" baseline="0" dirty="0" smtClean="0">
                        <a:effectLst/>
                      </a:endParaRPr>
                    </a:p>
                    <a:p>
                      <a:pPr marL="0" indent="0" algn="l" rtl="0" fontAlgn="ctr">
                        <a:buNone/>
                      </a:pPr>
                      <a:r>
                        <a:rPr lang="en-US" sz="1100" u="none" strike="noStrike" dirty="0" smtClean="0">
                          <a:effectLst/>
                        </a:rPr>
                        <a:t>%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celkov</a:t>
                      </a:r>
                      <a:r>
                        <a:rPr lang="sk-SK" sz="1100" u="none" strike="noStrike" dirty="0" smtClean="0">
                          <a:effectLst/>
                        </a:rPr>
                        <a:t>é</a:t>
                      </a:r>
                      <a:r>
                        <a:rPr lang="en-US" sz="1100" u="none" strike="noStrike" dirty="0" smtClean="0">
                          <a:effectLst/>
                        </a:rPr>
                        <a:t>ho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pr</a:t>
                      </a:r>
                      <a:r>
                        <a:rPr lang="sk-SK" sz="1100" u="none" strike="noStrike" dirty="0" smtClean="0">
                          <a:effectLst/>
                        </a:rPr>
                        <a:t>í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spevku</a:t>
                      </a:r>
                      <a:r>
                        <a:rPr lang="en-US" sz="1100" u="none" strike="noStrike" dirty="0" smtClean="0">
                          <a:effectLst/>
                        </a:rPr>
                        <a:t> ENI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X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X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X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25%*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30%*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effectLst/>
                        </a:rPr>
                        <a:t>Z</a:t>
                      </a:r>
                      <a:r>
                        <a:rPr lang="sk-SK" sz="1100" u="none" strike="noStrike" dirty="0" smtClean="0">
                          <a:effectLst/>
                        </a:rPr>
                        <a:t>á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vere</a:t>
                      </a:r>
                      <a:r>
                        <a:rPr lang="sk-SK" sz="1100" u="none" strike="noStrike" dirty="0" smtClean="0">
                          <a:effectLst/>
                        </a:rPr>
                        <a:t>č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na</a:t>
                      </a:r>
                      <a:r>
                        <a:rPr 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platba</a:t>
                      </a:r>
                      <a:r>
                        <a:rPr lang="en-US" sz="1100" u="none" strike="noStrike" dirty="0">
                          <a:effectLst/>
                        </a:rPr>
                        <a:t/>
                      </a:r>
                      <a:br>
                        <a:rPr lang="en-US" sz="1100" u="none" strike="noStrike" dirty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%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celkov</a:t>
                      </a:r>
                      <a:r>
                        <a:rPr lang="sk-SK" sz="1100" u="none" strike="noStrike" dirty="0" smtClean="0">
                          <a:effectLst/>
                        </a:rPr>
                        <a:t>é</a:t>
                      </a:r>
                      <a:r>
                        <a:rPr lang="en-US" sz="1100" u="none" strike="noStrike" dirty="0" smtClean="0">
                          <a:effectLst/>
                        </a:rPr>
                        <a:t>ho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pr</a:t>
                      </a:r>
                      <a:r>
                        <a:rPr lang="sk-SK" sz="1100" u="none" strike="noStrike" dirty="0" smtClean="0">
                          <a:effectLst/>
                        </a:rPr>
                        <a:t>ís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pevku</a:t>
                      </a:r>
                      <a:r>
                        <a:rPr lang="en-US" sz="1100" u="none" strike="noStrike" dirty="0" smtClean="0">
                          <a:effectLst/>
                        </a:rPr>
                        <a:t> ENI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20%*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20%*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10%*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20%*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u="none" strike="noStrike">
                          <a:effectLst/>
                        </a:rPr>
                        <a:t>10%*</a:t>
                      </a:r>
                      <a:endParaRPr lang="hu-HU" sz="11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/>
                </a:tc>
              </a:tr>
              <a:tr h="575084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  </a:t>
                      </a:r>
                      <a:r>
                        <a:rPr lang="en-US" sz="900" u="none" strike="noStrike" dirty="0" smtClean="0">
                          <a:effectLst/>
                        </a:rPr>
                        <a:t>*Zn</a:t>
                      </a:r>
                      <a:r>
                        <a:rPr lang="sk-SK" sz="900" u="none" strike="noStrike" dirty="0" smtClean="0">
                          <a:effectLst/>
                        </a:rPr>
                        <a:t>íž</a:t>
                      </a:r>
                      <a:r>
                        <a:rPr lang="en-US" sz="900" u="none" strike="noStrike" dirty="0" err="1" smtClean="0">
                          <a:effectLst/>
                        </a:rPr>
                        <a:t>enie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pr</a:t>
                      </a:r>
                      <a:r>
                        <a:rPr lang="sk-SK" sz="900" u="none" strike="noStrike" dirty="0" smtClean="0">
                          <a:effectLst/>
                        </a:rPr>
                        <a:t>í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spevku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ENI </a:t>
                      </a:r>
                      <a:r>
                        <a:rPr lang="en-US" sz="900" u="none" strike="noStrike" baseline="0" dirty="0" err="1" smtClean="0">
                          <a:effectLst/>
                        </a:rPr>
                        <a:t>zodpovedaj</a:t>
                      </a:r>
                      <a:r>
                        <a:rPr lang="sk-SK" sz="900" u="none" strike="noStrike" baseline="0" dirty="0" smtClean="0">
                          <a:effectLst/>
                        </a:rPr>
                        <a:t>ú</a:t>
                      </a:r>
                      <a:r>
                        <a:rPr lang="en-US" sz="900" u="none" strike="noStrike" baseline="0" dirty="0" err="1" smtClean="0">
                          <a:effectLst/>
                        </a:rPr>
                        <a:t>ce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900" u="none" strike="noStrike" baseline="0" dirty="0" err="1" smtClean="0">
                          <a:effectLst/>
                        </a:rPr>
                        <a:t>obnosu</a:t>
                      </a:r>
                      <a:r>
                        <a:rPr lang="en-US" sz="9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neminutej</a:t>
                      </a:r>
                      <a:r>
                        <a:rPr lang="en-US" sz="900" u="none" strike="noStrike" dirty="0" smtClean="0">
                          <a:effectLst/>
                        </a:rPr>
                        <a:t> z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lohovej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platby</a:t>
                      </a:r>
                      <a:r>
                        <a:rPr lang="en-US" sz="900" u="none" strike="noStrike" dirty="0" smtClean="0">
                          <a:effectLst/>
                        </a:rPr>
                        <a:t> a/</a:t>
                      </a:r>
                      <a:r>
                        <a:rPr lang="en-US" sz="900" u="none" strike="noStrike" dirty="0" err="1" smtClean="0">
                          <a:effectLst/>
                        </a:rPr>
                        <a:t>alebo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neopravnen</a:t>
                      </a:r>
                      <a:r>
                        <a:rPr lang="sk-SK" sz="900" u="none" strike="noStrike" dirty="0" smtClean="0">
                          <a:effectLst/>
                        </a:rPr>
                        <a:t>ý</a:t>
                      </a:r>
                      <a:r>
                        <a:rPr lang="en-US" sz="900" u="none" strike="noStrike" dirty="0" smtClean="0">
                          <a:effectLst/>
                        </a:rPr>
                        <a:t>m n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kladom</a:t>
                      </a:r>
                      <a:r>
                        <a:rPr lang="en-US" sz="900" u="none" strike="noStrike" dirty="0" smtClean="0">
                          <a:effectLst/>
                        </a:rPr>
                        <a:t> v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momente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schv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lenia</a:t>
                      </a:r>
                      <a:r>
                        <a:rPr lang="en-US" sz="900" u="none" strike="noStrike" dirty="0" smtClean="0">
                          <a:effectLst/>
                        </a:rPr>
                        <a:t> 12 mesa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err="1" smtClean="0">
                          <a:effectLst/>
                        </a:rPr>
                        <a:t>nej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spr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vy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alebo</a:t>
                      </a:r>
                      <a:r>
                        <a:rPr lang="en-US" sz="900" u="none" strike="noStrike" dirty="0" smtClean="0">
                          <a:effectLst/>
                        </a:rPr>
                        <a:t> z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vere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err="1" smtClean="0">
                          <a:effectLst/>
                        </a:rPr>
                        <a:t>nej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spr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vy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B w="12700" cmpd="sng">
                      <a:noFill/>
                    </a:lnB>
                  </a:tcPr>
                </a:tc>
              </a:tr>
              <a:tr h="504000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**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Projekt</a:t>
                      </a:r>
                      <a:r>
                        <a:rPr lang="en-US" sz="900" u="none" strike="noStrike" dirty="0" smtClean="0">
                          <a:effectLst/>
                        </a:rPr>
                        <a:t> s infra</a:t>
                      </a:r>
                      <a:r>
                        <a:rPr lang="sk-SK" sz="900" u="none" strike="noStrike" dirty="0" smtClean="0">
                          <a:effectLst/>
                        </a:rPr>
                        <a:t>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truktur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lnym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komponentom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automaticky</a:t>
                      </a:r>
                      <a:r>
                        <a:rPr lang="en-US" sz="900" u="none" strike="noStrike" dirty="0" smtClean="0">
                          <a:effectLst/>
                        </a:rPr>
                        <a:t> dost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va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prv</a:t>
                      </a:r>
                      <a:r>
                        <a:rPr lang="sk-SK" sz="900" u="none" strike="noStrike" dirty="0" smtClean="0">
                          <a:effectLst/>
                        </a:rPr>
                        <a:t>ý</a:t>
                      </a:r>
                      <a:r>
                        <a:rPr lang="en-US" sz="900" u="none" strike="noStrike" dirty="0" err="1" smtClean="0">
                          <a:effectLst/>
                        </a:rPr>
                        <a:t>ch</a:t>
                      </a:r>
                      <a:r>
                        <a:rPr lang="en-US" sz="900" u="none" strike="noStrike" dirty="0" smtClean="0">
                          <a:effectLst/>
                        </a:rPr>
                        <a:t>  10</a:t>
                      </a:r>
                      <a:r>
                        <a:rPr lang="en-US" sz="900" u="none" strike="noStrike" dirty="0">
                          <a:effectLst/>
                        </a:rPr>
                        <a:t>% </a:t>
                      </a:r>
                      <a:r>
                        <a:rPr lang="en-US" sz="900" u="none" strike="noStrike" dirty="0" smtClean="0">
                          <a:effectLst/>
                        </a:rPr>
                        <a:t> 1. z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lohovej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platby</a:t>
                      </a:r>
                      <a:r>
                        <a:rPr lang="en-US" sz="900" u="none" strike="noStrike" dirty="0" smtClean="0">
                          <a:effectLst/>
                        </a:rPr>
                        <a:t> a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druh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err="1" smtClean="0">
                          <a:effectLst/>
                        </a:rPr>
                        <a:t>ast</a:t>
                      </a:r>
                      <a:r>
                        <a:rPr lang="en-US" sz="900" u="none" strike="noStrike" dirty="0" smtClean="0">
                          <a:effectLst/>
                        </a:rPr>
                        <a:t> 1. z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lohovej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platby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bude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preveden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po</a:t>
                      </a:r>
                      <a:r>
                        <a:rPr lang="en-US" sz="900" u="none" strike="noStrike" dirty="0" smtClean="0">
                          <a:effectLst/>
                        </a:rPr>
                        <a:t> tom, </a:t>
                      </a:r>
                      <a:r>
                        <a:rPr lang="sk-SK" sz="900" u="none" strike="noStrike" dirty="0" smtClean="0">
                          <a:effectLst/>
                        </a:rPr>
                        <a:t>č</a:t>
                      </a:r>
                      <a:r>
                        <a:rPr lang="en-US" sz="900" u="none" strike="noStrike" dirty="0" smtClean="0">
                          <a:effectLst/>
                        </a:rPr>
                        <a:t>o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prij</a:t>
                      </a:r>
                      <a:r>
                        <a:rPr lang="sk-SK" sz="900" u="none" strike="noStrike" dirty="0" smtClean="0">
                          <a:effectLst/>
                        </a:rPr>
                        <a:t>í</a:t>
                      </a:r>
                      <a:r>
                        <a:rPr lang="en-US" sz="900" u="none" strike="noStrike" dirty="0" smtClean="0">
                          <a:effectLst/>
                        </a:rPr>
                        <a:t>mate</a:t>
                      </a:r>
                      <a:r>
                        <a:rPr lang="sk-SK" sz="900" u="none" strike="noStrike" dirty="0" smtClean="0">
                          <a:effectLst/>
                        </a:rPr>
                        <a:t>ľ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odo</a:t>
                      </a:r>
                      <a:r>
                        <a:rPr lang="sk-SK" sz="900" u="none" strike="noStrike" dirty="0" smtClean="0">
                          <a:effectLst/>
                        </a:rPr>
                        <a:t>š</a:t>
                      </a:r>
                      <a:r>
                        <a:rPr lang="en-US" sz="900" u="none" strike="noStrike" dirty="0" smtClean="0">
                          <a:effectLst/>
                        </a:rPr>
                        <a:t>le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podpisan</a:t>
                      </a:r>
                      <a:r>
                        <a:rPr lang="sk-SK" sz="900" u="none" strike="noStrike" dirty="0" smtClean="0">
                          <a:effectLst/>
                        </a:rPr>
                        <a:t>ú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subdod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err="1" smtClean="0">
                          <a:effectLst/>
                        </a:rPr>
                        <a:t>vate</a:t>
                      </a:r>
                      <a:r>
                        <a:rPr lang="sk-SK" sz="900" u="none" strike="noStrike" dirty="0" smtClean="0">
                          <a:effectLst/>
                        </a:rPr>
                        <a:t>ľ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sk</a:t>
                      </a:r>
                      <a:r>
                        <a:rPr lang="sk-SK" sz="900" u="none" strike="noStrike" dirty="0" smtClean="0">
                          <a:effectLst/>
                        </a:rPr>
                        <a:t>ú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zmluvu</a:t>
                      </a:r>
                      <a:r>
                        <a:rPr lang="en-US" sz="900" u="none" strike="noStrike" dirty="0" smtClean="0">
                          <a:effectLst/>
                        </a:rPr>
                        <a:t> (</a:t>
                      </a:r>
                      <a:r>
                        <a:rPr lang="sk-SK" sz="900" u="none" strike="noStrike" dirty="0" smtClean="0">
                          <a:effectLst/>
                        </a:rPr>
                        <a:t>z</a:t>
                      </a:r>
                      <a:r>
                        <a:rPr lang="en-US" sz="900" u="none" strike="noStrike" dirty="0" err="1" smtClean="0">
                          <a:effectLst/>
                        </a:rPr>
                        <a:t>mluva</a:t>
                      </a:r>
                      <a:r>
                        <a:rPr lang="en-US" sz="900" u="none" strike="noStrike" dirty="0" smtClean="0">
                          <a:effectLst/>
                        </a:rPr>
                        <a:t> o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dielo</a:t>
                      </a:r>
                      <a:r>
                        <a:rPr lang="en-US" sz="900" u="none" strike="noStrike" dirty="0" smtClean="0">
                          <a:effectLst/>
                        </a:rPr>
                        <a:t>,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stavebn</a:t>
                      </a:r>
                      <a:r>
                        <a:rPr lang="sk-SK" sz="900" u="none" strike="noStrike" dirty="0" smtClean="0">
                          <a:effectLst/>
                        </a:rPr>
                        <a:t>á</a:t>
                      </a:r>
                      <a:r>
                        <a:rPr lang="en-US" sz="900" u="none" strike="noStrike" dirty="0" smtClean="0">
                          <a:effectLst/>
                        </a:rPr>
                        <a:t>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zmluva</a:t>
                      </a:r>
                      <a:r>
                        <a:rPr lang="en-US" sz="900" u="none" strike="noStrike" dirty="0" smtClean="0">
                          <a:effectLst/>
                        </a:rPr>
                        <a:t> at</a:t>
                      </a:r>
                      <a:r>
                        <a:rPr lang="sk-SK" sz="900" u="none" strike="noStrike" dirty="0" smtClean="0">
                          <a:effectLst/>
                        </a:rPr>
                        <a:t>ď</a:t>
                      </a:r>
                      <a:r>
                        <a:rPr lang="en-US" sz="900" u="none" strike="noStrike" dirty="0" smtClean="0">
                          <a:effectLst/>
                        </a:rPr>
                        <a:t>.) </a:t>
                      </a:r>
                      <a:r>
                        <a:rPr lang="en-US" sz="900" u="none" strike="noStrike" dirty="0" err="1" smtClean="0">
                          <a:effectLst/>
                        </a:rPr>
                        <a:t>na</a:t>
                      </a:r>
                      <a:r>
                        <a:rPr lang="en-US" sz="900" u="none" strike="noStrike" dirty="0" smtClean="0">
                          <a:effectLst/>
                        </a:rPr>
                        <a:t> STS</a:t>
                      </a:r>
                      <a:r>
                        <a:rPr lang="en-US" sz="900" u="none" strike="noStrike" dirty="0">
                          <a:effectLst/>
                        </a:rPr>
                        <a:t>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44" marR="7244" marT="72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70C0"/>
                </a:solidFill>
              </a:rPr>
              <a:t>Vym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GB" sz="2400" b="1" dirty="0" err="1" smtClean="0">
                <a:solidFill>
                  <a:srgbClr val="0070C0"/>
                </a:solidFill>
              </a:rPr>
              <a:t>hanie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neopr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GB" sz="2400" b="1" dirty="0" err="1" smtClean="0">
                <a:solidFill>
                  <a:srgbClr val="0070C0"/>
                </a:solidFill>
              </a:rPr>
              <a:t>vnene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pou</a:t>
            </a:r>
            <a:r>
              <a:rPr lang="sk-SK" sz="2400" b="1" dirty="0" smtClean="0">
                <a:solidFill>
                  <a:srgbClr val="0070C0"/>
                </a:solidFill>
              </a:rPr>
              <a:t>ž</a:t>
            </a:r>
            <a:r>
              <a:rPr lang="en-GB" sz="2400" b="1" dirty="0" smtClean="0">
                <a:solidFill>
                  <a:srgbClr val="0070C0"/>
                </a:solidFill>
              </a:rPr>
              <a:t>it</a:t>
            </a:r>
            <a:r>
              <a:rPr lang="sk-SK" sz="2400" b="1" dirty="0" smtClean="0">
                <a:solidFill>
                  <a:srgbClr val="0070C0"/>
                </a:solidFill>
              </a:rPr>
              <a:t>ý</a:t>
            </a:r>
            <a:r>
              <a:rPr lang="en-GB" sz="2400" b="1" dirty="0" err="1" smtClean="0">
                <a:solidFill>
                  <a:srgbClr val="0070C0"/>
                </a:solidFill>
              </a:rPr>
              <a:t>ch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finan</a:t>
            </a:r>
            <a:r>
              <a:rPr lang="sk-SK" sz="2400" b="1" dirty="0" smtClean="0">
                <a:solidFill>
                  <a:srgbClr val="0070C0"/>
                </a:solidFill>
              </a:rPr>
              <a:t>č</a:t>
            </a:r>
            <a:r>
              <a:rPr lang="en-GB" sz="2400" b="1" dirty="0" smtClean="0">
                <a:solidFill>
                  <a:srgbClr val="0070C0"/>
                </a:solidFill>
              </a:rPr>
              <a:t>n</a:t>
            </a:r>
            <a:r>
              <a:rPr lang="sk-SK" sz="2400" b="1" dirty="0" smtClean="0">
                <a:solidFill>
                  <a:srgbClr val="0070C0"/>
                </a:solidFill>
              </a:rPr>
              <a:t>ý</a:t>
            </a:r>
            <a:r>
              <a:rPr lang="en-GB" sz="2400" b="1" dirty="0" err="1" smtClean="0">
                <a:solidFill>
                  <a:srgbClr val="0070C0"/>
                </a:solidFill>
              </a:rPr>
              <a:t>ch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prostriedkov</a:t>
            </a:r>
            <a:r>
              <a:rPr lang="sk-SK" sz="2400" b="1" dirty="0" smtClean="0">
                <a:solidFill>
                  <a:srgbClr val="0070C0"/>
                </a:solidFill>
              </a:rPr>
              <a:t> (Recovery)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GB" sz="2000" dirty="0" smtClean="0"/>
              <a:t>U</a:t>
            </a:r>
            <a:r>
              <a:rPr lang="sk-SK" sz="2000" dirty="0" smtClean="0"/>
              <a:t>ž</a:t>
            </a:r>
            <a:r>
              <a:rPr lang="en-GB" sz="2000" dirty="0" smtClean="0"/>
              <a:t> </a:t>
            </a:r>
            <a:r>
              <a:rPr lang="en-GB" sz="2000" dirty="0" err="1" smtClean="0"/>
              <a:t>uskuto</a:t>
            </a:r>
            <a:r>
              <a:rPr lang="sk-SK" sz="2000" dirty="0" smtClean="0"/>
              <a:t>č</a:t>
            </a:r>
            <a:r>
              <a:rPr lang="en-GB" sz="2000" dirty="0" err="1" smtClean="0"/>
              <a:t>nen</a:t>
            </a:r>
            <a:r>
              <a:rPr lang="sk-SK" sz="2000" dirty="0" smtClean="0"/>
              <a:t>é</a:t>
            </a:r>
            <a:r>
              <a:rPr lang="en-GB" sz="2000" dirty="0" smtClean="0"/>
              <a:t> </a:t>
            </a:r>
            <a:r>
              <a:rPr lang="en-GB" sz="2000" dirty="0" err="1" smtClean="0"/>
              <a:t>platby</a:t>
            </a:r>
            <a:r>
              <a:rPr lang="en-GB" sz="2000" b="1" dirty="0" smtClean="0">
                <a:solidFill>
                  <a:srgbClr val="0070C0"/>
                </a:solidFill>
              </a:rPr>
              <a:t>-&gt; </a:t>
            </a:r>
            <a:r>
              <a:rPr lang="en-GB" sz="2000" dirty="0" smtClean="0"/>
              <a:t>RO m</a:t>
            </a:r>
            <a:r>
              <a:rPr lang="sk-SK" sz="2000" dirty="0" smtClean="0"/>
              <a:t>á</a:t>
            </a:r>
            <a:r>
              <a:rPr lang="en-GB" sz="2000" dirty="0" smtClean="0"/>
              <a:t> </a:t>
            </a:r>
            <a:r>
              <a:rPr lang="en-GB" sz="2000" dirty="0" err="1" smtClean="0"/>
              <a:t>mo</a:t>
            </a:r>
            <a:r>
              <a:rPr lang="sk-SK" sz="2000" dirty="0" smtClean="0"/>
              <a:t>ž</a:t>
            </a:r>
            <a:r>
              <a:rPr lang="en-GB" sz="2000" dirty="0" err="1" smtClean="0"/>
              <a:t>nost</a:t>
            </a:r>
            <a:r>
              <a:rPr lang="en-GB" sz="2000" dirty="0" smtClean="0"/>
              <a:t> </a:t>
            </a:r>
            <a:r>
              <a:rPr lang="en-GB" sz="2000" dirty="0" err="1" smtClean="0"/>
              <a:t>vyda</a:t>
            </a:r>
            <a:r>
              <a:rPr lang="sk-SK" sz="2000" dirty="0" smtClean="0"/>
              <a:t>ť</a:t>
            </a:r>
            <a:r>
              <a:rPr lang="en-GB" sz="2000" dirty="0" smtClean="0"/>
              <a:t> </a:t>
            </a:r>
            <a:r>
              <a:rPr lang="en-GB" sz="2000" dirty="0" err="1" smtClean="0"/>
              <a:t>pr</a:t>
            </a:r>
            <a:r>
              <a:rPr lang="sk-SK" sz="2000" dirty="0" smtClean="0"/>
              <a:t>í</a:t>
            </a:r>
            <a:r>
              <a:rPr lang="en-GB" sz="2000" dirty="0" err="1" smtClean="0"/>
              <a:t>kaz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vym</a:t>
            </a:r>
            <a:r>
              <a:rPr lang="sk-SK" sz="2000" dirty="0" smtClean="0"/>
              <a:t>á</a:t>
            </a:r>
            <a:r>
              <a:rPr lang="en-GB" sz="2000" dirty="0" err="1" smtClean="0"/>
              <a:t>hanie</a:t>
            </a:r>
            <a:r>
              <a:rPr lang="en-GB" sz="2000" dirty="0" smtClean="0"/>
              <a:t> </a:t>
            </a:r>
            <a:r>
              <a:rPr lang="en-GB" sz="2000" dirty="0" err="1" smtClean="0"/>
              <a:t>po</a:t>
            </a:r>
            <a:r>
              <a:rPr lang="en-GB" sz="2000" dirty="0" smtClean="0"/>
              <a:t> </a:t>
            </a:r>
            <a:r>
              <a:rPr lang="en-GB" sz="2000" dirty="0" err="1" smtClean="0"/>
              <a:t>zaslan</a:t>
            </a:r>
            <a:r>
              <a:rPr lang="sk-SK" sz="2000" dirty="0" smtClean="0"/>
              <a:t>í</a:t>
            </a:r>
            <a:r>
              <a:rPr lang="en-GB" sz="2000" dirty="0" smtClean="0"/>
              <a:t> </a:t>
            </a:r>
            <a:r>
              <a:rPr lang="en-GB" sz="2000" dirty="0" err="1" smtClean="0"/>
              <a:t>spr</a:t>
            </a:r>
            <a:r>
              <a:rPr lang="sk-SK" sz="2000" dirty="0" smtClean="0"/>
              <a:t>á</a:t>
            </a:r>
            <a:r>
              <a:rPr lang="en-GB" sz="2000" dirty="0" err="1" smtClean="0"/>
              <a:t>vy</a:t>
            </a:r>
            <a:r>
              <a:rPr lang="en-GB" sz="2000" dirty="0" smtClean="0"/>
              <a:t> z </a:t>
            </a:r>
            <a:r>
              <a:rPr lang="en-GB" sz="2000" dirty="0" err="1" smtClean="0"/>
              <a:t>overenia</a:t>
            </a:r>
            <a:r>
              <a:rPr lang="en-GB" sz="2000" dirty="0" smtClean="0"/>
              <a:t> n</a:t>
            </a:r>
            <a:r>
              <a:rPr lang="sk-SK" sz="2000" dirty="0" smtClean="0"/>
              <a:t>á</a:t>
            </a:r>
            <a:r>
              <a:rPr lang="en-GB" sz="2000" dirty="0" err="1" smtClean="0"/>
              <a:t>kladov</a:t>
            </a:r>
            <a:r>
              <a:rPr lang="en-GB" sz="2000" dirty="0" smtClean="0"/>
              <a:t>, </a:t>
            </a:r>
            <a:r>
              <a:rPr lang="en-GB" sz="2000" dirty="0" err="1" smtClean="0"/>
              <a:t>audite</a:t>
            </a:r>
            <a:r>
              <a:rPr lang="en-GB" sz="2000" dirty="0" smtClean="0"/>
              <a:t> </a:t>
            </a:r>
            <a:r>
              <a:rPr lang="en-GB" sz="2000" dirty="0" err="1" smtClean="0"/>
              <a:t>atd</a:t>
            </a:r>
            <a:r>
              <a:rPr lang="en-GB" sz="2000" dirty="0" smtClean="0"/>
              <a:t>;</a:t>
            </a: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 err="1" smtClean="0"/>
              <a:t>Pokia</a:t>
            </a:r>
            <a:r>
              <a:rPr lang="sk-SK" sz="2000" dirty="0" smtClean="0"/>
              <a:t>ľ </a:t>
            </a:r>
            <a:r>
              <a:rPr lang="en-GB" sz="2000" dirty="0" err="1" smtClean="0"/>
              <a:t>overenie</a:t>
            </a:r>
            <a:r>
              <a:rPr lang="en-GB" sz="2000" dirty="0" smtClean="0"/>
              <a:t> n</a:t>
            </a:r>
            <a:r>
              <a:rPr lang="sk-SK" sz="2000" dirty="0" smtClean="0"/>
              <a:t>á</a:t>
            </a:r>
            <a:r>
              <a:rPr lang="en-GB" sz="2000" dirty="0" err="1" smtClean="0"/>
              <a:t>kladov</a:t>
            </a:r>
            <a:r>
              <a:rPr lang="en-GB" sz="2000" dirty="0" smtClean="0"/>
              <a:t> </a:t>
            </a:r>
            <a:r>
              <a:rPr lang="en-GB" sz="2000" dirty="0" err="1" smtClean="0"/>
              <a:t>odhal</a:t>
            </a:r>
            <a:r>
              <a:rPr lang="sk-SK" sz="2000" dirty="0" smtClean="0"/>
              <a:t>í</a:t>
            </a:r>
            <a:r>
              <a:rPr lang="en-GB" sz="2000" dirty="0" smtClean="0"/>
              <a:t>, </a:t>
            </a:r>
            <a:r>
              <a:rPr lang="sk-SK" sz="2000" dirty="0" err="1"/>
              <a:t>ž</a:t>
            </a:r>
            <a:r>
              <a:rPr lang="en-GB" sz="2000" dirty="0" smtClean="0"/>
              <a:t>e </a:t>
            </a:r>
            <a:r>
              <a:rPr lang="en-GB" sz="2000" dirty="0" err="1" smtClean="0"/>
              <a:t>prij</a:t>
            </a:r>
            <a:r>
              <a:rPr lang="sk-SK" sz="2000" dirty="0" smtClean="0"/>
              <a:t>í</a:t>
            </a:r>
            <a:r>
              <a:rPr lang="en-GB" sz="2000" dirty="0" smtClean="0"/>
              <a:t>mate</a:t>
            </a:r>
            <a:r>
              <a:rPr lang="sk-SK" sz="2000" dirty="0" smtClean="0"/>
              <a:t>ľ</a:t>
            </a:r>
            <a:r>
              <a:rPr lang="en-GB" sz="2000" dirty="0" smtClean="0"/>
              <a:t> </a:t>
            </a:r>
            <a:r>
              <a:rPr lang="en-GB" sz="2000" dirty="0" err="1" smtClean="0"/>
              <a:t>nedodr</a:t>
            </a:r>
            <a:r>
              <a:rPr lang="sk-SK" sz="2000" dirty="0" smtClean="0"/>
              <a:t>ž</a:t>
            </a:r>
            <a:r>
              <a:rPr lang="en-GB" sz="2000" dirty="0" err="1" smtClean="0"/>
              <a:t>uje</a:t>
            </a:r>
            <a:r>
              <a:rPr lang="en-GB" sz="2000" dirty="0" smtClean="0"/>
              <a:t> </a:t>
            </a:r>
            <a:r>
              <a:rPr lang="en-GB" sz="2000" dirty="0" err="1" smtClean="0"/>
              <a:t>nariadenia</a:t>
            </a:r>
            <a:r>
              <a:rPr lang="en-GB" sz="2000" dirty="0" smtClean="0"/>
              <a:t> </a:t>
            </a:r>
            <a:r>
              <a:rPr lang="en-GB" sz="2000" dirty="0" err="1" smtClean="0"/>
              <a:t>grantovej</a:t>
            </a:r>
            <a:r>
              <a:rPr lang="en-GB" sz="2000" dirty="0" smtClean="0"/>
              <a:t> </a:t>
            </a:r>
            <a:r>
              <a:rPr lang="en-GB" sz="2000" dirty="0" err="1" smtClean="0"/>
              <a:t>zmluvy</a:t>
            </a:r>
            <a:r>
              <a:rPr lang="en-GB" sz="2000" dirty="0" smtClean="0"/>
              <a:t> (</a:t>
            </a:r>
            <a:r>
              <a:rPr lang="en-GB" sz="2000" dirty="0" err="1" smtClean="0"/>
              <a:t>jednotkov</a:t>
            </a:r>
            <a:r>
              <a:rPr lang="sk-SK" sz="2000" dirty="0" smtClean="0"/>
              <a:t>é</a:t>
            </a:r>
            <a:r>
              <a:rPr lang="en-GB" sz="2000" dirty="0" smtClean="0"/>
              <a:t> </a:t>
            </a:r>
            <a:r>
              <a:rPr lang="en-GB" sz="2000" dirty="0" err="1" smtClean="0"/>
              <a:t>sadzby</a:t>
            </a:r>
            <a:r>
              <a:rPr lang="en-GB" sz="2000" dirty="0" smtClean="0"/>
              <a:t> </a:t>
            </a:r>
            <a:r>
              <a:rPr lang="en-GB" sz="2000" dirty="0" err="1" smtClean="0"/>
              <a:t>alebo</a:t>
            </a:r>
            <a:r>
              <a:rPr lang="en-GB" sz="2000" dirty="0" smtClean="0"/>
              <a:t> pau</a:t>
            </a:r>
            <a:r>
              <a:rPr lang="sk-SK" sz="2000" dirty="0" smtClean="0"/>
              <a:t>šá</a:t>
            </a:r>
            <a:r>
              <a:rPr lang="en-GB" sz="2000" dirty="0" smtClean="0"/>
              <a:t>l) </a:t>
            </a:r>
            <a:r>
              <a:rPr lang="en-GB" sz="2000" b="1" dirty="0">
                <a:solidFill>
                  <a:srgbClr val="0070C0"/>
                </a:solidFill>
              </a:rPr>
              <a:t>- &gt; </a:t>
            </a:r>
            <a:r>
              <a:rPr lang="en-GB" sz="2000" dirty="0" smtClean="0"/>
              <a:t>RO m</a:t>
            </a:r>
            <a:r>
              <a:rPr lang="sk-SK" sz="2000" dirty="0" smtClean="0"/>
              <a:t>ôž</a:t>
            </a:r>
            <a:r>
              <a:rPr lang="en-GB" sz="2000" dirty="0" smtClean="0"/>
              <a:t>e </a:t>
            </a:r>
            <a:r>
              <a:rPr lang="en-GB" sz="2000" dirty="0" err="1" smtClean="0"/>
              <a:t>propor</a:t>
            </a:r>
            <a:r>
              <a:rPr lang="sk-SK" sz="2000" dirty="0" smtClean="0"/>
              <a:t>č</a:t>
            </a:r>
            <a:r>
              <a:rPr lang="en-GB" sz="2000" dirty="0" smtClean="0"/>
              <a:t>ne </a:t>
            </a:r>
            <a:r>
              <a:rPr lang="en-GB" sz="2000" dirty="0" err="1" smtClean="0"/>
              <a:t>zn</a:t>
            </a:r>
            <a:r>
              <a:rPr lang="sk-SK" sz="2000" dirty="0" smtClean="0"/>
              <a:t>í</a:t>
            </a:r>
            <a:r>
              <a:rPr lang="sk-SK" sz="2000" dirty="0"/>
              <a:t>ž</a:t>
            </a:r>
            <a:r>
              <a:rPr lang="en-GB" sz="2000" dirty="0" err="1" smtClean="0"/>
              <a:t>i</a:t>
            </a:r>
            <a:r>
              <a:rPr lang="sk-SK" sz="2000" dirty="0" smtClean="0"/>
              <a:t>ť</a:t>
            </a:r>
            <a:r>
              <a:rPr lang="en-GB" sz="2000" dirty="0" smtClean="0"/>
              <a:t> </a:t>
            </a:r>
            <a:r>
              <a:rPr lang="en-GB" sz="2000" dirty="0" err="1" smtClean="0"/>
              <a:t>zazmluvnen</a:t>
            </a:r>
            <a:r>
              <a:rPr lang="sk-SK" sz="2000" dirty="0" smtClean="0"/>
              <a:t>ú</a:t>
            </a:r>
            <a:r>
              <a:rPr lang="en-GB" sz="2000" dirty="0" smtClean="0"/>
              <a:t> </a:t>
            </a:r>
            <a:r>
              <a:rPr lang="en-GB" sz="2000" dirty="0" err="1" smtClean="0"/>
              <a:t>sumu</a:t>
            </a:r>
            <a:r>
              <a:rPr lang="en-GB" sz="2000" dirty="0" smtClean="0"/>
              <a:t> (n</a:t>
            </a:r>
            <a:r>
              <a:rPr lang="sk-SK" sz="2000" dirty="0" smtClean="0"/>
              <a:t>á</a:t>
            </a:r>
            <a:r>
              <a:rPr lang="en-GB" sz="2000" dirty="0" err="1" smtClean="0"/>
              <a:t>klady</a:t>
            </a:r>
            <a:r>
              <a:rPr lang="en-GB" sz="2000" dirty="0" smtClean="0"/>
              <a:t> </a:t>
            </a:r>
            <a:r>
              <a:rPr lang="en-GB" sz="2000" dirty="0" err="1" smtClean="0"/>
              <a:t>sa</a:t>
            </a:r>
            <a:r>
              <a:rPr lang="en-GB" sz="2000" dirty="0" smtClean="0"/>
              <a:t> </a:t>
            </a:r>
            <a:r>
              <a:rPr lang="en-GB" sz="2000" dirty="0" err="1" smtClean="0"/>
              <a:t>prehodnotia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</a:t>
            </a:r>
            <a:r>
              <a:rPr lang="en-GB" sz="2000" dirty="0" err="1" smtClean="0"/>
              <a:t>neopravnen</a:t>
            </a:r>
            <a:r>
              <a:rPr lang="sk-SK" sz="2000" dirty="0" smtClean="0"/>
              <a:t>é</a:t>
            </a:r>
            <a:r>
              <a:rPr lang="en-GB" sz="2000" dirty="0" smtClean="0"/>
              <a:t>);</a:t>
            </a: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 err="1"/>
              <a:t>Vyplatené</a:t>
            </a:r>
            <a:r>
              <a:rPr lang="en-GB" sz="2000" dirty="0"/>
              <a:t> </a:t>
            </a:r>
            <a:r>
              <a:rPr lang="en-GB" sz="2000" dirty="0" err="1"/>
              <a:t>sumy</a:t>
            </a:r>
            <a:r>
              <a:rPr lang="en-GB" sz="2000" dirty="0"/>
              <a:t> </a:t>
            </a:r>
            <a:r>
              <a:rPr lang="en-GB" sz="2000" dirty="0" err="1"/>
              <a:t>prevyšujúce</a:t>
            </a:r>
            <a:r>
              <a:rPr lang="en-GB" sz="2000" dirty="0"/>
              <a:t> </a:t>
            </a:r>
            <a:r>
              <a:rPr lang="en-GB" sz="2000" dirty="0" smtClean="0"/>
              <a:t>r</a:t>
            </a:r>
            <a:r>
              <a:rPr lang="sk-SK" sz="2000" dirty="0" smtClean="0"/>
              <a:t>á</a:t>
            </a:r>
            <a:r>
              <a:rPr lang="en-GB" sz="2000" dirty="0" err="1" smtClean="0"/>
              <a:t>mec</a:t>
            </a:r>
            <a:r>
              <a:rPr lang="en-GB" sz="2000" dirty="0" smtClean="0"/>
              <a:t> z</a:t>
            </a:r>
            <a:r>
              <a:rPr lang="sk-SK" sz="2000" dirty="0" smtClean="0"/>
              <a:t>á</a:t>
            </a:r>
            <a:r>
              <a:rPr lang="en-GB" sz="2000" dirty="0" err="1" smtClean="0"/>
              <a:t>vere</a:t>
            </a:r>
            <a:r>
              <a:rPr lang="sk-SK" sz="2000" dirty="0" smtClean="0"/>
              <a:t>č</a:t>
            </a:r>
            <a:r>
              <a:rPr lang="en-GB" sz="2000" dirty="0" err="1" smtClean="0"/>
              <a:t>nej</a:t>
            </a:r>
            <a:r>
              <a:rPr lang="en-GB" sz="2000" dirty="0" smtClean="0"/>
              <a:t> </a:t>
            </a:r>
            <a:r>
              <a:rPr lang="en-GB" sz="2000" dirty="0" err="1" smtClean="0"/>
              <a:t>sumy</a:t>
            </a:r>
            <a:r>
              <a:rPr lang="en-GB" sz="2000" dirty="0" smtClean="0"/>
              <a:t> – </a:t>
            </a:r>
            <a:r>
              <a:rPr lang="en-GB" sz="2000" dirty="0" err="1" smtClean="0"/>
              <a:t>projekt</a:t>
            </a:r>
            <a:r>
              <a:rPr lang="en-GB" sz="2000" dirty="0" smtClean="0"/>
              <a:t> je </a:t>
            </a:r>
            <a:r>
              <a:rPr lang="en-GB" sz="2000" dirty="0" err="1" smtClean="0"/>
              <a:t>povinn</a:t>
            </a:r>
            <a:r>
              <a:rPr lang="sk-SK" sz="2000" dirty="0" smtClean="0"/>
              <a:t>ý</a:t>
            </a:r>
            <a:r>
              <a:rPr lang="en-GB" sz="2000" dirty="0" smtClean="0"/>
              <a:t> </a:t>
            </a:r>
            <a:r>
              <a:rPr lang="en-GB" sz="2000" dirty="0" err="1" smtClean="0"/>
              <a:t>vr</a:t>
            </a:r>
            <a:r>
              <a:rPr lang="sk-SK" sz="2000" dirty="0" smtClean="0"/>
              <a:t>á</a:t>
            </a:r>
            <a:r>
              <a:rPr lang="en-GB" sz="2000" dirty="0" err="1" smtClean="0"/>
              <a:t>ti</a:t>
            </a:r>
            <a:r>
              <a:rPr lang="sk-SK" sz="2000" dirty="0" smtClean="0"/>
              <a:t>ť</a:t>
            </a:r>
            <a:r>
              <a:rPr lang="en-GB" sz="2000" dirty="0" smtClean="0"/>
              <a:t> do 45 </a:t>
            </a:r>
            <a:r>
              <a:rPr lang="en-GB" sz="2000" dirty="0" err="1" smtClean="0"/>
              <a:t>dn</a:t>
            </a:r>
            <a:r>
              <a:rPr lang="sk-SK" sz="2000" dirty="0" smtClean="0"/>
              <a:t>í</a:t>
            </a:r>
            <a:r>
              <a:rPr lang="en-GB" sz="2000" dirty="0" smtClean="0"/>
              <a:t> od </a:t>
            </a:r>
            <a:r>
              <a:rPr lang="en-GB" sz="2000" dirty="0" err="1" smtClean="0"/>
              <a:t>doru</a:t>
            </a:r>
            <a:r>
              <a:rPr lang="sk-SK" sz="2000" dirty="0" smtClean="0"/>
              <a:t>č</a:t>
            </a:r>
            <a:r>
              <a:rPr lang="en-GB" sz="2000" dirty="0" err="1" smtClean="0"/>
              <a:t>enia</a:t>
            </a:r>
            <a:r>
              <a:rPr lang="en-GB" sz="2000" dirty="0" smtClean="0"/>
              <a:t> d</a:t>
            </a:r>
            <a:r>
              <a:rPr lang="sk-SK" sz="2000" dirty="0"/>
              <a:t>l</a:t>
            </a:r>
            <a:r>
              <a:rPr lang="sk-SK" sz="2000" dirty="0" smtClean="0"/>
              <a:t>žn</a:t>
            </a:r>
            <a:r>
              <a:rPr lang="en-GB" sz="2000" dirty="0" err="1" smtClean="0"/>
              <a:t>eho</a:t>
            </a:r>
            <a:r>
              <a:rPr lang="en-GB" sz="2000" dirty="0" smtClean="0"/>
              <a:t> </a:t>
            </a:r>
            <a:r>
              <a:rPr lang="sk-SK" sz="2000" dirty="0" smtClean="0"/>
              <a:t>ú</a:t>
            </a:r>
            <a:r>
              <a:rPr lang="en-GB" sz="2000" dirty="0" err="1" smtClean="0"/>
              <a:t>pisu</a:t>
            </a:r>
            <a:r>
              <a:rPr lang="en-GB" sz="2000" dirty="0" smtClean="0"/>
              <a:t> (debit note)</a:t>
            </a:r>
            <a:r>
              <a:rPr lang="en-GB" sz="2000" b="1" dirty="0" smtClean="0"/>
              <a:t> </a:t>
            </a:r>
            <a:r>
              <a:rPr lang="en-GB" sz="2000" b="1" dirty="0">
                <a:solidFill>
                  <a:srgbClr val="0070C0"/>
                </a:solidFill>
              </a:rPr>
              <a:t>-&gt;</a:t>
            </a:r>
            <a:r>
              <a:rPr lang="en-GB" sz="2000" b="1" dirty="0"/>
              <a:t> </a:t>
            </a:r>
            <a:r>
              <a:rPr lang="en-GB" sz="2000" dirty="0" err="1" smtClean="0"/>
              <a:t>inak</a:t>
            </a:r>
            <a:r>
              <a:rPr lang="en-GB" sz="2000" dirty="0" smtClean="0"/>
              <a:t> RO </a:t>
            </a:r>
            <a:r>
              <a:rPr lang="en-GB" sz="2000" dirty="0" err="1" smtClean="0"/>
              <a:t>uval</a:t>
            </a:r>
            <a:r>
              <a:rPr lang="sk-SK" sz="2000" dirty="0" smtClean="0"/>
              <a:t>í</a:t>
            </a:r>
            <a:r>
              <a:rPr lang="en-GB" sz="2000" dirty="0" smtClean="0"/>
              <a:t> </a:t>
            </a:r>
            <a:r>
              <a:rPr lang="sk-SK" sz="2000" dirty="0" err="1"/>
              <a:t>ú</a:t>
            </a:r>
            <a:r>
              <a:rPr lang="en-GB" sz="2000" dirty="0" err="1" smtClean="0"/>
              <a:t>rok</a:t>
            </a:r>
            <a:r>
              <a:rPr lang="en-GB" sz="2000" dirty="0" smtClean="0"/>
              <a:t> </a:t>
            </a:r>
            <a:r>
              <a:rPr lang="en-GB" sz="2000" dirty="0" err="1" smtClean="0"/>
              <a:t>na</a:t>
            </a:r>
            <a:r>
              <a:rPr lang="en-GB" sz="2000" dirty="0" smtClean="0"/>
              <a:t> dl</a:t>
            </a:r>
            <a:r>
              <a:rPr lang="sk-SK" sz="2000" dirty="0" smtClean="0"/>
              <a:t>ž</a:t>
            </a:r>
            <a:r>
              <a:rPr lang="en-GB" sz="2000" dirty="0" smtClean="0"/>
              <a:t>nu </a:t>
            </a:r>
            <a:r>
              <a:rPr lang="en-GB" sz="2000" dirty="0" err="1" smtClean="0"/>
              <a:t>sumu</a:t>
            </a:r>
            <a:r>
              <a:rPr lang="en-GB" sz="2000" dirty="0" smtClean="0"/>
              <a:t>;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Dl</a:t>
            </a:r>
            <a:r>
              <a:rPr lang="sk-SK" sz="2000" dirty="0" smtClean="0"/>
              <a:t>ž</a:t>
            </a:r>
            <a:r>
              <a:rPr lang="en-US" sz="2000" dirty="0" smtClean="0"/>
              <a:t>ne </a:t>
            </a:r>
            <a:r>
              <a:rPr lang="en-US" sz="2000" dirty="0" err="1" smtClean="0"/>
              <a:t>sumy</a:t>
            </a:r>
            <a:r>
              <a:rPr lang="en-US" sz="2000" dirty="0" smtClean="0"/>
              <a:t> m</a:t>
            </a:r>
            <a:r>
              <a:rPr lang="sk-SK" sz="2000" dirty="0" smtClean="0"/>
              <a:t>ôž</a:t>
            </a:r>
            <a:r>
              <a:rPr lang="en-US" sz="2000" dirty="0" smtClean="0"/>
              <a:t>u by</a:t>
            </a:r>
            <a:r>
              <a:rPr lang="sk-SK" sz="2000" dirty="0" smtClean="0"/>
              <a:t>ť</a:t>
            </a:r>
            <a:r>
              <a:rPr lang="en-US" sz="2000" dirty="0" smtClean="0"/>
              <a:t> RO </a:t>
            </a:r>
            <a:r>
              <a:rPr lang="en-US" sz="2000" dirty="0" err="1" smtClean="0"/>
              <a:t>odp</a:t>
            </a:r>
            <a:r>
              <a:rPr lang="sk-SK" sz="2000" dirty="0" smtClean="0"/>
              <a:t>í</a:t>
            </a:r>
            <a:r>
              <a:rPr lang="en-US" sz="2000" dirty="0" smtClean="0"/>
              <a:t>san</a:t>
            </a:r>
            <a:r>
              <a:rPr lang="sk-SK" sz="2000" dirty="0" smtClean="0"/>
              <a:t>é</a:t>
            </a:r>
            <a:r>
              <a:rPr lang="en-US" sz="2000" dirty="0" smtClean="0"/>
              <a:t> (offset) </a:t>
            </a:r>
            <a:r>
              <a:rPr lang="en-US" sz="2000" dirty="0" err="1" smtClean="0"/>
              <a:t>oproti</a:t>
            </a:r>
            <a:r>
              <a:rPr lang="en-US" sz="2000" dirty="0" smtClean="0"/>
              <a:t> in</a:t>
            </a:r>
            <a:r>
              <a:rPr lang="sk-SK" sz="2000" dirty="0" smtClean="0"/>
              <a:t>ý</a:t>
            </a:r>
            <a:r>
              <a:rPr lang="en-US" sz="2000" dirty="0" smtClean="0"/>
              <a:t>m </a:t>
            </a:r>
            <a:r>
              <a:rPr lang="en-US" sz="2000" dirty="0" err="1" smtClean="0"/>
              <a:t>pr</a:t>
            </a:r>
            <a:r>
              <a:rPr lang="sk-SK" sz="2000" dirty="0" smtClean="0"/>
              <a:t>í</a:t>
            </a:r>
            <a:r>
              <a:rPr lang="en-US" sz="2000" dirty="0" err="1" smtClean="0"/>
              <a:t>jmom</a:t>
            </a:r>
            <a:r>
              <a:rPr lang="en-US" sz="2000" dirty="0" smtClean="0"/>
              <a:t> </a:t>
            </a:r>
            <a:r>
              <a:rPr lang="en-US" sz="2000" dirty="0" err="1" smtClean="0"/>
              <a:t>prij</a:t>
            </a:r>
            <a:r>
              <a:rPr lang="sk-SK" sz="2000" dirty="0" smtClean="0"/>
              <a:t>í</a:t>
            </a:r>
            <a:r>
              <a:rPr lang="en-US" sz="2000" dirty="0" smtClean="0"/>
              <a:t>mate</a:t>
            </a:r>
            <a:r>
              <a:rPr lang="sk-SK" sz="2000" dirty="0" smtClean="0"/>
              <a:t>ľ</a:t>
            </a:r>
            <a:r>
              <a:rPr lang="en-US" sz="2000" dirty="0" smtClean="0"/>
              <a:t>a </a:t>
            </a:r>
            <a:r>
              <a:rPr lang="en-US" sz="2000" dirty="0" err="1" smtClean="0"/>
              <a:t>spadaj</a:t>
            </a:r>
            <a:r>
              <a:rPr lang="sk-SK" sz="2000" dirty="0" smtClean="0"/>
              <a:t>ú</a:t>
            </a:r>
            <a:r>
              <a:rPr lang="en-US" sz="2000" dirty="0" err="1" smtClean="0"/>
              <a:t>ce</a:t>
            </a:r>
            <a:r>
              <a:rPr lang="en-US" sz="2000" dirty="0" smtClean="0"/>
              <a:t> do </a:t>
            </a:r>
            <a:r>
              <a:rPr lang="en-US" sz="2000" dirty="0" err="1" smtClean="0"/>
              <a:t>grantov</a:t>
            </a:r>
            <a:r>
              <a:rPr lang="sk-SK" sz="2000" dirty="0" smtClean="0"/>
              <a:t>é</a:t>
            </a:r>
            <a:r>
              <a:rPr lang="en-US" sz="2000" dirty="0" smtClean="0"/>
              <a:t>ho r</a:t>
            </a:r>
            <a:r>
              <a:rPr lang="sk-SK" sz="2000" dirty="0" smtClean="0"/>
              <a:t>á</a:t>
            </a:r>
            <a:r>
              <a:rPr lang="en-US" sz="2000" dirty="0" err="1" smtClean="0"/>
              <a:t>mca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programu</a:t>
            </a:r>
            <a:r>
              <a:rPr lang="en-US" sz="2000" dirty="0" smtClean="0"/>
              <a:t> </a:t>
            </a:r>
            <a:r>
              <a:rPr lang="en-US" sz="2000" dirty="0"/>
              <a:t>HU-SK-RO-UA ENI CBC </a:t>
            </a:r>
            <a:r>
              <a:rPr lang="en-US" sz="2000" dirty="0" smtClean="0"/>
              <a:t>2014-2020 </a:t>
            </a:r>
            <a:r>
              <a:rPr lang="en-US" sz="2000" dirty="0" err="1" smtClean="0"/>
              <a:t>po</a:t>
            </a:r>
            <a:r>
              <a:rPr lang="en-US" sz="2000" dirty="0" smtClean="0"/>
              <a:t> tom, </a:t>
            </a:r>
            <a:r>
              <a:rPr lang="sk-SK" sz="2000" dirty="0" smtClean="0"/>
              <a:t>č</a:t>
            </a:r>
            <a:r>
              <a:rPr lang="en-US" sz="2000" dirty="0" smtClean="0"/>
              <a:t>o RO o </a:t>
            </a:r>
            <a:r>
              <a:rPr lang="en-US" sz="2000" dirty="0" err="1" smtClean="0"/>
              <a:t>uvedenom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informuje</a:t>
            </a:r>
            <a:r>
              <a:rPr lang="en-US" sz="2000" dirty="0" smtClean="0"/>
              <a:t> </a:t>
            </a:r>
            <a:r>
              <a:rPr lang="en-US" sz="2000" dirty="0" err="1" smtClean="0"/>
              <a:t>prij</a:t>
            </a:r>
            <a:r>
              <a:rPr lang="sk-SK" sz="2000" dirty="0" smtClean="0"/>
              <a:t>í</a:t>
            </a:r>
            <a:r>
              <a:rPr lang="en-US" sz="2000" dirty="0" smtClean="0"/>
              <a:t>mate</a:t>
            </a:r>
            <a:r>
              <a:rPr lang="sk-SK" sz="2000" dirty="0" smtClean="0"/>
              <a:t>ľ</a:t>
            </a:r>
            <a:r>
              <a:rPr lang="en-US" sz="2000" dirty="0" smtClean="0"/>
              <a:t>a. </a:t>
            </a:r>
            <a:r>
              <a:rPr lang="en-US" sz="2000" dirty="0" err="1" smtClean="0"/>
              <a:t>Ka</a:t>
            </a:r>
            <a:r>
              <a:rPr lang="sk-SK" sz="2000" dirty="0" smtClean="0"/>
              <a:t>ž</a:t>
            </a:r>
            <a:r>
              <a:rPr lang="en-US" sz="2000" dirty="0" err="1" smtClean="0"/>
              <a:t>dop</a:t>
            </a:r>
            <a:r>
              <a:rPr lang="sk-SK" sz="2000" dirty="0" smtClean="0"/>
              <a:t>á</a:t>
            </a:r>
            <a:r>
              <a:rPr lang="en-US" sz="2000" dirty="0" err="1" smtClean="0"/>
              <a:t>dne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prij</a:t>
            </a:r>
            <a:r>
              <a:rPr lang="sk-SK" sz="2000" dirty="0" smtClean="0"/>
              <a:t>í</a:t>
            </a:r>
            <a:r>
              <a:rPr lang="en-US" sz="2000" dirty="0" smtClean="0"/>
              <a:t>mate</a:t>
            </a:r>
            <a:r>
              <a:rPr lang="sk-SK" sz="2000" dirty="0" smtClean="0"/>
              <a:t>ľ</a:t>
            </a:r>
            <a:r>
              <a:rPr lang="en-US" sz="2000" dirty="0" smtClean="0"/>
              <a:t> m</a:t>
            </a:r>
            <a:r>
              <a:rPr lang="sk-SK" sz="2000" dirty="0" smtClean="0"/>
              <a:t>ôž</a:t>
            </a:r>
            <a:r>
              <a:rPr lang="en-US" sz="2000" dirty="0" smtClean="0"/>
              <a:t>e s RO </a:t>
            </a:r>
            <a:r>
              <a:rPr lang="en-US" sz="2000" dirty="0" err="1" smtClean="0"/>
              <a:t>dohodn</a:t>
            </a:r>
            <a:r>
              <a:rPr lang="sk-SK" sz="2000" dirty="0" smtClean="0"/>
              <a:t>úť</a:t>
            </a:r>
            <a:r>
              <a:rPr lang="en-US" sz="2000" dirty="0" smtClean="0"/>
              <a:t> o </a:t>
            </a:r>
            <a:r>
              <a:rPr lang="en-US" sz="2000" dirty="0" err="1" smtClean="0"/>
              <a:t>spl</a:t>
            </a:r>
            <a:r>
              <a:rPr lang="sk-SK" sz="2000" dirty="0" smtClean="0"/>
              <a:t>á</a:t>
            </a:r>
            <a:r>
              <a:rPr lang="en-US" sz="2000" dirty="0" err="1" smtClean="0"/>
              <a:t>tkovom</a:t>
            </a:r>
            <a:r>
              <a:rPr lang="en-US" sz="2000" dirty="0" smtClean="0"/>
              <a:t> </a:t>
            </a:r>
            <a:r>
              <a:rPr lang="en-US" sz="2000" dirty="0" err="1" smtClean="0"/>
              <a:t>kalend</a:t>
            </a:r>
            <a:r>
              <a:rPr lang="sk-SK" sz="2000" dirty="0" smtClean="0"/>
              <a:t>á</a:t>
            </a:r>
            <a:r>
              <a:rPr lang="en-US" sz="2000" dirty="0" err="1" smtClean="0"/>
              <a:t>ri</a:t>
            </a:r>
            <a:r>
              <a:rPr lang="en-US" sz="2000" dirty="0" smtClean="0"/>
              <a:t>;</a:t>
            </a: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Font typeface="Wingdings" pitchFamily="2" charset="2"/>
              <a:buChar char="§"/>
            </a:pPr>
            <a:r>
              <a:rPr lang="en-GB" sz="2000" dirty="0"/>
              <a:t>EU </a:t>
            </a:r>
            <a:r>
              <a:rPr lang="sk-SK" sz="2000" dirty="0" smtClean="0"/>
              <a:t>z pozície</a:t>
            </a:r>
            <a:r>
              <a:rPr lang="en-GB" sz="2000" dirty="0" smtClean="0"/>
              <a:t> donor</a:t>
            </a:r>
            <a:r>
              <a:rPr lang="sk-SK" sz="2000" dirty="0" smtClean="0"/>
              <a:t>a môže kedykoľvek pristúpiť k vymáhaniu</a:t>
            </a:r>
            <a:r>
              <a:rPr lang="en-GB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Priebeh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podania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projektu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859203"/>
              </p:ext>
            </p:extLst>
          </p:nvPr>
        </p:nvGraphicFramePr>
        <p:xfrm>
          <a:off x="457200" y="1600201"/>
          <a:ext cx="7620000" cy="388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4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b="1" dirty="0" err="1" smtClean="0">
                <a:solidFill>
                  <a:srgbClr val="0070C0"/>
                </a:solidFill>
              </a:rPr>
              <a:t>Projekt</a:t>
            </a:r>
            <a:r>
              <a:rPr lang="en-GB" sz="2400" b="1" dirty="0" smtClean="0">
                <a:solidFill>
                  <a:srgbClr val="0070C0"/>
                </a:solidFill>
              </a:rPr>
              <a:t> s infra</a:t>
            </a:r>
            <a:r>
              <a:rPr lang="sk-SK" sz="2400" b="1" dirty="0" smtClean="0">
                <a:solidFill>
                  <a:srgbClr val="0070C0"/>
                </a:solidFill>
              </a:rPr>
              <a:t>š</a:t>
            </a:r>
            <a:r>
              <a:rPr lang="en-GB" sz="2400" b="1" dirty="0" err="1" smtClean="0">
                <a:solidFill>
                  <a:srgbClr val="0070C0"/>
                </a:solidFill>
              </a:rPr>
              <a:t>truktur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GB" sz="2400" b="1" dirty="0" err="1" smtClean="0">
                <a:solidFill>
                  <a:srgbClr val="0070C0"/>
                </a:solidFill>
              </a:rPr>
              <a:t>lnym</a:t>
            </a:r>
            <a:r>
              <a:rPr lang="en-GB" sz="2400" b="1" dirty="0" smtClean="0">
                <a:solidFill>
                  <a:srgbClr val="0070C0"/>
                </a:solidFill>
              </a:rPr>
              <a:t> </a:t>
            </a:r>
            <a:r>
              <a:rPr lang="en-GB" sz="2400" b="1" dirty="0" err="1" smtClean="0">
                <a:solidFill>
                  <a:srgbClr val="0070C0"/>
                </a:solidFill>
              </a:rPr>
              <a:t>komponentom</a:t>
            </a:r>
            <a:r>
              <a:rPr lang="en-GB" sz="2400" b="1" dirty="0" smtClean="0">
                <a:solidFill>
                  <a:srgbClr val="0070C0"/>
                </a:solidFill>
              </a:rPr>
              <a:t> – </a:t>
            </a:r>
            <a:br>
              <a:rPr lang="en-GB" sz="2400" b="1" dirty="0" smtClean="0">
                <a:solidFill>
                  <a:srgbClr val="0070C0"/>
                </a:solidFill>
              </a:rPr>
            </a:br>
            <a:r>
              <a:rPr lang="en-GB" sz="2400" b="1" dirty="0" smtClean="0">
                <a:solidFill>
                  <a:srgbClr val="0070C0"/>
                </a:solidFill>
              </a:rPr>
              <a:t>1. a 2. v</a:t>
            </a:r>
            <a:r>
              <a:rPr lang="sk-SK" sz="2400" b="1" dirty="0" smtClean="0">
                <a:solidFill>
                  <a:srgbClr val="0070C0"/>
                </a:solidFill>
              </a:rPr>
              <a:t>ý</a:t>
            </a:r>
            <a:r>
              <a:rPr lang="en-GB" sz="2400" b="1" dirty="0" err="1" smtClean="0">
                <a:solidFill>
                  <a:srgbClr val="0070C0"/>
                </a:solidFill>
              </a:rPr>
              <a:t>zva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en-GB" sz="1800" b="1" dirty="0" smtClean="0"/>
              <a:t>Infra</a:t>
            </a:r>
            <a:r>
              <a:rPr lang="sk-SK" sz="1800" b="1" dirty="0" smtClean="0"/>
              <a:t>š</a:t>
            </a:r>
            <a:r>
              <a:rPr lang="en-GB" sz="1800" b="1" dirty="0" err="1" smtClean="0"/>
              <a:t>tru</a:t>
            </a:r>
            <a:r>
              <a:rPr lang="sk-SK" sz="1800" b="1" dirty="0" smtClean="0"/>
              <a:t>k</a:t>
            </a:r>
            <a:r>
              <a:rPr lang="en-GB" sz="1800" b="1" dirty="0" smtClean="0"/>
              <a:t>tur</a:t>
            </a:r>
            <a:r>
              <a:rPr lang="sk-SK" sz="1800" b="1" dirty="0" smtClean="0"/>
              <a:t>álny</a:t>
            </a:r>
            <a:r>
              <a:rPr lang="en-GB" sz="1800" b="1" dirty="0" smtClean="0"/>
              <a:t> </a:t>
            </a:r>
            <a:r>
              <a:rPr lang="sk-SK" sz="1800" b="1" dirty="0" smtClean="0"/>
              <a:t>k</a:t>
            </a:r>
            <a:r>
              <a:rPr lang="en-GB" sz="1800" b="1" dirty="0" err="1" smtClean="0"/>
              <a:t>omponent</a:t>
            </a:r>
            <a:r>
              <a:rPr lang="en-GB" sz="1800" b="1" dirty="0" smtClean="0"/>
              <a:t> </a:t>
            </a:r>
            <a:r>
              <a:rPr lang="sk-SK" sz="1800" b="1" dirty="0" smtClean="0"/>
              <a:t>vo výške aspoň </a:t>
            </a:r>
            <a:r>
              <a:rPr lang="en-GB" sz="1800" b="1" dirty="0" smtClean="0"/>
              <a:t>1 mil</a:t>
            </a:r>
            <a:r>
              <a:rPr lang="sk-SK" sz="1800" b="1" dirty="0" smtClean="0"/>
              <a:t>. </a:t>
            </a:r>
            <a:r>
              <a:rPr lang="en-GB" sz="1800" b="1" dirty="0"/>
              <a:t>EUR </a:t>
            </a:r>
            <a:r>
              <a:rPr lang="en-GB" sz="1800" b="1" dirty="0" smtClean="0"/>
              <a:t>a/</a:t>
            </a:r>
            <a:r>
              <a:rPr lang="sk-SK" sz="1800" b="1" dirty="0" smtClean="0"/>
              <a:t>aleb</a:t>
            </a:r>
            <a:r>
              <a:rPr lang="en-GB" sz="1800" b="1" dirty="0" smtClean="0"/>
              <a:t>o </a:t>
            </a:r>
            <a:r>
              <a:rPr lang="sk-SK" sz="1800" b="1" dirty="0" smtClean="0"/>
              <a:t>pokiaľ sa v rámci národnej legislatívy vyžaduje vydanie stavebného povolenia</a:t>
            </a:r>
            <a:r>
              <a:rPr lang="en-GB" sz="1800" b="1" dirty="0" smtClean="0"/>
              <a:t>,</a:t>
            </a:r>
            <a:r>
              <a:rPr lang="sk-SK" sz="1800" b="1" dirty="0"/>
              <a:t> je potrebné </a:t>
            </a:r>
            <a:r>
              <a:rPr lang="sk-SK" sz="1800" b="1" dirty="0" smtClean="0"/>
              <a:t>zaslať nasledovné dokumenty </a:t>
            </a:r>
            <a:r>
              <a:rPr lang="en-GB" sz="1800" b="1" dirty="0" smtClean="0"/>
              <a:t>:</a:t>
            </a:r>
          </a:p>
          <a:p>
            <a:pPr lvl="1" algn="just"/>
            <a:r>
              <a:rPr lang="sk-SK" sz="1600" b="1" dirty="0" smtClean="0"/>
              <a:t>Úplná </a:t>
            </a:r>
            <a:r>
              <a:rPr lang="sk-SK" sz="1600" b="1" dirty="0"/>
              <a:t>štúdia uskutočniteľnosti </a:t>
            </a:r>
            <a:r>
              <a:rPr lang="sk-SK" sz="1600" dirty="0"/>
              <a:t>alebo jej ekvivalent, vrátane analýzy možností, výsledkov a nezávislého preskúmania kvality (ak sa podľa vnútroštátnych právnych predpisov vyžaduje získať stavebné povolenie v stanovenom formáte</a:t>
            </a:r>
            <a:r>
              <a:rPr lang="sk-SK" sz="1600" dirty="0" smtClean="0"/>
              <a:t>)</a:t>
            </a:r>
            <a:r>
              <a:rPr lang="en-GB" sz="1600" dirty="0" smtClean="0"/>
              <a:t>.   </a:t>
            </a:r>
            <a:endParaRPr lang="en-US" sz="1600" dirty="0"/>
          </a:p>
          <a:p>
            <a:pPr lvl="1" algn="just"/>
            <a:r>
              <a:rPr lang="sk-SK" sz="1600" b="1" dirty="0" smtClean="0"/>
              <a:t>Posúdenie vplyvov </a:t>
            </a:r>
            <a:r>
              <a:rPr lang="sk-SK" sz="1600" b="1" dirty="0"/>
              <a:t>na životné </a:t>
            </a:r>
            <a:r>
              <a:rPr lang="sk-SK" sz="1600" b="1" dirty="0" smtClean="0"/>
              <a:t>prostredie</a:t>
            </a:r>
            <a:endParaRPr lang="en-GB" sz="1600" b="1" dirty="0" smtClean="0"/>
          </a:p>
          <a:p>
            <a:pPr lvl="1" algn="just"/>
            <a:r>
              <a:rPr lang="sk-SK" sz="1600" b="1" dirty="0" smtClean="0"/>
              <a:t>Stavebné </a:t>
            </a:r>
            <a:r>
              <a:rPr lang="sk-SK" sz="1600" b="1" dirty="0"/>
              <a:t>povolenie </a:t>
            </a:r>
            <a:r>
              <a:rPr lang="sk-SK" sz="1600" dirty="0"/>
              <a:t>potvrdené príslušným úradom. Pokiaľ si daná investícia nevyžaduje stavebné povolenie, malo by sa priložiť osvedčenie o tom, že komponent takýchto stavebných prác nepodlieha stavebnému povoleniu.</a:t>
            </a:r>
            <a:endParaRPr lang="hu-HU" sz="1600" dirty="0"/>
          </a:p>
          <a:p>
            <a:pPr lvl="1" algn="just"/>
            <a:r>
              <a:rPr lang="sk-SK" sz="1600" b="1" dirty="0"/>
              <a:t>Doklad prijímateľov o vlastníctve pozemku </a:t>
            </a:r>
            <a:r>
              <a:rPr lang="sk-SK" sz="1600" dirty="0"/>
              <a:t>alebo doklad o prístupe k </a:t>
            </a:r>
            <a:r>
              <a:rPr lang="sk-SK" sz="1600" dirty="0" smtClean="0"/>
              <a:t>nemu</a:t>
            </a:r>
            <a:r>
              <a:rPr lang="sk-SK" sz="1600" dirty="0"/>
              <a:t>.</a:t>
            </a:r>
            <a:endParaRPr lang="en-US" sz="1600" dirty="0"/>
          </a:p>
          <a:p>
            <a:pPr lvl="1" algn="just"/>
            <a:r>
              <a:rPr lang="sk-SK" sz="1600" b="1" dirty="0" smtClean="0"/>
              <a:t>Technická dokumentácia projektu </a:t>
            </a:r>
            <a:r>
              <a:rPr lang="sk-SK" sz="1600" dirty="0"/>
              <a:t>(obyčajná kópia) v závislosti od typu možnej investície: stavebný plán predložený k získaniu stavebného povolenia alebo, ak činnosť daných stavebných prác nepodlieha povoleniu, technický popis; Schematický plán a/alebo celkový plán staveniska</a:t>
            </a:r>
            <a:r>
              <a:rPr lang="sk-SK" sz="1600" dirty="0" smtClean="0"/>
              <a:t>.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9596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Priebeh</a:t>
            </a:r>
            <a:r>
              <a:rPr lang="en-US" sz="2400" b="1" dirty="0" smtClean="0">
                <a:solidFill>
                  <a:srgbClr val="0070C0"/>
                </a:solidFill>
              </a:rPr>
              <a:t> v</a:t>
            </a:r>
            <a:r>
              <a:rPr lang="sk-SK" sz="2400" b="1" dirty="0" smtClean="0">
                <a:solidFill>
                  <a:srgbClr val="0070C0"/>
                </a:solidFill>
              </a:rPr>
              <a:t>ý</a:t>
            </a:r>
            <a:r>
              <a:rPr lang="en-US" sz="2400" b="1" dirty="0" err="1" smtClean="0">
                <a:solidFill>
                  <a:srgbClr val="0070C0"/>
                </a:solidFill>
              </a:rPr>
              <a:t>beru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projektov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 smtClean="0"/>
              <a:t>1. KROK: ADMINISTRAT</a:t>
            </a:r>
            <a:r>
              <a:rPr lang="sk-SK" sz="2400" b="1" dirty="0" smtClean="0"/>
              <a:t>Í</a:t>
            </a:r>
            <a:r>
              <a:rPr lang="en-GB" sz="2400" b="1" dirty="0" smtClean="0"/>
              <a:t>VNA KONTROLA  A OPRAVNENOS</a:t>
            </a:r>
            <a:r>
              <a:rPr lang="sk-SK" sz="2400" b="1" dirty="0" smtClean="0"/>
              <a:t>Ť</a:t>
            </a:r>
            <a:endParaRPr lang="en-GB" sz="2400" b="1" dirty="0" smtClean="0"/>
          </a:p>
          <a:p>
            <a:pPr marL="0" lvl="0" indent="0">
              <a:buNone/>
            </a:pPr>
            <a:r>
              <a:rPr lang="en-GB" sz="2400" b="1" dirty="0" smtClean="0"/>
              <a:t>	</a:t>
            </a:r>
            <a:r>
              <a:rPr lang="en-GB" sz="2400" b="1" dirty="0" err="1" smtClean="0"/>
              <a:t>Kontroln</a:t>
            </a:r>
            <a:r>
              <a:rPr lang="sk-SK" sz="2400" b="1" dirty="0" smtClean="0"/>
              <a:t>ý</a:t>
            </a:r>
            <a:r>
              <a:rPr lang="en-GB" sz="2400" b="1" dirty="0" smtClean="0"/>
              <a:t> h</a:t>
            </a:r>
            <a:r>
              <a:rPr lang="sk-SK" sz="2400" b="1" dirty="0" smtClean="0"/>
              <a:t>á</a:t>
            </a:r>
            <a:r>
              <a:rPr lang="en-GB" sz="2400" b="1" dirty="0" err="1" smtClean="0"/>
              <a:t>rok</a:t>
            </a:r>
            <a:r>
              <a:rPr lang="en-GB" sz="2400" b="1" dirty="0" smtClean="0"/>
              <a:t> </a:t>
            </a:r>
            <a:r>
              <a:rPr lang="sk-SK" sz="2400" b="1" dirty="0" smtClean="0"/>
              <a:t>je súčasťou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projektovej</a:t>
            </a:r>
            <a:r>
              <a:rPr lang="en-GB" sz="2400" b="1" dirty="0" smtClean="0"/>
              <a:t> </a:t>
            </a:r>
            <a:r>
              <a:rPr lang="sk-SK" sz="2400" b="1" dirty="0" smtClean="0"/>
              <a:t>ž</a:t>
            </a:r>
            <a:r>
              <a:rPr lang="en-GB" sz="2400" b="1" dirty="0" err="1" smtClean="0"/>
              <a:t>iadosti</a:t>
            </a:r>
            <a:endParaRPr lang="en-GB" sz="2400" b="1" dirty="0" smtClean="0"/>
          </a:p>
          <a:p>
            <a:pPr marL="0" lvl="0" indent="0">
              <a:buNone/>
            </a:pPr>
            <a:endParaRPr lang="en-GB" sz="2400" b="1" dirty="0" smtClean="0"/>
          </a:p>
          <a:p>
            <a:pPr marL="400050" lvl="1" indent="0">
              <a:buNone/>
            </a:pPr>
            <a:r>
              <a:rPr lang="en-GB" sz="1600" dirty="0" err="1" smtClean="0"/>
              <a:t>Sekcia</a:t>
            </a:r>
            <a:r>
              <a:rPr lang="en-GB" sz="1600" dirty="0" smtClean="0"/>
              <a:t> 10 v </a:t>
            </a:r>
            <a:r>
              <a:rPr lang="en-GB" sz="1600" dirty="0" err="1" smtClean="0"/>
              <a:t>projektovej</a:t>
            </a:r>
            <a:r>
              <a:rPr lang="en-GB" sz="1600" dirty="0" smtClean="0"/>
              <a:t> </a:t>
            </a:r>
            <a:r>
              <a:rPr lang="sk-SK" sz="1600" dirty="0" err="1"/>
              <a:t>ž</a:t>
            </a:r>
            <a:r>
              <a:rPr lang="en-GB" sz="1600" dirty="0" err="1" smtClean="0"/>
              <a:t>iadosti</a:t>
            </a:r>
            <a:r>
              <a:rPr lang="en-GB" sz="1600" dirty="0" smtClean="0"/>
              <a:t> 1. v</a:t>
            </a:r>
            <a:r>
              <a:rPr lang="sk-SK" sz="1600" dirty="0" smtClean="0"/>
              <a:t>ý</a:t>
            </a:r>
            <a:r>
              <a:rPr lang="en-GB" sz="1600" dirty="0" err="1" smtClean="0"/>
              <a:t>zvy</a:t>
            </a:r>
            <a:endParaRPr lang="en-GB" sz="1600" dirty="0" smtClean="0"/>
          </a:p>
          <a:p>
            <a:pPr marL="400050" lvl="1" indent="0">
              <a:buNone/>
            </a:pPr>
            <a:r>
              <a:rPr lang="en-GB" sz="1600" dirty="0" err="1" smtClean="0"/>
              <a:t>Sekcia</a:t>
            </a:r>
            <a:r>
              <a:rPr lang="en-GB" sz="1600" dirty="0" smtClean="0"/>
              <a:t> 7 v offline Word </a:t>
            </a:r>
            <a:r>
              <a:rPr lang="en-GB" sz="1600" dirty="0" err="1" smtClean="0"/>
              <a:t>verzii</a:t>
            </a:r>
            <a:r>
              <a:rPr lang="en-GB" sz="1600" dirty="0" smtClean="0"/>
              <a:t> 2. v</a:t>
            </a:r>
            <a:r>
              <a:rPr lang="sk-SK" sz="1600" dirty="0" smtClean="0"/>
              <a:t>ý</a:t>
            </a:r>
            <a:r>
              <a:rPr lang="en-GB" sz="1600" dirty="0" err="1" smtClean="0"/>
              <a:t>zvy</a:t>
            </a:r>
            <a:endParaRPr lang="en-GB" sz="1600" dirty="0" smtClean="0"/>
          </a:p>
          <a:p>
            <a:pPr marL="0" lvl="0" indent="0">
              <a:buNone/>
            </a:pPr>
            <a:endParaRPr lang="en-GB" b="1" dirty="0" smtClean="0"/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r>
              <a:rPr lang="en-GB" sz="2000" b="1" dirty="0" smtClean="0"/>
              <a:t>      STS m</a:t>
            </a:r>
            <a:r>
              <a:rPr lang="sk-SK" sz="2000" b="1" dirty="0" smtClean="0"/>
              <a:t>ôž</a:t>
            </a:r>
            <a:r>
              <a:rPr lang="en-GB" sz="2000" b="1" dirty="0" smtClean="0"/>
              <a:t>e </a:t>
            </a:r>
            <a:r>
              <a:rPr lang="en-GB" sz="2000" b="1" dirty="0" err="1" smtClean="0"/>
              <a:t>po</a:t>
            </a:r>
            <a:r>
              <a:rPr lang="sk-SK" sz="2000" b="1" dirty="0" smtClean="0"/>
              <a:t>ž</a:t>
            </a:r>
            <a:r>
              <a:rPr lang="en-GB" sz="2000" b="1" dirty="0" err="1" smtClean="0"/>
              <a:t>iada</a:t>
            </a:r>
            <a:r>
              <a:rPr lang="sk-SK" sz="2000" b="1" dirty="0" smtClean="0"/>
              <a:t>ť</a:t>
            </a:r>
            <a:r>
              <a:rPr lang="en-GB" sz="2000" b="1" dirty="0" smtClean="0"/>
              <a:t> o </a:t>
            </a:r>
            <a:r>
              <a:rPr lang="en-GB" sz="2000" b="1" dirty="0" err="1" smtClean="0"/>
              <a:t>klarifik</a:t>
            </a:r>
            <a:r>
              <a:rPr lang="sk-SK" sz="2000" b="1" dirty="0" smtClean="0"/>
              <a:t>á</a:t>
            </a:r>
            <a:r>
              <a:rPr lang="en-GB" sz="2000" b="1" dirty="0" err="1" smtClean="0"/>
              <a:t>ciu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Ved</a:t>
            </a:r>
            <a:r>
              <a:rPr lang="sk-SK" sz="2000" b="1" dirty="0" smtClean="0"/>
              <a:t>ú</a:t>
            </a:r>
            <a:r>
              <a:rPr lang="en-GB" sz="2000" b="1" dirty="0" err="1" smtClean="0"/>
              <a:t>ceho</a:t>
            </a:r>
            <a:r>
              <a:rPr lang="en-GB" sz="2000" b="1" dirty="0" smtClean="0"/>
              <a:t> </a:t>
            </a:r>
            <a:endParaRPr lang="en-GB" sz="2200" b="1" dirty="0" smtClean="0"/>
          </a:p>
          <a:p>
            <a:pPr marL="0" lvl="0" indent="0">
              <a:buNone/>
            </a:pPr>
            <a:r>
              <a:rPr lang="sk-SK" sz="2000" b="1" dirty="0" smtClean="0"/>
              <a:t>žiadateľa</a:t>
            </a:r>
            <a:r>
              <a:rPr lang="en-GB" sz="2000" b="1" dirty="0" smtClean="0"/>
              <a:t> – ten m</a:t>
            </a:r>
            <a:r>
              <a:rPr lang="sk-SK" sz="2000" b="1" dirty="0" smtClean="0"/>
              <a:t>á</a:t>
            </a:r>
            <a:r>
              <a:rPr lang="en-GB" sz="2000" b="1" dirty="0" smtClean="0"/>
              <a:t> max</a:t>
            </a:r>
            <a:r>
              <a:rPr lang="sk-SK" sz="2000" b="1" dirty="0" smtClean="0"/>
              <a:t>.</a:t>
            </a:r>
            <a:r>
              <a:rPr lang="en-GB" sz="2000" b="1" dirty="0" smtClean="0"/>
              <a:t> 14 </a:t>
            </a:r>
            <a:r>
              <a:rPr lang="en-GB" sz="2000" b="1" dirty="0" err="1" smtClean="0"/>
              <a:t>dn</a:t>
            </a:r>
            <a:r>
              <a:rPr lang="sk-SK" sz="2000" b="1" dirty="0" smtClean="0"/>
              <a:t>í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jej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odoslanie</a:t>
            </a:r>
            <a:endParaRPr lang="en-GB" sz="2000" b="1" dirty="0" smtClean="0"/>
          </a:p>
        </p:txBody>
      </p:sp>
      <p:sp>
        <p:nvSpPr>
          <p:cNvPr id="4" name="Curved Right Arrow 3"/>
          <p:cNvSpPr/>
          <p:nvPr/>
        </p:nvSpPr>
        <p:spPr>
          <a:xfrm rot="21269617">
            <a:off x="930881" y="4079326"/>
            <a:ext cx="3810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19211"/>
              </p:ext>
            </p:extLst>
          </p:nvPr>
        </p:nvGraphicFramePr>
        <p:xfrm>
          <a:off x="5637213" y="1752600"/>
          <a:ext cx="3103562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" name="Dokumentum" r:id="rId3" imgW="5890371" imgH="7703667" progId="Word.Document.12">
                  <p:embed/>
                </p:oleObj>
              </mc:Choice>
              <mc:Fallback>
                <p:oleObj name="Dokumentum" r:id="rId3" imgW="5890371" imgH="7703667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7213" y="1752600"/>
                        <a:ext cx="3103562" cy="40608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rved Right Arrow 7"/>
          <p:cNvSpPr/>
          <p:nvPr/>
        </p:nvSpPr>
        <p:spPr>
          <a:xfrm rot="20491823">
            <a:off x="907944" y="1793326"/>
            <a:ext cx="3810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rgbClr val="0070C0"/>
                </a:solidFill>
              </a:rPr>
              <a:t>Priebeh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v</a:t>
            </a:r>
            <a:r>
              <a:rPr lang="sk-SK" sz="2400" b="1" dirty="0" smtClean="0">
                <a:solidFill>
                  <a:srgbClr val="0070C0"/>
                </a:solidFill>
              </a:rPr>
              <a:t>ý</a:t>
            </a:r>
            <a:r>
              <a:rPr lang="en-US" sz="2400" b="1" dirty="0" err="1" smtClean="0">
                <a:solidFill>
                  <a:srgbClr val="0070C0"/>
                </a:solidFill>
              </a:rPr>
              <a:t>beru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projektov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 smtClean="0"/>
              <a:t>2. KROK: HODNOTENIE </a:t>
            </a:r>
            <a:r>
              <a:rPr lang="sk-SK" sz="2400" b="1" dirty="0" smtClean="0"/>
              <a:t>Ž</a:t>
            </a:r>
            <a:r>
              <a:rPr lang="en-GB" sz="2400" b="1" dirty="0" smtClean="0"/>
              <a:t>IADOST</a:t>
            </a:r>
            <a:r>
              <a:rPr lang="sk-SK" sz="2400" b="1" dirty="0"/>
              <a:t>Í</a:t>
            </a:r>
            <a:r>
              <a:rPr lang="en-GB" sz="2400" b="1" dirty="0" smtClean="0"/>
              <a:t> (</a:t>
            </a:r>
            <a:r>
              <a:rPr lang="sk-SK" sz="2400" b="1" dirty="0" smtClean="0"/>
              <a:t>papierové pre </a:t>
            </a:r>
            <a:r>
              <a:rPr lang="en-GB" sz="2400" b="1" dirty="0" smtClean="0"/>
              <a:t>1</a:t>
            </a:r>
            <a:r>
              <a:rPr lang="sk-SK" sz="2400" b="1" dirty="0" smtClean="0"/>
              <a:t>. výzvu</a:t>
            </a:r>
            <a:r>
              <a:rPr lang="en-GB" sz="2400" b="1" dirty="0" smtClean="0"/>
              <a:t> </a:t>
            </a:r>
            <a:r>
              <a:rPr lang="sk-SK" sz="2400" b="1" dirty="0" smtClean="0"/>
              <a:t>a</a:t>
            </a:r>
            <a:r>
              <a:rPr lang="en-GB" sz="2400" b="1" dirty="0" smtClean="0"/>
              <a:t> </a:t>
            </a:r>
            <a:r>
              <a:rPr lang="en-GB" sz="2400" b="1" dirty="0"/>
              <a:t>online </a:t>
            </a:r>
            <a:r>
              <a:rPr lang="sk-SK" sz="2400" b="1" dirty="0" smtClean="0"/>
              <a:t>pre </a:t>
            </a:r>
            <a:r>
              <a:rPr lang="en-GB" sz="2400" b="1" dirty="0" smtClean="0"/>
              <a:t>2</a:t>
            </a:r>
            <a:r>
              <a:rPr lang="sk-SK" sz="2400" b="1" dirty="0" smtClean="0"/>
              <a:t>. výzvu</a:t>
            </a:r>
            <a:r>
              <a:rPr lang="en-GB" sz="2400" b="1" dirty="0" smtClean="0"/>
              <a:t>) – </a:t>
            </a:r>
            <a:r>
              <a:rPr lang="sk-SK" sz="2400" b="1" dirty="0" smtClean="0"/>
              <a:t>SMV a </a:t>
            </a:r>
            <a:r>
              <a:rPr lang="en-GB" sz="2400" b="1" dirty="0" smtClean="0"/>
              <a:t>extern</a:t>
            </a:r>
            <a:r>
              <a:rPr lang="sk-SK" sz="2400" b="1" dirty="0" smtClean="0"/>
              <a:t>í hodnotitelia</a:t>
            </a:r>
            <a:r>
              <a:rPr lang="en-GB" sz="2400" b="1" dirty="0" smtClean="0"/>
              <a:t>;</a:t>
            </a:r>
          </a:p>
          <a:p>
            <a:endParaRPr lang="en-GB" sz="2400" b="1" u="sng" dirty="0" smtClean="0"/>
          </a:p>
          <a:p>
            <a:pPr marL="0" indent="0">
              <a:buNone/>
            </a:pPr>
            <a:r>
              <a:rPr lang="en-GB" sz="2400" dirty="0" smtClean="0"/>
              <a:t>	</a:t>
            </a:r>
            <a:r>
              <a:rPr lang="sk-SK" sz="2400" dirty="0" smtClean="0"/>
              <a:t>Hodnotiaci hárok je súčasťou Príručky pre žiadateľa</a:t>
            </a:r>
            <a:endParaRPr lang="en-GB" sz="2400" dirty="0"/>
          </a:p>
          <a:p>
            <a:endParaRPr lang="en-GB" sz="2400" b="1" u="sng" dirty="0" smtClean="0"/>
          </a:p>
          <a:p>
            <a:pPr algn="just"/>
            <a:r>
              <a:rPr lang="sk-SK" sz="2400" b="1" u="sng" dirty="0" smtClean="0"/>
              <a:t>Kritériá výberu</a:t>
            </a:r>
            <a:r>
              <a:rPr lang="sk-SK" sz="2400" dirty="0" smtClean="0"/>
              <a:t> sú nastavené tak, aby pomohli vyhodnotiť finančnú a operačnú spôsobilosť Vedúceho žiadateľa </a:t>
            </a:r>
            <a:r>
              <a:rPr lang="en-GB" sz="2400" dirty="0" smtClean="0"/>
              <a:t>(mana</a:t>
            </a:r>
            <a:r>
              <a:rPr lang="sk-SK" sz="2400" dirty="0" smtClean="0"/>
              <a:t>ž</a:t>
            </a:r>
            <a:r>
              <a:rPr lang="en-GB" sz="2400" dirty="0" err="1" smtClean="0"/>
              <a:t>ment</a:t>
            </a:r>
            <a:r>
              <a:rPr lang="en-GB" sz="2400" dirty="0" smtClean="0"/>
              <a:t> a expert</a:t>
            </a:r>
            <a:r>
              <a:rPr lang="sk-SK" sz="2400" dirty="0" smtClean="0"/>
              <a:t>íza</a:t>
            </a:r>
            <a:r>
              <a:rPr lang="en-GB" sz="2400" dirty="0" smtClean="0"/>
              <a:t>);</a:t>
            </a:r>
          </a:p>
          <a:p>
            <a:pPr algn="just"/>
            <a:r>
              <a:rPr lang="sk-SK" sz="2400" b="1" u="sng" dirty="0" smtClean="0"/>
              <a:t>Kritériá udelenia grantu</a:t>
            </a:r>
            <a:r>
              <a:rPr lang="en-GB" sz="2400" dirty="0" smtClean="0"/>
              <a:t> </a:t>
            </a:r>
            <a:r>
              <a:rPr lang="sk-SK" sz="2400" dirty="0" smtClean="0"/>
              <a:t>skúmajú kvalitu zaslaných projektových žiadostí.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 rot="20402067">
            <a:off x="777535" y="2645958"/>
            <a:ext cx="457200" cy="762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Hlavné časti projektovej žiadosti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637064"/>
              </p:ext>
            </p:extLst>
          </p:nvPr>
        </p:nvGraphicFramePr>
        <p:xfrm>
          <a:off x="228600" y="1295400"/>
          <a:ext cx="7010400" cy="5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/>
                <a:gridCol w="2011680"/>
                <a:gridCol w="1767840"/>
                <a:gridCol w="12192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Documents to be submitted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Comments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r>
                        <a:rPr lang="en-US" sz="900" baseline="30000" dirty="0" smtClean="0"/>
                        <a:t>st</a:t>
                      </a:r>
                      <a:r>
                        <a:rPr lang="en-US" sz="900" dirty="0" smtClean="0"/>
                        <a:t> call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r>
                        <a:rPr lang="en-US" sz="900" baseline="30000" dirty="0" smtClean="0"/>
                        <a:t>nd</a:t>
                      </a:r>
                      <a:r>
                        <a:rPr lang="en-US" sz="900" dirty="0" smtClean="0"/>
                        <a:t> call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formulár žiadosti o poskytnutie finančného príspevku  (Projektová žiadosť)</a:t>
                      </a:r>
                      <a:endParaRPr lang="en-US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Trochu odlišné v obsahu pre 1.</a:t>
                      </a:r>
                      <a:r>
                        <a:rPr lang="sk-SK" sz="900" baseline="0" dirty="0" smtClean="0"/>
                        <a:t> a 2. výzvu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Papierová verzia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IMIS</a:t>
                      </a:r>
                      <a:r>
                        <a:rPr lang="sk-SK" sz="900" dirty="0" smtClean="0"/>
                        <a:t> (elektronicky)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Príloha č. 1: Vyhlásenie vedúceho žiadateľa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Nájdete na koci projektovej žiadosti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dirty="0" smtClean="0"/>
                        <a:t>Musí byť podpísané štatutármi Vedúceho žiadateľa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dirty="0" smtClean="0"/>
                        <a:t>Musí byť podpísané štatutármi Vedúceho žiadateľa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Príloha č. 2:  Vyhlásenia žiadateľov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Nájdete na koci projektovej žiadosti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dirty="0" smtClean="0"/>
                        <a:t>Musí byť podpísané štatutármi žiadateľa/ov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dirty="0" smtClean="0"/>
                        <a:t>Musí byť podpísané štatutármi žiadateľa/ov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Príloha č. 3: Vyhlásenie o štátnej pomoci pre žiadateľov v členských štátoch 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Nájdete na koci projektovej žiadosti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dirty="0" smtClean="0"/>
                        <a:t>Musí byť podpísané štatutármi Vedúceho žiadateľa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Príloha č. 4: Vyhlásenie o štátnej pomoci pre žiadateľov na Ukrajine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Nájdete na koci projektovej žiadosti</a:t>
                      </a:r>
                      <a:endParaRPr lang="en-US" sz="900" dirty="0" smtClean="0"/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dirty="0" smtClean="0"/>
                        <a:t>Musí byť podpísané štatutármi žiadateľa/ov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Príloha č. 5:  formulár Právny subjekt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Na stiahnutie tu:      </a:t>
                      </a:r>
                      <a:r>
                        <a:rPr lang="en-US" sz="900" dirty="0" smtClean="0">
                          <a:hlinkClick r:id="rId2"/>
                        </a:rPr>
                        <a:t>http</a:t>
                      </a:r>
                      <a:r>
                        <a:rPr lang="en-US" sz="900" dirty="0" smtClean="0">
                          <a:hlinkClick r:id="rId2"/>
                        </a:rPr>
                        <a:t>://ec.europa.eu/budget/library/contracts_grants/info_contracts/legal_entities/legEnt_public_en.pdf</a:t>
                      </a:r>
                      <a:r>
                        <a:rPr lang="en-US" sz="900" dirty="0" smtClean="0"/>
                        <a:t> and </a:t>
                      </a:r>
                      <a:r>
                        <a:rPr lang="en-US" sz="900" dirty="0" smtClean="0">
                          <a:hlinkClick r:id="rId3"/>
                        </a:rPr>
                        <a:t>http://ec.europa.eu/budget/library/contracts_grants/info_contracts/legal_entities/legEnt_privComp_en.pdf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Príloha č. 6:  formulár Finančná identifikácia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Na stiahnutie tu: </a:t>
                      </a:r>
                      <a:r>
                        <a:rPr lang="en-US" sz="900" dirty="0" smtClean="0"/>
                        <a:t>http</a:t>
                      </a:r>
                      <a:r>
                        <a:rPr lang="en-US" sz="900" dirty="0" smtClean="0"/>
                        <a:t>://ec.europa.eu/budget/library/contracts_grants/info_contracts/financial_id/fich_sign_ba_gb_en.pdf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rozpočet projektu (vo formáte excel) 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Vzor je daný programom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Vzor je daný programom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Finančný plán projektu (vo formáte excel)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Vzor je daný programom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Finančná kapacita (vo formáte word)</a:t>
                      </a:r>
                      <a:endParaRPr lang="hu-HU" sz="900" kern="1200" cap="small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Nie je potrebné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Word</a:t>
                      </a:r>
                      <a:r>
                        <a:rPr lang="sk-SK" sz="900" dirty="0" smtClean="0"/>
                        <a:t>ovský</a:t>
                      </a:r>
                      <a:r>
                        <a:rPr lang="en-US" sz="900" dirty="0" smtClean="0"/>
                        <a:t> form</a:t>
                      </a:r>
                      <a:r>
                        <a:rPr lang="sk-SK" sz="900" dirty="0" smtClean="0"/>
                        <a:t>á</a:t>
                      </a:r>
                      <a:r>
                        <a:rPr lang="en-US" sz="900" dirty="0" smtClean="0"/>
                        <a:t>t</a:t>
                      </a:r>
                      <a:endParaRPr lang="en-US" sz="9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900" kern="1200" cap="sm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Podporný</a:t>
                      </a:r>
                      <a:r>
                        <a:rPr lang="sk-SK" sz="900" kern="1200" cap="small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list vydaný prislušným regionálnym úradom (starosta)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900" dirty="0" smtClean="0"/>
                        <a:t>Nie je potrebné</a:t>
                      </a:r>
                      <a:endParaRPr lang="en-US" sz="9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315200" y="1295400"/>
            <a:ext cx="1676400" cy="2061592"/>
            <a:chOff x="1988827" y="683"/>
            <a:chExt cx="1519532" cy="1215626"/>
          </a:xfrm>
        </p:grpSpPr>
        <p:sp>
          <p:nvSpPr>
            <p:cNvPr id="10" name="Rounded Rectangle 9"/>
            <p:cNvSpPr/>
            <p:nvPr/>
          </p:nvSpPr>
          <p:spPr>
            <a:xfrm>
              <a:off x="1988827" y="683"/>
              <a:ext cx="1519532" cy="12156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024431" y="36287"/>
              <a:ext cx="1448324" cy="11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0" i="0" kern="1200" dirty="0" smtClean="0"/>
                <a:t>+ </a:t>
              </a:r>
              <a:r>
                <a:rPr lang="sk-SK" sz="1100" b="1" i="0" kern="1200" dirty="0" smtClean="0"/>
                <a:t>Podporné dokumenty</a:t>
              </a:r>
              <a:r>
                <a:rPr lang="en-US" sz="1100" b="1" i="0" kern="1200" dirty="0" smtClean="0"/>
                <a:t>:</a:t>
              </a:r>
              <a:endParaRPr lang="en-US" sz="1100" b="1" i="0" kern="1200" dirty="0" smtClean="0"/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noProof="0" dirty="0" smtClean="0"/>
                <a:t>Štatút alebo stanovy organizácie</a:t>
              </a:r>
              <a:r>
                <a:rPr lang="en-US" sz="1100" noProof="0" dirty="0" smtClean="0"/>
                <a:t> </a:t>
              </a:r>
              <a:r>
                <a:rPr lang="en-US" sz="1100" noProof="0" dirty="0" smtClean="0"/>
                <a:t>+ </a:t>
              </a:r>
              <a:r>
                <a:rPr lang="sk-SK" sz="1100" noProof="0" dirty="0" smtClean="0"/>
                <a:t>stručné zhrnutie v </a:t>
              </a:r>
              <a:r>
                <a:rPr lang="en-US" sz="1100" noProof="0" dirty="0" smtClean="0"/>
                <a:t> </a:t>
              </a:r>
              <a:r>
                <a:rPr lang="en-US" sz="1100" noProof="0" dirty="0" smtClean="0"/>
                <a:t>EN </a:t>
              </a:r>
              <a:r>
                <a:rPr lang="en-US" sz="1100" noProof="0" dirty="0" smtClean="0"/>
                <a:t>;</a:t>
              </a:r>
              <a:endParaRPr lang="en-US" sz="1100" noProof="0" dirty="0" smtClean="0"/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b="0" kern="1200" dirty="0" smtClean="0"/>
                <a:t>Kópia audítorom skontrolovanej účtovnej uzávierky za 2 posledné finančné roky</a:t>
              </a:r>
              <a:r>
                <a:rPr lang="en-US" sz="1100" b="0" kern="1200" dirty="0" smtClean="0"/>
                <a:t>;</a:t>
              </a:r>
              <a:endParaRPr lang="en-US" sz="1100" b="0" kern="1200" dirty="0" smtClean="0"/>
            </a:p>
            <a:p>
              <a:pPr marL="285750" lvl="0" indent="-28575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100" noProof="0" dirty="0" smtClean="0"/>
                <a:t>Origin</a:t>
              </a:r>
              <a:r>
                <a:rPr lang="sk-SK" sz="1100" noProof="0" dirty="0" smtClean="0"/>
                <a:t>á</a:t>
              </a:r>
              <a:r>
                <a:rPr lang="en-US" sz="1100" noProof="0" dirty="0" smtClean="0"/>
                <a:t>l</a:t>
              </a:r>
              <a:r>
                <a:rPr lang="sk-SK" sz="1100" noProof="0" dirty="0" smtClean="0"/>
                <a:t> podpisového vzoru</a:t>
              </a:r>
              <a:r>
                <a:rPr lang="en-US" sz="1100" noProof="0" dirty="0" smtClean="0"/>
                <a:t>.</a:t>
              </a:r>
              <a:endParaRPr lang="en-GB" sz="1100" b="0" kern="1200" noProof="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00310" y="3581400"/>
            <a:ext cx="1691289" cy="2286000"/>
            <a:chOff x="3730640" y="683"/>
            <a:chExt cx="1519532" cy="1215626"/>
          </a:xfrm>
        </p:grpSpPr>
        <p:sp>
          <p:nvSpPr>
            <p:cNvPr id="15" name="Rounded Rectangle 14"/>
            <p:cNvSpPr/>
            <p:nvPr/>
          </p:nvSpPr>
          <p:spPr>
            <a:xfrm>
              <a:off x="3730640" y="683"/>
              <a:ext cx="1519532" cy="12156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3766244" y="36287"/>
              <a:ext cx="1448324" cy="1144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100" b="1" dirty="0" smtClean="0">
                  <a:latin typeface="+mj-lt"/>
                </a:rPr>
                <a:t>+ </a:t>
              </a:r>
              <a:r>
                <a:rPr lang="sk-SK" sz="1100" b="1" dirty="0" smtClean="0">
                  <a:latin typeface="+mj-lt"/>
                </a:rPr>
                <a:t>Doplnkové podporné </a:t>
              </a:r>
              <a:r>
                <a:rPr lang="en-GB" sz="1100" b="1" dirty="0" smtClean="0">
                  <a:latin typeface="+mj-lt"/>
                </a:rPr>
                <a:t>document</a:t>
              </a:r>
              <a:r>
                <a:rPr lang="sk-SK" sz="1100" b="1" dirty="0" smtClean="0">
                  <a:latin typeface="+mj-lt"/>
                </a:rPr>
                <a:t>y v prípade infra </a:t>
              </a:r>
              <a:r>
                <a:rPr lang="en-GB" sz="1100" b="1" dirty="0" smtClean="0">
                  <a:latin typeface="+mj-lt"/>
                </a:rPr>
                <a:t> </a:t>
              </a:r>
              <a:r>
                <a:rPr lang="en-GB" sz="1100" b="1" dirty="0" err="1" smtClean="0">
                  <a:latin typeface="+mj-lt"/>
                </a:rPr>
                <a:t>proje</a:t>
              </a:r>
              <a:r>
                <a:rPr lang="sk-SK" sz="1100" b="1" dirty="0" smtClean="0">
                  <a:latin typeface="+mj-lt"/>
                </a:rPr>
                <a:t>k</a:t>
              </a:r>
              <a:r>
                <a:rPr lang="en-GB" sz="1100" b="1" dirty="0" smtClean="0">
                  <a:latin typeface="+mj-lt"/>
                </a:rPr>
                <a:t>t</a:t>
              </a:r>
              <a:r>
                <a:rPr lang="sk-SK" sz="1100" b="1" dirty="0" smtClean="0">
                  <a:latin typeface="+mj-lt"/>
                </a:rPr>
                <a:t>u</a:t>
              </a:r>
              <a:r>
                <a:rPr lang="en-GB" sz="1100" b="1" dirty="0" smtClean="0">
                  <a:latin typeface="+mj-lt"/>
                </a:rPr>
                <a:t>:</a:t>
              </a:r>
              <a:endParaRPr lang="en-GB" sz="1100" b="1" dirty="0" smtClean="0">
                <a:latin typeface="+mj-lt"/>
              </a:endParaRPr>
            </a:p>
            <a:p>
              <a:pPr marL="171450" lvl="0" indent="-1714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kern="1200" noProof="0" dirty="0" smtClean="0">
                  <a:latin typeface="+mj-lt"/>
                </a:rPr>
                <a:t>Úplná štúdia uskutočniteľnosti</a:t>
              </a:r>
              <a:r>
                <a:rPr lang="en-GB" sz="1100" kern="1200" noProof="0" dirty="0" smtClean="0">
                  <a:latin typeface="+mj-lt"/>
                </a:rPr>
                <a:t>;</a:t>
              </a:r>
              <a:endParaRPr lang="en-GB" sz="1100" kern="1200" noProof="0" dirty="0" smtClean="0">
                <a:latin typeface="+mj-lt"/>
              </a:endParaRPr>
            </a:p>
            <a:p>
              <a:pPr marL="171450" lvl="0" indent="-1714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dirty="0" smtClean="0">
                  <a:latin typeface="+mj-lt"/>
                </a:rPr>
                <a:t>Posúdenie vplyvu na živ. prostredie</a:t>
              </a:r>
              <a:r>
                <a:rPr lang="en-GB" sz="1100" dirty="0" smtClean="0">
                  <a:latin typeface="+mj-lt"/>
                </a:rPr>
                <a:t>;</a:t>
              </a:r>
              <a:endParaRPr lang="en-GB" sz="1100" dirty="0" smtClean="0">
                <a:latin typeface="+mj-lt"/>
              </a:endParaRPr>
            </a:p>
            <a:p>
              <a:pPr marL="171450" lvl="0" indent="-1714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kern="1200" noProof="0" dirty="0" smtClean="0">
                  <a:latin typeface="+mj-lt"/>
                </a:rPr>
                <a:t>Stavebné povolenie</a:t>
              </a:r>
              <a:r>
                <a:rPr lang="en-GB" sz="1100" kern="1200" noProof="0" dirty="0" smtClean="0">
                  <a:latin typeface="+mj-lt"/>
                </a:rPr>
                <a:t>;</a:t>
              </a:r>
              <a:endParaRPr lang="en-GB" sz="1100" kern="1200" noProof="0" dirty="0" smtClean="0">
                <a:latin typeface="+mj-lt"/>
              </a:endParaRPr>
            </a:p>
            <a:p>
              <a:pPr marL="171450" lvl="0" indent="-1714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dirty="0" smtClean="0">
                  <a:latin typeface="+mj-lt"/>
                </a:rPr>
                <a:t>List vlastníctva pozemku</a:t>
              </a:r>
              <a:r>
                <a:rPr lang="en-GB" sz="1100" dirty="0" smtClean="0">
                  <a:latin typeface="+mj-lt"/>
                </a:rPr>
                <a:t>;</a:t>
              </a:r>
              <a:endParaRPr lang="en-GB" sz="1100" dirty="0" smtClean="0">
                <a:latin typeface="+mj-lt"/>
              </a:endParaRPr>
            </a:p>
            <a:p>
              <a:pPr marL="171450" lvl="0" indent="-17145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sk-SK" sz="1100" kern="1200" noProof="0" dirty="0" smtClean="0">
                  <a:latin typeface="+mj-lt"/>
                </a:rPr>
                <a:t>Technická dokumentácia</a:t>
              </a:r>
              <a:r>
                <a:rPr lang="en-GB" sz="1100" kern="1200" noProof="0" dirty="0" smtClean="0">
                  <a:latin typeface="+mj-lt"/>
                </a:rPr>
                <a:t>. </a:t>
              </a:r>
              <a:endParaRPr lang="en-GB" sz="1100" kern="1200" noProof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9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Právny rámec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400" b="1" dirty="0" smtClean="0">
                <a:latin typeface="Century Gothic" pitchFamily="34" charset="0"/>
              </a:rPr>
              <a:t>Vedúci žiadateľ a žiadatelia nájdu zdokumentovaný právny rámec v grantovej zmluve</a:t>
            </a:r>
            <a:r>
              <a:rPr lang="en-US" sz="1400" b="1" dirty="0" smtClean="0">
                <a:latin typeface="Century Gothic" pitchFamily="34" charset="0"/>
              </a:rPr>
              <a:t>, </a:t>
            </a:r>
            <a:r>
              <a:rPr lang="sk-SK" sz="1400" b="1" dirty="0" smtClean="0">
                <a:latin typeface="Century Gothic" pitchFamily="34" charset="0"/>
              </a:rPr>
              <a:t>ako aj všetky záväzné dokumenty k výzve </a:t>
            </a:r>
            <a:r>
              <a:rPr lang="en-US" sz="1400" b="1" dirty="0" smtClean="0">
                <a:latin typeface="Century Gothic" pitchFamily="34" charset="0"/>
              </a:rPr>
              <a:t>(</a:t>
            </a:r>
            <a:r>
              <a:rPr lang="sk-SK" sz="1400" b="1" dirty="0" smtClean="0">
                <a:latin typeface="Century Gothic" pitchFamily="34" charset="0"/>
              </a:rPr>
              <a:t>Príručka pre žiadateľa</a:t>
            </a:r>
            <a:r>
              <a:rPr lang="en-US" sz="1400" b="1" dirty="0" smtClean="0">
                <a:latin typeface="Century Gothic" pitchFamily="34" charset="0"/>
              </a:rPr>
              <a:t>, </a:t>
            </a:r>
            <a:r>
              <a:rPr lang="sk-SK" sz="1400" b="1" dirty="0" smtClean="0">
                <a:latin typeface="Century Gothic" pitchFamily="34" charset="0"/>
              </a:rPr>
              <a:t>atď</a:t>
            </a:r>
            <a:r>
              <a:rPr lang="en-US" sz="1400" b="1" dirty="0" smtClean="0">
                <a:latin typeface="Century Gothic" pitchFamily="34" charset="0"/>
              </a:rPr>
              <a:t>.). </a:t>
            </a:r>
            <a:endParaRPr lang="en-US" sz="1400" b="1" i="1" dirty="0">
              <a:latin typeface="Century Gothic" pitchFamily="34" charset="0"/>
            </a:endParaRPr>
          </a:p>
          <a:p>
            <a:endParaRPr lang="en-US" sz="1400" dirty="0"/>
          </a:p>
        </p:txBody>
      </p:sp>
      <p:graphicFrame>
        <p:nvGraphicFramePr>
          <p:cNvPr id="4" name="Diagrama 4"/>
          <p:cNvGraphicFramePr/>
          <p:nvPr>
            <p:extLst>
              <p:ext uri="{D42A27DB-BD31-4B8C-83A1-F6EECF244321}">
                <p14:modId xmlns:p14="http://schemas.microsoft.com/office/powerpoint/2010/main" val="1462438273"/>
              </p:ext>
            </p:extLst>
          </p:nvPr>
        </p:nvGraphicFramePr>
        <p:xfrm>
          <a:off x="914400" y="2362200"/>
          <a:ext cx="72390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6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 err="1" smtClean="0">
                <a:solidFill>
                  <a:srgbClr val="0070C0"/>
                </a:solidFill>
              </a:rPr>
              <a:t>Oblasti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spadaj</a:t>
            </a:r>
            <a:r>
              <a:rPr lang="sk-SK" sz="2000" b="1" dirty="0" smtClean="0">
                <a:solidFill>
                  <a:srgbClr val="0070C0"/>
                </a:solidFill>
              </a:rPr>
              <a:t>ú</a:t>
            </a:r>
            <a:r>
              <a:rPr lang="en-US" sz="2000" b="1" dirty="0" err="1" smtClean="0">
                <a:solidFill>
                  <a:srgbClr val="0070C0"/>
                </a:solidFill>
              </a:rPr>
              <a:t>ce</a:t>
            </a:r>
            <a:r>
              <a:rPr lang="en-US" sz="2000" b="1" dirty="0" smtClean="0">
                <a:solidFill>
                  <a:srgbClr val="0070C0"/>
                </a:solidFill>
              </a:rPr>
              <a:t> do </a:t>
            </a:r>
            <a:r>
              <a:rPr lang="en-US" sz="2000" b="1" dirty="0" err="1" smtClean="0">
                <a:solidFill>
                  <a:srgbClr val="0070C0"/>
                </a:solidFill>
              </a:rPr>
              <a:t>procesov</a:t>
            </a:r>
            <a:r>
              <a:rPr lang="en-US" sz="2000" b="1" dirty="0" smtClean="0">
                <a:solidFill>
                  <a:srgbClr val="0070C0"/>
                </a:solidFill>
              </a:rPr>
              <a:t> v r</a:t>
            </a:r>
            <a:r>
              <a:rPr lang="sk-SK" sz="2000" b="1" dirty="0" smtClean="0">
                <a:solidFill>
                  <a:srgbClr val="0070C0"/>
                </a:solidFill>
              </a:rPr>
              <a:t>á</a:t>
            </a:r>
            <a:r>
              <a:rPr lang="en-US" sz="2000" b="1" dirty="0" smtClean="0">
                <a:solidFill>
                  <a:srgbClr val="0070C0"/>
                </a:solidFill>
              </a:rPr>
              <a:t>mci n</a:t>
            </a:r>
            <a:r>
              <a:rPr lang="sk-SK" sz="2000" b="1" dirty="0" smtClean="0">
                <a:solidFill>
                  <a:srgbClr val="0070C0"/>
                </a:solidFill>
              </a:rPr>
              <a:t>á</a:t>
            </a:r>
            <a:r>
              <a:rPr lang="en-US" sz="2000" b="1" dirty="0" err="1" smtClean="0">
                <a:solidFill>
                  <a:srgbClr val="0070C0"/>
                </a:solidFill>
              </a:rPr>
              <a:t>rodnej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legislat</a:t>
            </a:r>
            <a:r>
              <a:rPr lang="sk-SK" sz="2000" b="1" dirty="0" smtClean="0">
                <a:solidFill>
                  <a:srgbClr val="0070C0"/>
                </a:solidFill>
              </a:rPr>
              <a:t>í</a:t>
            </a:r>
            <a:r>
              <a:rPr lang="en-US" sz="2000" b="1" dirty="0" err="1" smtClean="0">
                <a:solidFill>
                  <a:srgbClr val="0070C0"/>
                </a:solidFill>
              </a:rPr>
              <a:t>vy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3563"/>
              </p:ext>
            </p:extLst>
          </p:nvPr>
        </p:nvGraphicFramePr>
        <p:xfrm>
          <a:off x="1066800" y="1752600"/>
          <a:ext cx="7239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7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Národná legislatíva sa uplatňuje v nasledovných oblastiach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sk-SK" sz="2400" b="1" dirty="0" smtClean="0">
                <a:solidFill>
                  <a:srgbClr val="0070C0"/>
                </a:solidFill>
              </a:rPr>
              <a:t>členský štát EÚ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8154"/>
              </p:ext>
            </p:extLst>
          </p:nvPr>
        </p:nvGraphicFramePr>
        <p:xfrm>
          <a:off x="533400" y="1447800"/>
          <a:ext cx="8001000" cy="483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752600"/>
                <a:gridCol w="5105400"/>
              </a:tblGrid>
              <a:tr h="313024">
                <a:tc>
                  <a:txBody>
                    <a:bodyPr/>
                    <a:lstStyle/>
                    <a:p>
                      <a:r>
                        <a:rPr lang="sk-SK" sz="1200" b="0" i="0" dirty="0" smtClean="0">
                          <a:solidFill>
                            <a:schemeClr val="tx1"/>
                          </a:solidFill>
                        </a:rPr>
                        <a:t>Kategória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0" i="0" dirty="0" smtClean="0">
                          <a:solidFill>
                            <a:schemeClr val="tx1"/>
                          </a:solidFill>
                        </a:rPr>
                        <a:t>Kto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0" i="0" dirty="0" smtClean="0">
                          <a:solidFill>
                            <a:schemeClr val="tx1"/>
                          </a:solidFill>
                        </a:rPr>
                        <a:t>Uplatňuje čo</a:t>
                      </a:r>
                      <a:endParaRPr lang="en-US" sz="12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024">
                <a:tc>
                  <a:txBody>
                    <a:bodyPr/>
                    <a:lstStyle/>
                    <a:p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Verejné obstarávanie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Verejné a súkromné</a:t>
                      </a:r>
                      <a:r>
                        <a:rPr lang="sk-SK" sz="12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organizácie v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EU</a:t>
                      </a:r>
                    </a:p>
                    <a:p>
                      <a:endParaRPr lang="en-US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árodné zákony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nariadenia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a </a:t>
                      </a:r>
                      <a:r>
                        <a:rPr lang="sk-SK" sz="1200" dirty="0" smtClean="0"/>
                        <a:t>administratívne predpisy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0848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Bank</a:t>
                      </a:r>
                      <a:r>
                        <a:rPr lang="sk-SK" sz="1200" dirty="0" smtClean="0">
                          <a:solidFill>
                            <a:schemeClr val="tx1"/>
                          </a:solidFill>
                        </a:rPr>
                        <a:t>ový účet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árodná legislatíva a procedúra</a:t>
                      </a:r>
                      <a:r>
                        <a:rPr lang="sk-SK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uplatňovaná pre</a:t>
                      </a: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: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Otvorenie bankového účtu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;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285750" indent="-285750" algn="just"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Prevádzanie platieb za hranice pre ostatných žiadateľov.</a:t>
                      </a:r>
                      <a:endParaRPr lang="en-US" sz="12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77666"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Dane</a:t>
                      </a:r>
                      <a:r>
                        <a:rPr lang="sk-SK" sz="1200" baseline="0" dirty="0" smtClean="0"/>
                        <a:t> a clá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árodná legislatíva a procedúrz</a:t>
                      </a:r>
                      <a:r>
                        <a:rPr lang="sk-SK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uplatňované pre 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všetky krajiny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: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-</a:t>
                      </a: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DPH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;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- 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Dane z príjmu a sociálne odvody za projektový tím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;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- 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Iné </a:t>
                      </a:r>
                      <a:r>
                        <a:rPr lang="en-US" sz="1200" i="0" dirty="0" err="1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apli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kovateľné dane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084866"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Rozpočet</a:t>
                      </a:r>
                      <a:r>
                        <a:rPr lang="en-US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Verejné </a:t>
                      </a:r>
                      <a:r>
                        <a:rPr lang="sk-SK" sz="12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organizácie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árodná legislatíva a procedúry</a:t>
                      </a:r>
                      <a:r>
                        <a:rPr lang="sk-SK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uplatňované pre 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všetky krajiny</a:t>
                      </a: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: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0" indent="0" algn="just"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- 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Verejné účtovníctvo a rozpočet</a:t>
                      </a:r>
                      <a:endParaRPr lang="en-US" sz="1200" i="0" dirty="0" smtClean="0">
                        <a:solidFill>
                          <a:schemeClr val="tx1"/>
                        </a:solidFill>
                        <a:latin typeface="+mn-lt"/>
                        <a:ea typeface="Century Gothic" charset="0"/>
                        <a:cs typeface="Century Gothic" charset="0"/>
                      </a:endParaRPr>
                    </a:p>
                    <a:p>
                      <a:pPr marL="0" indent="0" algn="just">
                        <a:spcAft>
                          <a:spcPts val="10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-</a:t>
                      </a:r>
                      <a:r>
                        <a:rPr lang="en-US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sk-SK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D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odatočný príjem a výdavky spôsobené </a:t>
                      </a:r>
                      <a:r>
                        <a:rPr lang="sk-SK" sz="1200" i="0" baseline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 grantom sú súčasťou rozpočtu prijímateľov (verejných organizácií)</a:t>
                      </a:r>
                      <a:endParaRPr lang="en-US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7377">
                <a:tc>
                  <a:txBody>
                    <a:bodyPr/>
                    <a:lstStyle/>
                    <a:p>
                      <a:r>
                        <a:rPr lang="sk-SK" sz="1200" b="0" dirty="0" smtClean="0"/>
                        <a:t>Vymáhanie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Verejné a súkromné</a:t>
                      </a:r>
                      <a:r>
                        <a:rPr lang="sk-SK" sz="12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organizácie v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EU</a:t>
                      </a:r>
                      <a:endParaRPr lang="en-US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árodná legislatíva a procedúry</a:t>
                      </a:r>
                      <a:endParaRPr lang="en-US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37377"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Duševné vlastníctvo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Verejné a súkromné</a:t>
                      </a:r>
                      <a:r>
                        <a:rPr lang="sk-SK" sz="1200" b="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organizácie v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EU</a:t>
                      </a:r>
                      <a:endParaRPr lang="en-US" sz="1200" b="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sk-SK" sz="1200" i="0" dirty="0" smtClean="0">
                          <a:solidFill>
                            <a:schemeClr val="tx1"/>
                          </a:solidFill>
                          <a:latin typeface="+mn-lt"/>
                          <a:ea typeface="Century Gothic" charset="0"/>
                          <a:cs typeface="Century Gothic" charset="0"/>
                        </a:rPr>
                        <a:t>árodná legislatíva 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Kto je kto v </a:t>
            </a:r>
            <a:r>
              <a:rPr lang="en-US" sz="2400" b="1" dirty="0" smtClean="0">
                <a:solidFill>
                  <a:srgbClr val="0070C0"/>
                </a:solidFill>
              </a:rPr>
              <a:t>HUSKROUA ENI CBC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586496"/>
              </p:ext>
            </p:extLst>
          </p:nvPr>
        </p:nvGraphicFramePr>
        <p:xfrm>
          <a:off x="609600" y="1447800"/>
          <a:ext cx="449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95729"/>
              </p:ext>
            </p:extLst>
          </p:nvPr>
        </p:nvGraphicFramePr>
        <p:xfrm>
          <a:off x="5486400" y="1447800"/>
          <a:ext cx="2971800" cy="2590799"/>
        </p:xfrm>
        <a:graphic>
          <a:graphicData uri="http://schemas.openxmlformats.org/drawingml/2006/table">
            <a:tbl>
              <a:tblPr firstRow="1" firstCol="1" bandRow="1" bandCol="1">
                <a:tableStyleId>{E269D01E-BC32-4049-B463-5C60D7B0CCD2}</a:tableStyleId>
              </a:tblPr>
              <a:tblGrid>
                <a:gridCol w="957442"/>
                <a:gridCol w="2014358"/>
              </a:tblGrid>
              <a:tr h="565586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sk-SK" sz="1000" kern="1200" dirty="0" smtClean="0">
                          <a:effectLst/>
                        </a:rPr>
                        <a:t>Národný orgán </a:t>
                      </a:r>
                      <a:r>
                        <a:rPr lang="en-GB" sz="1000" kern="1200" dirty="0" smtClean="0">
                          <a:effectLst/>
                        </a:rPr>
                        <a:t>(N</a:t>
                      </a:r>
                      <a:r>
                        <a:rPr lang="sk-SK" sz="1000" kern="1200" dirty="0" smtClean="0">
                          <a:effectLst/>
                        </a:rPr>
                        <a:t>O</a:t>
                      </a:r>
                      <a:r>
                        <a:rPr lang="en-GB" sz="1000" kern="1200" dirty="0" smtClean="0">
                          <a:effectLst/>
                        </a:rPr>
                        <a:t>) </a:t>
                      </a:r>
                      <a:r>
                        <a:rPr lang="en-GB" sz="1000" kern="1200" dirty="0">
                          <a:effectLst/>
                        </a:rPr>
                        <a:t>– </a:t>
                      </a:r>
                      <a:r>
                        <a:rPr lang="sk-SK" sz="1000" kern="1200" dirty="0" smtClean="0">
                          <a:effectLst/>
                        </a:rPr>
                        <a:t>Maďarsko</a:t>
                      </a:r>
                      <a:endParaRPr lang="en-US" sz="10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lvl="0"/>
                      <a:r>
                        <a:rPr lang="sk-SK" sz="1000" dirty="0" smtClean="0"/>
                        <a:t>Úrad predsedu vlády </a:t>
                      </a:r>
                      <a:endParaRPr lang="hu-HU" sz="1000" dirty="0"/>
                    </a:p>
                  </a:txBody>
                  <a:tcPr marL="36195" marR="36195" marT="36195" marB="36195"/>
                </a:tc>
              </a:tr>
              <a:tr h="565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sk-SK" sz="1000" kern="1200" dirty="0" smtClean="0">
                          <a:effectLst/>
                        </a:rPr>
                        <a:t>Národný orgán </a:t>
                      </a:r>
                      <a:r>
                        <a:rPr lang="en-GB" sz="1000" dirty="0" smtClean="0">
                          <a:effectLst/>
                        </a:rPr>
                        <a:t>(N</a:t>
                      </a:r>
                      <a:r>
                        <a:rPr lang="sk-SK" sz="1000" dirty="0" smtClean="0">
                          <a:effectLst/>
                        </a:rPr>
                        <a:t>O</a:t>
                      </a:r>
                      <a:r>
                        <a:rPr lang="en-GB" sz="1000" dirty="0" smtClean="0">
                          <a:effectLst/>
                        </a:rPr>
                        <a:t>) </a:t>
                      </a:r>
                      <a:r>
                        <a:rPr lang="en-GB" sz="1000" dirty="0">
                          <a:effectLst/>
                        </a:rPr>
                        <a:t>– </a:t>
                      </a:r>
                      <a:r>
                        <a:rPr lang="en-GB" sz="1000" dirty="0" err="1" smtClean="0">
                          <a:effectLst/>
                        </a:rPr>
                        <a:t>Slov</a:t>
                      </a:r>
                      <a:r>
                        <a:rPr lang="sk-SK" sz="1000" dirty="0" smtClean="0">
                          <a:effectLst/>
                        </a:rPr>
                        <a:t>ensko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Minist</a:t>
                      </a:r>
                      <a:r>
                        <a:rPr lang="sk-SK" sz="1000" dirty="0" smtClean="0">
                          <a:effectLst/>
                        </a:rPr>
                        <a:t>erstvo pôdohospodárstva a rozvoja vidieka SR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8940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sk-SK" sz="1000" kern="1200" dirty="0" smtClean="0">
                          <a:effectLst/>
                        </a:rPr>
                        <a:t>Národný orgán </a:t>
                      </a:r>
                      <a:r>
                        <a:rPr lang="en-GB" sz="1000" dirty="0" smtClean="0">
                          <a:effectLst/>
                        </a:rPr>
                        <a:t>(N</a:t>
                      </a:r>
                      <a:r>
                        <a:rPr lang="sk-SK" sz="1000" dirty="0" smtClean="0">
                          <a:effectLst/>
                        </a:rPr>
                        <a:t>O</a:t>
                      </a:r>
                      <a:r>
                        <a:rPr lang="en-GB" sz="1000" dirty="0" smtClean="0">
                          <a:effectLst/>
                        </a:rPr>
                        <a:t>) </a:t>
                      </a:r>
                      <a:r>
                        <a:rPr lang="en-GB" sz="1000" dirty="0">
                          <a:effectLst/>
                        </a:rPr>
                        <a:t>– </a:t>
                      </a:r>
                      <a:r>
                        <a:rPr lang="sk-SK" sz="1000" dirty="0" smtClean="0">
                          <a:effectLst/>
                        </a:rPr>
                        <a:t>Rumunsko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Minist</a:t>
                      </a:r>
                      <a:r>
                        <a:rPr lang="sk-SK" sz="1000" dirty="0" smtClean="0">
                          <a:effectLst/>
                        </a:rPr>
                        <a:t>erstvo</a:t>
                      </a:r>
                      <a:r>
                        <a:rPr lang="sk-SK" sz="1000" baseline="0" dirty="0" smtClean="0">
                          <a:effectLst/>
                        </a:rPr>
                        <a:t> regionálneho rozvoja a verejnej správy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  <a:tr h="56558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sk-SK" sz="1000" kern="1200" dirty="0" smtClean="0">
                          <a:effectLst/>
                        </a:rPr>
                        <a:t>Národný orgán </a:t>
                      </a:r>
                      <a:r>
                        <a:rPr lang="en-GB" sz="1000" dirty="0" smtClean="0">
                          <a:effectLst/>
                        </a:rPr>
                        <a:t>(N</a:t>
                      </a:r>
                      <a:r>
                        <a:rPr lang="sk-SK" sz="1000" dirty="0" smtClean="0">
                          <a:effectLst/>
                        </a:rPr>
                        <a:t>O</a:t>
                      </a:r>
                      <a:r>
                        <a:rPr lang="en-GB" sz="1000" dirty="0" smtClean="0">
                          <a:effectLst/>
                        </a:rPr>
                        <a:t>) – </a:t>
                      </a:r>
                      <a:r>
                        <a:rPr lang="en-GB" sz="1000" dirty="0" err="1" smtClean="0">
                          <a:effectLst/>
                        </a:rPr>
                        <a:t>Ukra</a:t>
                      </a:r>
                      <a:r>
                        <a:rPr lang="sk-SK" sz="1000" dirty="0" smtClean="0">
                          <a:effectLst/>
                        </a:rPr>
                        <a:t>j</a:t>
                      </a:r>
                      <a:r>
                        <a:rPr lang="en-GB" sz="1000" dirty="0" smtClean="0">
                          <a:effectLst/>
                        </a:rPr>
                        <a:t>in</a:t>
                      </a:r>
                      <a:r>
                        <a:rPr lang="sk-SK" sz="1000" dirty="0" smtClean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Minist</a:t>
                      </a:r>
                      <a:r>
                        <a:rPr lang="sk-SK" sz="1000" dirty="0" smtClean="0">
                          <a:effectLst/>
                        </a:rPr>
                        <a:t>erstvo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sk-SK" sz="1000" dirty="0" smtClean="0">
                          <a:effectLst/>
                        </a:rPr>
                        <a:t>ek</a:t>
                      </a:r>
                      <a:r>
                        <a:rPr lang="en-GB" sz="1000" dirty="0" err="1" smtClean="0">
                          <a:effectLst/>
                        </a:rPr>
                        <a:t>onomic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sk-SK" sz="1000" dirty="0" smtClean="0">
                          <a:effectLst/>
                        </a:rPr>
                        <a:t>kého rozvoja a obchodu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72085"/>
              </p:ext>
            </p:extLst>
          </p:nvPr>
        </p:nvGraphicFramePr>
        <p:xfrm>
          <a:off x="5486400" y="4191000"/>
          <a:ext cx="3048000" cy="16002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10742"/>
                <a:gridCol w="2137258"/>
              </a:tblGrid>
              <a:tr h="1600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N</a:t>
                      </a:r>
                      <a:r>
                        <a:rPr lang="sk-SK" sz="1000" dirty="0" smtClean="0">
                          <a:effectLst/>
                        </a:rPr>
                        <a:t>árodná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sk-SK" sz="1000" dirty="0" smtClean="0">
                          <a:effectLst/>
                        </a:rPr>
                        <a:t>k</a:t>
                      </a:r>
                      <a:r>
                        <a:rPr lang="en-GB" sz="1000" dirty="0" err="1" smtClean="0">
                          <a:effectLst/>
                        </a:rPr>
                        <a:t>ontrol</a:t>
                      </a:r>
                      <a:r>
                        <a:rPr lang="sk-SK" sz="1000" dirty="0" smtClean="0">
                          <a:effectLst/>
                        </a:rPr>
                        <a:t>a</a:t>
                      </a:r>
                      <a:r>
                        <a:rPr lang="en-GB" sz="1000" dirty="0" smtClean="0">
                          <a:effectLst/>
                        </a:rPr>
                        <a:t>*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HU: </a:t>
                      </a:r>
                      <a:r>
                        <a:rPr lang="en-GB" sz="1000" dirty="0" err="1">
                          <a:effectLst/>
                        </a:rPr>
                        <a:t>Széchenyi</a:t>
                      </a:r>
                      <a:r>
                        <a:rPr lang="en-GB" sz="1000" dirty="0">
                          <a:effectLst/>
                        </a:rPr>
                        <a:t> Programme Office Non-profit </a:t>
                      </a:r>
                      <a:r>
                        <a:rPr lang="en-GB" sz="1000" dirty="0" err="1">
                          <a:effectLst/>
                        </a:rPr>
                        <a:t>Llc</a:t>
                      </a:r>
                      <a:r>
                        <a:rPr lang="en-GB" sz="1000" dirty="0">
                          <a:effectLst/>
                        </a:rPr>
                        <a:t>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000" dirty="0">
                          <a:effectLst/>
                        </a:rPr>
                        <a:t>SK: </a:t>
                      </a:r>
                      <a:r>
                        <a:rPr lang="sk-SK" sz="1000" dirty="0" smtClean="0">
                          <a:effectLst/>
                        </a:rPr>
                        <a:t>odbor kontroly Sekcie cezhraničnej spolupráce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RO: </a:t>
                      </a:r>
                      <a:r>
                        <a:rPr lang="en-GB" sz="1000" dirty="0" err="1" smtClean="0">
                          <a:effectLst/>
                        </a:rPr>
                        <a:t>Minist</a:t>
                      </a:r>
                      <a:r>
                        <a:rPr lang="sk-SK" sz="1000" dirty="0" smtClean="0">
                          <a:effectLst/>
                        </a:rPr>
                        <a:t>erstvo</a:t>
                      </a:r>
                      <a:r>
                        <a:rPr lang="sk-SK" sz="1000" baseline="0" dirty="0" smtClean="0">
                          <a:effectLst/>
                        </a:rPr>
                        <a:t> regionálneho rozvoja a verejnej správy</a:t>
                      </a:r>
                      <a:r>
                        <a:rPr lang="en-GB" sz="1000" dirty="0" smtClean="0">
                          <a:effectLst/>
                        </a:rPr>
                        <a:t>, </a:t>
                      </a:r>
                      <a:r>
                        <a:rPr lang="en-GB" sz="1000" dirty="0" err="1" smtClean="0">
                          <a:effectLst/>
                        </a:rPr>
                        <a:t>Gener</a:t>
                      </a:r>
                      <a:r>
                        <a:rPr lang="sk-SK" sz="1000" dirty="0" smtClean="0">
                          <a:effectLst/>
                        </a:rPr>
                        <a:t>á</a:t>
                      </a:r>
                      <a:r>
                        <a:rPr lang="en-GB" sz="1000" dirty="0" smtClean="0">
                          <a:effectLst/>
                        </a:rPr>
                        <a:t>l</a:t>
                      </a:r>
                      <a:r>
                        <a:rPr lang="sk-SK" sz="1000" dirty="0" smtClean="0">
                          <a:effectLst/>
                        </a:rPr>
                        <a:t>ne riaditeľstvo koordinácie územných aktivít</a:t>
                      </a:r>
                      <a:r>
                        <a:rPr lang="en-GB" sz="1000" dirty="0" smtClean="0">
                          <a:effectLst/>
                        </a:rPr>
                        <a:t> </a:t>
                      </a:r>
                      <a:r>
                        <a:rPr lang="en-GB" sz="1000" dirty="0">
                          <a:effectLst/>
                        </a:rPr>
                        <a:t>– </a:t>
                      </a:r>
                      <a:r>
                        <a:rPr lang="sk-SK" sz="1000" dirty="0" smtClean="0">
                          <a:effectLst/>
                        </a:rPr>
                        <a:t>odbor prvostupňovej kontroly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2209800" y="3048000"/>
            <a:ext cx="1447800" cy="1295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Prijimatelia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415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rgbClr val="0070C0"/>
                </a:solidFill>
              </a:rPr>
              <a:t>Poh</a:t>
            </a:r>
            <a:r>
              <a:rPr lang="sk-SK" sz="2400" b="1" dirty="0" smtClean="0">
                <a:solidFill>
                  <a:srgbClr val="0070C0"/>
                </a:solidFill>
              </a:rPr>
              <a:t>ľ</a:t>
            </a:r>
            <a:r>
              <a:rPr lang="en-US" sz="2400" b="1" dirty="0" smtClean="0">
                <a:solidFill>
                  <a:srgbClr val="0070C0"/>
                </a:solidFill>
              </a:rPr>
              <a:t>ad do </a:t>
            </a:r>
            <a:r>
              <a:rPr lang="en-US" sz="2400" b="1" dirty="0" err="1" smtClean="0">
                <a:solidFill>
                  <a:srgbClr val="0070C0"/>
                </a:solidFill>
              </a:rPr>
              <a:t>projektovej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</a:rPr>
              <a:t>ž</a:t>
            </a:r>
            <a:r>
              <a:rPr lang="en-US" sz="2400" b="1" dirty="0" err="1" smtClean="0">
                <a:solidFill>
                  <a:srgbClr val="0070C0"/>
                </a:solidFill>
              </a:rPr>
              <a:t>iadosti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6" y="1828800"/>
            <a:ext cx="3278403" cy="2177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1752600"/>
            <a:ext cx="403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Logick</a:t>
            </a:r>
            <a:r>
              <a:rPr lang="sk-SK" dirty="0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matrica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Indik</a:t>
            </a:r>
            <a:r>
              <a:rPr lang="sk-SK" dirty="0" smtClean="0"/>
              <a:t>á</a:t>
            </a:r>
            <a:r>
              <a:rPr lang="en-US" dirty="0" smtClean="0"/>
              <a:t>tory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Skupiny</a:t>
            </a:r>
            <a:r>
              <a:rPr lang="en-US" dirty="0" smtClean="0"/>
              <a:t> </a:t>
            </a:r>
            <a:r>
              <a:rPr lang="en-US" dirty="0" err="1" smtClean="0"/>
              <a:t>aktiv</a:t>
            </a:r>
            <a:r>
              <a:rPr lang="sk-SK" dirty="0" smtClean="0"/>
              <a:t>í</a:t>
            </a:r>
            <a:r>
              <a:rPr lang="en-US" dirty="0" smtClean="0"/>
              <a:t>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Komunika</a:t>
            </a:r>
            <a:r>
              <a:rPr lang="sk-SK" dirty="0" smtClean="0"/>
              <a:t>č</a:t>
            </a:r>
            <a:r>
              <a:rPr lang="en-US" dirty="0" smtClean="0"/>
              <a:t>n</a:t>
            </a:r>
            <a:r>
              <a:rPr lang="sk-SK" dirty="0" smtClean="0"/>
              <a:t>ý</a:t>
            </a:r>
            <a:r>
              <a:rPr lang="en-US" dirty="0" smtClean="0"/>
              <a:t> </a:t>
            </a:r>
            <a:r>
              <a:rPr lang="en-US" dirty="0" err="1" smtClean="0"/>
              <a:t>pl</a:t>
            </a:r>
            <a:r>
              <a:rPr lang="sk-SK" dirty="0" smtClean="0"/>
              <a:t>á</a:t>
            </a:r>
            <a:r>
              <a:rPr lang="en-US" dirty="0" smtClean="0"/>
              <a:t>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Rozpo</a:t>
            </a:r>
            <a:r>
              <a:rPr lang="sk-SK" dirty="0" smtClean="0"/>
              <a:t>č</a:t>
            </a:r>
            <a:r>
              <a:rPr lang="en-US" dirty="0" smtClean="0"/>
              <a:t>et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 err="1" smtClean="0"/>
              <a:t>Pr</a:t>
            </a:r>
            <a:r>
              <a:rPr lang="sk-SK" dirty="0" smtClean="0"/>
              <a:t>í</a:t>
            </a:r>
            <a:r>
              <a:rPr lang="en-US" dirty="0" err="1" smtClean="0"/>
              <a:t>lohy</a:t>
            </a:r>
            <a:r>
              <a:rPr lang="en-US" dirty="0" smtClean="0"/>
              <a:t> a </a:t>
            </a:r>
            <a:r>
              <a:rPr lang="en-US" dirty="0" err="1" smtClean="0"/>
              <a:t>podanie</a:t>
            </a:r>
            <a:r>
              <a:rPr lang="en-US" dirty="0" smtClean="0"/>
              <a:t> </a:t>
            </a:r>
            <a:r>
              <a:rPr lang="en-US" dirty="0" err="1" smtClean="0"/>
              <a:t>projektovej</a:t>
            </a:r>
            <a:r>
              <a:rPr lang="en-US" dirty="0" smtClean="0"/>
              <a:t> </a:t>
            </a:r>
            <a:r>
              <a:rPr lang="sk-SK" dirty="0" smtClean="0"/>
              <a:t>ž</a:t>
            </a:r>
            <a:r>
              <a:rPr lang="en-US" dirty="0" err="1" smtClean="0"/>
              <a:t>iadosti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9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u-HU" sz="3600" b="1" dirty="0" err="1" smtClean="0">
                <a:solidFill>
                  <a:srgbClr val="0070C0"/>
                </a:solidFill>
              </a:rPr>
              <a:t>Kedy</a:t>
            </a:r>
            <a:r>
              <a:rPr lang="en-US" altLang="hu-HU" sz="3600" b="1" dirty="0" smtClean="0">
                <a:solidFill>
                  <a:srgbClr val="0070C0"/>
                </a:solidFill>
              </a:rPr>
              <a:t> </a:t>
            </a:r>
            <a:r>
              <a:rPr lang="en-US" altLang="hu-HU" sz="3600" b="1" dirty="0" err="1" smtClean="0">
                <a:solidFill>
                  <a:srgbClr val="0070C0"/>
                </a:solidFill>
              </a:rPr>
              <a:t>uplatni</a:t>
            </a:r>
            <a:r>
              <a:rPr lang="sk-SK" altLang="hu-HU" sz="3600" b="1" dirty="0" smtClean="0">
                <a:solidFill>
                  <a:srgbClr val="0070C0"/>
                </a:solidFill>
              </a:rPr>
              <a:t>ť</a:t>
            </a:r>
            <a:r>
              <a:rPr lang="en-US" altLang="hu-HU" sz="3600" b="1" dirty="0" smtClean="0">
                <a:solidFill>
                  <a:srgbClr val="0070C0"/>
                </a:solidFill>
              </a:rPr>
              <a:t> </a:t>
            </a:r>
            <a:r>
              <a:rPr lang="en-US" altLang="hu-HU" sz="3600" b="1" dirty="0" err="1" smtClean="0">
                <a:solidFill>
                  <a:srgbClr val="0070C0"/>
                </a:solidFill>
              </a:rPr>
              <a:t>sch</a:t>
            </a:r>
            <a:r>
              <a:rPr lang="sk-SK" altLang="hu-HU" sz="3600" b="1" dirty="0" smtClean="0">
                <a:solidFill>
                  <a:srgbClr val="0070C0"/>
                </a:solidFill>
              </a:rPr>
              <a:t>é</a:t>
            </a:r>
            <a:r>
              <a:rPr lang="en-US" altLang="hu-HU" sz="3600" b="1" dirty="0" smtClean="0">
                <a:solidFill>
                  <a:srgbClr val="0070C0"/>
                </a:solidFill>
              </a:rPr>
              <a:t>my </a:t>
            </a:r>
            <a:r>
              <a:rPr lang="sk-SK" altLang="hu-HU" sz="3600" b="1" dirty="0" smtClean="0">
                <a:solidFill>
                  <a:srgbClr val="0070C0"/>
                </a:solidFill>
              </a:rPr>
              <a:t>š</a:t>
            </a:r>
            <a:r>
              <a:rPr lang="en-US" altLang="hu-HU" sz="3600" b="1" dirty="0" smtClean="0">
                <a:solidFill>
                  <a:srgbClr val="0070C0"/>
                </a:solidFill>
              </a:rPr>
              <a:t>t</a:t>
            </a:r>
            <a:r>
              <a:rPr lang="sk-SK" altLang="hu-HU" sz="3600" b="1" dirty="0" smtClean="0">
                <a:solidFill>
                  <a:srgbClr val="0070C0"/>
                </a:solidFill>
              </a:rPr>
              <a:t>á</a:t>
            </a:r>
            <a:r>
              <a:rPr lang="en-US" altLang="hu-HU" sz="3600" b="1" dirty="0" err="1" smtClean="0">
                <a:solidFill>
                  <a:srgbClr val="0070C0"/>
                </a:solidFill>
              </a:rPr>
              <a:t>tnej</a:t>
            </a:r>
            <a:r>
              <a:rPr lang="en-US" altLang="hu-HU" sz="3600" b="1" dirty="0" smtClean="0">
                <a:solidFill>
                  <a:srgbClr val="0070C0"/>
                </a:solidFill>
              </a:rPr>
              <a:t> </a:t>
            </a:r>
            <a:r>
              <a:rPr lang="en-US" altLang="hu-HU" sz="3600" b="1" dirty="0" err="1" smtClean="0">
                <a:solidFill>
                  <a:srgbClr val="0070C0"/>
                </a:solidFill>
              </a:rPr>
              <a:t>pomoci</a:t>
            </a:r>
            <a:r>
              <a:rPr lang="en-US" altLang="hu-HU" sz="3600" b="1" dirty="0" smtClean="0">
                <a:solidFill>
                  <a:srgbClr val="0070C0"/>
                </a:solidFill>
              </a:rPr>
              <a:t>?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grpSp>
        <p:nvGrpSpPr>
          <p:cNvPr id="4" name="Group 26"/>
          <p:cNvGrpSpPr/>
          <p:nvPr/>
        </p:nvGrpSpPr>
        <p:grpSpPr>
          <a:xfrm>
            <a:off x="778858" y="1676787"/>
            <a:ext cx="7301697" cy="4007016"/>
            <a:chOff x="942711" y="1507959"/>
            <a:chExt cx="7301697" cy="4007016"/>
          </a:xfrm>
        </p:grpSpPr>
        <p:sp>
          <p:nvSpPr>
            <p:cNvPr id="5" name="Lekerekített téglalap 5"/>
            <p:cNvSpPr/>
            <p:nvPr/>
          </p:nvSpPr>
          <p:spPr>
            <a:xfrm>
              <a:off x="951460" y="2807845"/>
              <a:ext cx="2736304" cy="270201"/>
            </a:xfrm>
            <a:prstGeom prst="roundRect">
              <a:avLst/>
            </a:prstGeom>
            <a:solidFill>
              <a:srgbClr val="F0C2CD">
                <a:alpha val="60000"/>
              </a:srgbClr>
            </a:solidFill>
            <a:ln>
              <a:solidFill>
                <a:srgbClr val="9A264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hu-HU" sz="1200" b="1" dirty="0" err="1" smtClean="0">
                  <a:solidFill>
                    <a:schemeClr val="tx1"/>
                  </a:solidFill>
                </a:rPr>
                <a:t>Udelenie</a:t>
              </a:r>
              <a:r>
                <a:rPr lang="hu-HU" sz="1200" b="1" dirty="0" smtClean="0">
                  <a:solidFill>
                    <a:schemeClr val="tx1"/>
                  </a:solidFill>
                </a:rPr>
                <a:t> </a:t>
              </a:r>
              <a:r>
                <a:rPr lang="hu-HU" sz="1200" b="1" dirty="0" err="1" smtClean="0">
                  <a:solidFill>
                    <a:schemeClr val="tx1"/>
                  </a:solidFill>
                </a:rPr>
                <a:t>výhody</a:t>
              </a:r>
              <a:endParaRPr lang="hu-HU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28"/>
            <p:cNvGrpSpPr/>
            <p:nvPr/>
          </p:nvGrpSpPr>
          <p:grpSpPr>
            <a:xfrm>
              <a:off x="942711" y="1507959"/>
              <a:ext cx="7301697" cy="4007016"/>
              <a:chOff x="942711" y="1507959"/>
              <a:chExt cx="7301697" cy="4007016"/>
            </a:xfrm>
          </p:grpSpPr>
          <p:sp>
            <p:nvSpPr>
              <p:cNvPr id="7" name="Lekerekített téglalap 3"/>
              <p:cNvSpPr/>
              <p:nvPr/>
            </p:nvSpPr>
            <p:spPr>
              <a:xfrm>
                <a:off x="971600" y="1632749"/>
                <a:ext cx="2736304" cy="284083"/>
              </a:xfrm>
              <a:prstGeom prst="roundRect">
                <a:avLst/>
              </a:prstGeom>
              <a:solidFill>
                <a:srgbClr val="F0C2CD">
                  <a:alpha val="60000"/>
                </a:srgbClr>
              </a:solidFill>
              <a:ln>
                <a:solidFill>
                  <a:srgbClr val="9A26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sk-SK" sz="1200" b="1" dirty="0" smtClean="0">
                    <a:solidFill>
                      <a:schemeClr val="tx1"/>
                    </a:solidFill>
                  </a:rPr>
                  <a:t>Prijímateľ je podnik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Lekerekített téglalap 4"/>
              <p:cNvSpPr/>
              <p:nvPr/>
            </p:nvSpPr>
            <p:spPr>
              <a:xfrm>
                <a:off x="961971" y="2260924"/>
                <a:ext cx="2736304" cy="252028"/>
              </a:xfrm>
              <a:prstGeom prst="roundRect">
                <a:avLst/>
              </a:prstGeom>
              <a:solidFill>
                <a:srgbClr val="F0C2CD">
                  <a:alpha val="60000"/>
                </a:srgbClr>
              </a:solidFill>
              <a:ln>
                <a:solidFill>
                  <a:srgbClr val="9A26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err="1">
                    <a:solidFill>
                      <a:schemeClr val="tx1"/>
                    </a:solidFill>
                  </a:rPr>
                  <a:t>Transfer</a:t>
                </a:r>
                <a:r>
                  <a:rPr lang="hu-HU" sz="1200" b="1" dirty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štátnych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zdrojov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Lekerekített téglalap 6"/>
              <p:cNvSpPr/>
              <p:nvPr/>
            </p:nvSpPr>
            <p:spPr>
              <a:xfrm>
                <a:off x="944078" y="3365437"/>
                <a:ext cx="2716164" cy="288032"/>
              </a:xfrm>
              <a:prstGeom prst="roundRect">
                <a:avLst/>
              </a:prstGeom>
              <a:solidFill>
                <a:srgbClr val="F0C2CD">
                  <a:alpha val="60000"/>
                </a:srgbClr>
              </a:solidFill>
              <a:ln>
                <a:solidFill>
                  <a:srgbClr val="9A26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err="1" smtClean="0">
                    <a:solidFill>
                      <a:schemeClr val="tx1"/>
                    </a:solidFill>
                  </a:rPr>
                  <a:t>Sele</a:t>
                </a:r>
                <a:r>
                  <a:rPr lang="sk-SK" sz="1200" b="1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t</a:t>
                </a:r>
                <a:r>
                  <a:rPr lang="sk-SK" sz="1200" b="1" dirty="0" smtClean="0">
                    <a:solidFill>
                      <a:schemeClr val="tx1"/>
                    </a:solidFill>
                  </a:rPr>
                  <a:t>í</a:t>
                </a:r>
                <a:r>
                  <a:rPr lang="en-US" sz="1200" b="1" dirty="0" smtClean="0">
                    <a:solidFill>
                      <a:schemeClr val="tx1"/>
                    </a:solidFill>
                  </a:rPr>
                  <a:t>v</a:t>
                </a:r>
                <a:r>
                  <a:rPr lang="sk-SK" sz="1200" b="1" dirty="0" smtClean="0">
                    <a:solidFill>
                      <a:schemeClr val="tx1"/>
                    </a:solidFill>
                  </a:rPr>
                  <a:t>nosť opatrenia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ekerekített téglalap 7"/>
              <p:cNvSpPr/>
              <p:nvPr/>
            </p:nvSpPr>
            <p:spPr>
              <a:xfrm>
                <a:off x="942711" y="3974778"/>
                <a:ext cx="2717531" cy="576065"/>
              </a:xfrm>
              <a:prstGeom prst="roundRect">
                <a:avLst/>
              </a:prstGeom>
              <a:solidFill>
                <a:srgbClr val="F0C2CD">
                  <a:alpha val="60000"/>
                </a:srgbClr>
              </a:solidFill>
              <a:ln>
                <a:solidFill>
                  <a:srgbClr val="9A264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err="1" smtClean="0">
                    <a:solidFill>
                      <a:schemeClr val="tx1"/>
                    </a:solidFill>
                  </a:rPr>
                  <a:t>Možné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narušenie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súťaže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medzi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členskými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štátmi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Lefelé nyíl 9"/>
              <p:cNvSpPr/>
              <p:nvPr/>
            </p:nvSpPr>
            <p:spPr>
              <a:xfrm>
                <a:off x="1697038" y="1916113"/>
                <a:ext cx="1316037" cy="320675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4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4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12" name="Lefelé nyíl 10"/>
              <p:cNvSpPr/>
              <p:nvPr/>
            </p:nvSpPr>
            <p:spPr>
              <a:xfrm>
                <a:off x="1574799" y="2544172"/>
                <a:ext cx="1584325" cy="269875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4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4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13" name="Lefelé nyíl 11"/>
              <p:cNvSpPr/>
              <p:nvPr/>
            </p:nvSpPr>
            <p:spPr>
              <a:xfrm>
                <a:off x="1682750" y="3078163"/>
                <a:ext cx="1368425" cy="269875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4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4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14" name="Lefelé nyíl 12"/>
              <p:cNvSpPr/>
              <p:nvPr/>
            </p:nvSpPr>
            <p:spPr>
              <a:xfrm>
                <a:off x="1703388" y="3652838"/>
                <a:ext cx="1231900" cy="288925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4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4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15" name="Lefelé nyíl 13"/>
              <p:cNvSpPr/>
              <p:nvPr/>
            </p:nvSpPr>
            <p:spPr>
              <a:xfrm>
                <a:off x="1682750" y="4551363"/>
                <a:ext cx="1295400" cy="358775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4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4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16" name="Lekerekített téglalap 14"/>
              <p:cNvSpPr/>
              <p:nvPr/>
            </p:nvSpPr>
            <p:spPr>
              <a:xfrm>
                <a:off x="1211970" y="4943279"/>
                <a:ext cx="2448272" cy="504056"/>
              </a:xfrm>
              <a:prstGeom prst="roundRect">
                <a:avLst/>
              </a:prstGeom>
              <a:solidFill>
                <a:srgbClr val="9A2642"/>
              </a:solidFill>
              <a:ln>
                <a:solidFill>
                  <a:srgbClr val="9A2642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err="1" smtClean="0">
                    <a:solidFill>
                      <a:schemeClr val="bg1"/>
                    </a:solidFill>
                  </a:rPr>
                  <a:t>Aplikuje</a:t>
                </a:r>
                <a:r>
                  <a:rPr lang="hu-HU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bg1"/>
                    </a:solidFill>
                  </a:rPr>
                  <a:t>sa</a:t>
                </a:r>
                <a:r>
                  <a:rPr lang="hu-HU" sz="1200" b="1" dirty="0" smtClean="0">
                    <a:solidFill>
                      <a:schemeClr val="bg1"/>
                    </a:solidFill>
                  </a:rPr>
                  <a:t> ŠTÁTNA POMOC</a:t>
                </a:r>
                <a:endParaRPr lang="hu-HU" sz="1200" b="1" dirty="0">
                  <a:solidFill>
                    <a:schemeClr val="bg1"/>
                  </a:solidFill>
                </a:endParaRPr>
              </a:p>
              <a:p>
                <a:pPr algn="ctr">
                  <a:defRPr/>
                </a:pPr>
                <a:r>
                  <a:rPr lang="hu-HU" sz="1200" b="1" dirty="0" smtClean="0">
                    <a:solidFill>
                      <a:schemeClr val="bg1"/>
                    </a:solidFill>
                  </a:rPr>
                  <a:t>Grant </a:t>
                </a:r>
                <a:r>
                  <a:rPr lang="hu-HU" sz="1200" b="1" dirty="0" err="1" smtClean="0">
                    <a:solidFill>
                      <a:schemeClr val="bg1"/>
                    </a:solidFill>
                  </a:rPr>
                  <a:t>nemusí</a:t>
                </a:r>
                <a:r>
                  <a:rPr lang="hu-HU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bg1"/>
                    </a:solidFill>
                  </a:rPr>
                  <a:t>byť</a:t>
                </a:r>
                <a:r>
                  <a:rPr lang="hu-HU" sz="12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bg1"/>
                    </a:solidFill>
                  </a:rPr>
                  <a:t>udelený</a:t>
                </a:r>
                <a:endParaRPr lang="hu-HU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Lekerekített téglalap 15"/>
              <p:cNvSpPr/>
              <p:nvPr/>
            </p:nvSpPr>
            <p:spPr>
              <a:xfrm>
                <a:off x="5364088" y="4893857"/>
                <a:ext cx="2736304" cy="570345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C2CD">
                      <a:shade val="30000"/>
                      <a:satMod val="115000"/>
                    </a:srgbClr>
                  </a:gs>
                  <a:gs pos="50000">
                    <a:srgbClr val="F0C2CD">
                      <a:shade val="67500"/>
                      <a:satMod val="115000"/>
                    </a:srgbClr>
                  </a:gs>
                  <a:gs pos="100000">
                    <a:srgbClr val="F0C2CD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9A2642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err="1" smtClean="0">
                    <a:solidFill>
                      <a:schemeClr val="tx1"/>
                    </a:solidFill>
                  </a:rPr>
                  <a:t>Je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prekročený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prah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schémy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>
                    <a:solidFill>
                      <a:schemeClr val="tx1"/>
                    </a:solidFill>
                  </a:rPr>
                  <a:t>De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minimis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?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Jobbra nyíl 16"/>
              <p:cNvSpPr/>
              <p:nvPr/>
            </p:nvSpPr>
            <p:spPr>
              <a:xfrm>
                <a:off x="3924300" y="4943475"/>
                <a:ext cx="1079500" cy="571500"/>
              </a:xfrm>
              <a:prstGeom prst="rightArrow">
                <a:avLst/>
              </a:prstGeom>
              <a:noFill/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sk-SK" sz="12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2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19" name="Felfelé nyíl 17"/>
              <p:cNvSpPr/>
              <p:nvPr/>
            </p:nvSpPr>
            <p:spPr>
              <a:xfrm>
                <a:off x="6156325" y="4149725"/>
                <a:ext cx="1331913" cy="706438"/>
              </a:xfrm>
              <a:prstGeom prst="upArrow">
                <a:avLst/>
              </a:prstGeom>
              <a:noFill/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sk-SK" sz="12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2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20" name="Lekerekített téglalap 18"/>
              <p:cNvSpPr/>
              <p:nvPr/>
            </p:nvSpPr>
            <p:spPr>
              <a:xfrm>
                <a:off x="5436096" y="3379197"/>
                <a:ext cx="2664296" cy="639627"/>
              </a:xfrm>
              <a:prstGeom prst="roundRect">
                <a:avLst/>
              </a:prstGeom>
              <a:gradFill flip="none" rotWithShape="1">
                <a:gsLst>
                  <a:gs pos="0">
                    <a:srgbClr val="F0C2CD">
                      <a:shade val="30000"/>
                      <a:satMod val="115000"/>
                    </a:srgbClr>
                  </a:gs>
                  <a:gs pos="50000">
                    <a:srgbClr val="F0C2CD">
                      <a:shade val="67500"/>
                      <a:satMod val="115000"/>
                    </a:srgbClr>
                  </a:gs>
                  <a:gs pos="100000">
                    <a:srgbClr val="F0C2CD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9A2642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err="1" smtClean="0">
                    <a:solidFill>
                      <a:schemeClr val="tx1"/>
                    </a:solidFill>
                  </a:rPr>
                  <a:t>Spadá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štátna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pomoc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do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Všeobecného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nariadenia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o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skupinových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 err="1" smtClean="0">
                    <a:solidFill>
                      <a:schemeClr val="tx1"/>
                    </a:solidFill>
                  </a:rPr>
                  <a:t>výnimkách</a:t>
                </a:r>
                <a:r>
                  <a:rPr lang="hu-HU" sz="12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hu-HU" sz="1200" b="1" dirty="0">
                    <a:solidFill>
                      <a:schemeClr val="tx1"/>
                    </a:solidFill>
                  </a:rPr>
                  <a:t>(GBER)?</a:t>
                </a:r>
              </a:p>
            </p:txBody>
          </p:sp>
          <p:sp>
            <p:nvSpPr>
              <p:cNvPr id="21" name="Felfelé nyíl 19"/>
              <p:cNvSpPr/>
              <p:nvPr/>
            </p:nvSpPr>
            <p:spPr>
              <a:xfrm>
                <a:off x="6048375" y="2765425"/>
                <a:ext cx="1439863" cy="596900"/>
              </a:xfrm>
              <a:prstGeom prst="upArrow">
                <a:avLst/>
              </a:prstGeom>
              <a:solidFill>
                <a:schemeClr val="bg1"/>
              </a:solidFill>
              <a:ln>
                <a:solidFill>
                  <a:srgbClr val="9A26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smtClean="0">
                    <a:solidFill>
                      <a:srgbClr val="9A2642"/>
                    </a:solidFill>
                  </a:rPr>
                  <a:t>ÁNO</a:t>
                </a:r>
                <a:endParaRPr lang="hu-HU" sz="1200" b="1" dirty="0">
                  <a:solidFill>
                    <a:srgbClr val="9A2642"/>
                  </a:solidFill>
                </a:endParaRPr>
              </a:p>
            </p:txBody>
          </p:sp>
          <p:sp>
            <p:nvSpPr>
              <p:cNvPr id="22" name="Lekerekített téglalap 20"/>
              <p:cNvSpPr/>
              <p:nvPr/>
            </p:nvSpPr>
            <p:spPr>
              <a:xfrm>
                <a:off x="5436096" y="1916832"/>
                <a:ext cx="2808312" cy="756083"/>
              </a:xfrm>
              <a:prstGeom prst="roundRect">
                <a:avLst/>
              </a:prstGeom>
              <a:solidFill>
                <a:srgbClr val="9A2642"/>
              </a:solidFill>
              <a:ln>
                <a:solidFill>
                  <a:srgbClr val="9A2642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b="1" dirty="0" err="1" smtClean="0">
                    <a:solidFill>
                      <a:schemeClr val="bg1"/>
                    </a:solidFill>
                  </a:rPr>
                  <a:t>Je</a:t>
                </a:r>
                <a:r>
                  <a:rPr lang="hu-H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b="1" dirty="0" err="1" smtClean="0">
                    <a:solidFill>
                      <a:schemeClr val="bg1"/>
                    </a:solidFill>
                  </a:rPr>
                  <a:t>potrebné</a:t>
                </a:r>
                <a:r>
                  <a:rPr lang="hu-HU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hu-HU" b="1" dirty="0" err="1" smtClean="0">
                    <a:solidFill>
                      <a:schemeClr val="bg1"/>
                    </a:solidFill>
                  </a:rPr>
                  <a:t>schválenie</a:t>
                </a:r>
                <a:r>
                  <a:rPr lang="hu-HU" b="1" dirty="0" smtClean="0">
                    <a:solidFill>
                      <a:schemeClr val="bg1"/>
                    </a:solidFill>
                  </a:rPr>
                  <a:t> EK </a:t>
                </a:r>
                <a:r>
                  <a:rPr lang="hu-HU" b="1" dirty="0" err="1" smtClean="0">
                    <a:solidFill>
                      <a:schemeClr val="bg1"/>
                    </a:solidFill>
                  </a:rPr>
                  <a:t>vopred</a:t>
                </a:r>
                <a:endParaRPr lang="hu-H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Jobbra nyíl 21"/>
              <p:cNvSpPr/>
              <p:nvPr/>
            </p:nvSpPr>
            <p:spPr>
              <a:xfrm>
                <a:off x="3725863" y="1647825"/>
                <a:ext cx="576262" cy="30162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sk-SK" sz="1200" b="1" dirty="0" smtClean="0">
                    <a:solidFill>
                      <a:schemeClr val="tx1"/>
                    </a:solidFill>
                  </a:rPr>
                  <a:t>NIE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Jobbra nyíl 22"/>
              <p:cNvSpPr/>
              <p:nvPr/>
            </p:nvSpPr>
            <p:spPr>
              <a:xfrm>
                <a:off x="3762375" y="2295525"/>
                <a:ext cx="503238" cy="24288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sk-SK" sz="1200" b="1" dirty="0" smtClean="0">
                    <a:solidFill>
                      <a:schemeClr val="tx1"/>
                    </a:solidFill>
                  </a:rPr>
                  <a:t>NIE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Jobbra nyíl 23"/>
              <p:cNvSpPr/>
              <p:nvPr/>
            </p:nvSpPr>
            <p:spPr>
              <a:xfrm>
                <a:off x="3738563" y="2809875"/>
                <a:ext cx="560387" cy="269875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smtClean="0">
                    <a:solidFill>
                      <a:schemeClr val="tx1"/>
                    </a:solidFill>
                  </a:rPr>
                  <a:t>NIE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Jobbra nyíl 24"/>
              <p:cNvSpPr/>
              <p:nvPr/>
            </p:nvSpPr>
            <p:spPr>
              <a:xfrm>
                <a:off x="3698875" y="3362325"/>
                <a:ext cx="600075" cy="2873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smtClean="0">
                    <a:solidFill>
                      <a:schemeClr val="tx1"/>
                    </a:solidFill>
                  </a:rPr>
                  <a:t>NIE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Jobbra nyíl 25"/>
              <p:cNvSpPr/>
              <p:nvPr/>
            </p:nvSpPr>
            <p:spPr>
              <a:xfrm>
                <a:off x="3687763" y="4149725"/>
                <a:ext cx="611187" cy="28733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200" b="1" dirty="0" smtClean="0">
                    <a:solidFill>
                      <a:schemeClr val="tx1"/>
                    </a:solidFill>
                  </a:rPr>
                  <a:t>NIE</a:t>
                </a:r>
                <a:endParaRPr lang="hu-H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Lekerekített téglalap 26"/>
              <p:cNvSpPr/>
              <p:nvPr/>
            </p:nvSpPr>
            <p:spPr>
              <a:xfrm>
                <a:off x="4299390" y="1507959"/>
                <a:ext cx="920682" cy="3145177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hu-HU" sz="1600" b="1" i="1" dirty="0" err="1" smtClean="0"/>
                  <a:t>Žiadna</a:t>
                </a:r>
                <a:r>
                  <a:rPr lang="hu-HU" sz="1600" b="1" i="1" dirty="0" smtClean="0"/>
                  <a:t> </a:t>
                </a:r>
                <a:endParaRPr lang="hu-HU" sz="1600" b="1" i="1" dirty="0"/>
              </a:p>
              <a:p>
                <a:pPr algn="ctr">
                  <a:defRPr/>
                </a:pPr>
                <a:r>
                  <a:rPr lang="sk-SK" sz="1600" b="1" i="1" dirty="0" smtClean="0"/>
                  <a:t>Štátna</a:t>
                </a:r>
                <a:r>
                  <a:rPr lang="hu-HU" sz="1600" b="1" i="1" dirty="0" err="1" smtClean="0"/>
                  <a:t>Pomoc</a:t>
                </a:r>
                <a:endParaRPr lang="hu-HU" sz="1600" b="1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8104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Zasielanie správ (</a:t>
            </a:r>
            <a:r>
              <a:rPr lang="en-US" b="1" dirty="0" smtClean="0">
                <a:solidFill>
                  <a:srgbClr val="0070C0"/>
                </a:solidFill>
              </a:rPr>
              <a:t>R</a:t>
            </a:r>
            <a:r>
              <a:rPr lang="sk-SK" b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porting</a:t>
            </a:r>
            <a:r>
              <a:rPr lang="sk-SK" b="1" dirty="0" smtClean="0">
                <a:solidFill>
                  <a:srgbClr val="0070C0"/>
                </a:solidFill>
              </a:rPr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sk-SK" sz="2900" b="1" dirty="0" smtClean="0"/>
              <a:t>Opisné</a:t>
            </a:r>
            <a:r>
              <a:rPr lang="en-US" sz="2900" b="1" dirty="0" smtClean="0"/>
              <a:t> a </a:t>
            </a:r>
            <a:r>
              <a:rPr lang="en-US" sz="2900" b="1" dirty="0" err="1" smtClean="0"/>
              <a:t>finan</a:t>
            </a:r>
            <a:r>
              <a:rPr lang="sk-SK" sz="2900" b="1" dirty="0" smtClean="0"/>
              <a:t>čné správy</a:t>
            </a:r>
            <a:r>
              <a:rPr lang="en-US" sz="2900" b="1" dirty="0" smtClean="0"/>
              <a:t> </a:t>
            </a:r>
            <a:r>
              <a:rPr lang="sk-SK" sz="2900" dirty="0" smtClean="0"/>
              <a:t>sú vypracovávané ako podklad ku žiadostiam o platbu</a:t>
            </a:r>
            <a:r>
              <a:rPr lang="en-US" sz="2900" dirty="0" smtClean="0"/>
              <a:t> </a:t>
            </a:r>
            <a:r>
              <a:rPr lang="en-US" sz="2900" dirty="0"/>
              <a:t>– </a:t>
            </a:r>
            <a:r>
              <a:rPr lang="sk-SK" sz="2900" b="1" dirty="0" smtClean="0"/>
              <a:t>každých</a:t>
            </a:r>
            <a:r>
              <a:rPr lang="en-US" sz="2900" b="1" dirty="0" smtClean="0"/>
              <a:t> </a:t>
            </a:r>
            <a:r>
              <a:rPr lang="en-US" sz="2900" b="1" dirty="0"/>
              <a:t>12 </a:t>
            </a:r>
            <a:r>
              <a:rPr lang="en-US" sz="2900" b="1" dirty="0" smtClean="0"/>
              <a:t>m</a:t>
            </a:r>
            <a:r>
              <a:rPr lang="sk-SK" sz="2900" b="1" dirty="0" smtClean="0"/>
              <a:t>esiacov</a:t>
            </a:r>
            <a:r>
              <a:rPr lang="en-US" sz="2900" b="1" dirty="0" smtClean="0"/>
              <a:t>;</a:t>
            </a:r>
            <a:endParaRPr lang="en-US" sz="2900" b="1" dirty="0"/>
          </a:p>
          <a:p>
            <a:pPr lvl="1" algn="just">
              <a:lnSpc>
                <a:spcPct val="170000"/>
              </a:lnSpc>
            </a:pPr>
            <a:r>
              <a:rPr lang="sk-SK" sz="2100" dirty="0" smtClean="0"/>
              <a:t>Správy pokrývajú </a:t>
            </a:r>
            <a:r>
              <a:rPr lang="sk-SK" sz="2100" u="sng" dirty="0" smtClean="0"/>
              <a:t>projekt ako taký (celkovo)</a:t>
            </a:r>
            <a:r>
              <a:rPr lang="en-US" sz="2100" dirty="0" smtClean="0"/>
              <a:t>, </a:t>
            </a:r>
            <a:r>
              <a:rPr lang="sk-SK" sz="2100" dirty="0" smtClean="0"/>
              <a:t>bez ohľadu na to, ktorá jeho časť je prefinancovaná z grantu (Riadiacim orgánom)</a:t>
            </a:r>
            <a:r>
              <a:rPr lang="en-US" sz="2100" dirty="0" smtClean="0"/>
              <a:t>; </a:t>
            </a:r>
            <a:endParaRPr lang="en-US" sz="2100" dirty="0"/>
          </a:p>
          <a:p>
            <a:pPr lvl="1" algn="just">
              <a:lnSpc>
                <a:spcPct val="170000"/>
              </a:lnSpc>
            </a:pPr>
            <a:r>
              <a:rPr lang="sk-SK" sz="2100" dirty="0" smtClean="0"/>
              <a:t>Ich súčasťou sú </a:t>
            </a:r>
            <a:r>
              <a:rPr lang="sk-SK" sz="2100" u="sng" dirty="0" smtClean="0"/>
              <a:t>rôzne relevantné informácie</a:t>
            </a:r>
            <a:r>
              <a:rPr lang="en-US" sz="2100" u="sng" dirty="0" smtClean="0"/>
              <a:t>, </a:t>
            </a:r>
            <a:r>
              <a:rPr lang="en-US" sz="2100" u="sng" dirty="0" err="1" smtClean="0"/>
              <a:t>publi</a:t>
            </a:r>
            <a:r>
              <a:rPr lang="sk-SK" sz="2100" u="sng" dirty="0" smtClean="0"/>
              <a:t>kácie</a:t>
            </a:r>
            <a:r>
              <a:rPr lang="en-US" sz="2100" u="sng" dirty="0" smtClean="0"/>
              <a:t>, </a:t>
            </a:r>
            <a:r>
              <a:rPr lang="sk-SK" sz="2100" u="sng" dirty="0" smtClean="0"/>
              <a:t>tlačové správy</a:t>
            </a:r>
            <a:r>
              <a:rPr lang="en-US" sz="2100" u="sng" dirty="0" smtClean="0"/>
              <a:t> a</a:t>
            </a:r>
            <a:r>
              <a:rPr lang="sk-SK" sz="2100" u="sng" dirty="0" smtClean="0"/>
              <a:t> aktualizácie </a:t>
            </a:r>
            <a:r>
              <a:rPr lang="en-US" sz="2100" u="sng" dirty="0" smtClean="0"/>
              <a:t> </a:t>
            </a:r>
            <a:r>
              <a:rPr lang="sk-SK" sz="2100" dirty="0" smtClean="0"/>
              <a:t>majúce organickú väzbu s projektom</a:t>
            </a:r>
            <a:r>
              <a:rPr lang="en-US" sz="2100" dirty="0" smtClean="0"/>
              <a:t>;</a:t>
            </a:r>
            <a:endParaRPr lang="en-US" sz="2100" dirty="0"/>
          </a:p>
          <a:p>
            <a:pPr lvl="1" algn="just">
              <a:lnSpc>
                <a:spcPct val="170000"/>
              </a:lnSpc>
            </a:pPr>
            <a:r>
              <a:rPr lang="sk-SK" sz="2100" dirty="0" smtClean="0"/>
              <a:t>Náklady deklarované prijímateľom musia byť overené </a:t>
            </a:r>
            <a:r>
              <a:rPr lang="sk-SK" sz="2100" u="sng" dirty="0" smtClean="0"/>
              <a:t>audítorom</a:t>
            </a:r>
            <a:r>
              <a:rPr lang="sk-SK" sz="2100" dirty="0" smtClean="0"/>
              <a:t> schváleným Kontrolným kontaktným bodom na Ukrajine a </a:t>
            </a:r>
            <a:r>
              <a:rPr lang="sk-SK" sz="2100" u="sng" dirty="0" smtClean="0"/>
              <a:t>národnou kontrolou</a:t>
            </a:r>
            <a:r>
              <a:rPr lang="sk-SK" sz="2100" dirty="0" smtClean="0"/>
              <a:t> v členských štátoch.</a:t>
            </a:r>
            <a:r>
              <a:rPr lang="en-US" sz="2100" dirty="0" smtClean="0"/>
              <a:t> </a:t>
            </a:r>
            <a:r>
              <a:rPr lang="sk-SK" sz="2100" dirty="0" smtClean="0"/>
              <a:t>Audítor alebo národná kontrola skúma, či sú deklarované náklady </a:t>
            </a:r>
            <a:r>
              <a:rPr lang="sk-SK" sz="2100" u="sng" dirty="0" smtClean="0"/>
              <a:t>skutočné, správne zaznamenané a oprávnené</a:t>
            </a:r>
            <a:r>
              <a:rPr lang="sk-SK" sz="2100" dirty="0" smtClean="0"/>
              <a:t>  v súlade s grantovou zmluvou a inými predpismi</a:t>
            </a:r>
            <a:r>
              <a:rPr lang="en-US" sz="2100" dirty="0" smtClean="0"/>
              <a:t>. </a:t>
            </a:r>
            <a:r>
              <a:rPr lang="sk-SK" sz="2100" dirty="0" smtClean="0"/>
              <a:t>Vedúci prijímateľ zozbiera verifikované správy od prijímateľov a zašle na STS včas. </a:t>
            </a:r>
          </a:p>
          <a:p>
            <a:pPr lvl="1" algn="just">
              <a:lnSpc>
                <a:spcPct val="170000"/>
              </a:lnSpc>
            </a:pPr>
            <a:endParaRPr lang="sk-SK" sz="2100" dirty="0"/>
          </a:p>
          <a:p>
            <a:pPr marL="457200" lvl="1" indent="0" algn="just">
              <a:lnSpc>
                <a:spcPct val="170000"/>
              </a:lnSpc>
              <a:buNone/>
            </a:pPr>
            <a:r>
              <a:rPr lang="sk-SK" sz="2900" dirty="0" smtClean="0"/>
              <a:t>Riadiaci orgán</a:t>
            </a:r>
            <a:r>
              <a:rPr lang="en-US" sz="2900" dirty="0" smtClean="0"/>
              <a:t>/</a:t>
            </a:r>
            <a:r>
              <a:rPr lang="sk-SK" sz="2900" dirty="0" smtClean="0"/>
              <a:t>Spoločný t</a:t>
            </a:r>
            <a:r>
              <a:rPr lang="en-US" sz="2900" dirty="0" err="1" smtClean="0"/>
              <a:t>echnic</a:t>
            </a:r>
            <a:r>
              <a:rPr lang="sk-SK" sz="2900" dirty="0" smtClean="0"/>
              <a:t>ký s</a:t>
            </a:r>
            <a:r>
              <a:rPr lang="en-US" sz="2900" dirty="0" smtClean="0"/>
              <a:t>e</a:t>
            </a:r>
            <a:r>
              <a:rPr lang="sk-SK" sz="2900" dirty="0" smtClean="0"/>
              <a:t>k</a:t>
            </a:r>
            <a:r>
              <a:rPr lang="en-US" sz="2900" dirty="0" err="1" smtClean="0"/>
              <a:t>retari</a:t>
            </a:r>
            <a:r>
              <a:rPr lang="sk-SK" sz="2900" dirty="0" smtClean="0"/>
              <a:t>á</a:t>
            </a:r>
            <a:r>
              <a:rPr lang="en-US" sz="2900" dirty="0" smtClean="0"/>
              <a:t>t</a:t>
            </a:r>
            <a:r>
              <a:rPr lang="sk-SK" sz="2900" dirty="0" smtClean="0"/>
              <a:t> </a:t>
            </a:r>
            <a:r>
              <a:rPr lang="sk-SK" sz="2900" b="1" dirty="0" smtClean="0"/>
              <a:t>môže k správe kedykoľvek žiadať</a:t>
            </a:r>
            <a:r>
              <a:rPr lang="en-US" sz="2900" b="1" dirty="0" smtClean="0"/>
              <a:t> </a:t>
            </a:r>
            <a:r>
              <a:rPr lang="sk-SK" sz="2900" b="1" dirty="0" smtClean="0"/>
              <a:t>dodatočné informácie.</a:t>
            </a:r>
            <a:r>
              <a:rPr lang="sk-SK" sz="2900" dirty="0" smtClean="0"/>
              <a:t> </a:t>
            </a:r>
            <a:r>
              <a:rPr lang="sk-SK" sz="3200" dirty="0" smtClean="0"/>
              <a:t>Vedúci </a:t>
            </a:r>
            <a:r>
              <a:rPr lang="sk-SK" sz="3200" dirty="0"/>
              <a:t>prijímateľ </a:t>
            </a:r>
            <a:r>
              <a:rPr lang="sk-SK" sz="2900" dirty="0" smtClean="0"/>
              <a:t>musí informácie doručiť </a:t>
            </a:r>
            <a:r>
              <a:rPr lang="sk-SK" sz="2900" b="1" dirty="0" smtClean="0"/>
              <a:t>do</a:t>
            </a:r>
            <a:r>
              <a:rPr lang="sk-SK" sz="2900" dirty="0" smtClean="0"/>
              <a:t> </a:t>
            </a:r>
            <a:r>
              <a:rPr lang="en-US" sz="2900" b="1" dirty="0" smtClean="0"/>
              <a:t>30 d</a:t>
            </a:r>
            <a:r>
              <a:rPr lang="sk-SK" sz="2900" b="1" dirty="0" smtClean="0"/>
              <a:t>ní </a:t>
            </a:r>
            <a:r>
              <a:rPr lang="sk-SK" sz="2900" dirty="0" smtClean="0"/>
              <a:t>od obržania žiadosti</a:t>
            </a:r>
            <a:r>
              <a:rPr lang="en-US" sz="2900" dirty="0" smtClean="0"/>
              <a:t>, </a:t>
            </a:r>
            <a:r>
              <a:rPr lang="sk-SK" sz="2900" dirty="0" smtClean="0"/>
              <a:t>inak môže RO</a:t>
            </a:r>
            <a:r>
              <a:rPr lang="en-US" sz="2900" dirty="0" smtClean="0"/>
              <a:t> </a:t>
            </a:r>
            <a:r>
              <a:rPr lang="sk-SK" sz="2900" b="1" dirty="0" smtClean="0"/>
              <a:t>zrušiť </a:t>
            </a:r>
            <a:r>
              <a:rPr lang="sk-SK" sz="2900" dirty="0" smtClean="0"/>
              <a:t>grantovú zmluvu</a:t>
            </a:r>
            <a:r>
              <a:rPr lang="en-US" sz="2900" dirty="0" smtClean="0"/>
              <a:t> </a:t>
            </a:r>
            <a:r>
              <a:rPr lang="sk-SK" sz="2900" dirty="0" smtClean="0"/>
              <a:t>a </a:t>
            </a:r>
            <a:r>
              <a:rPr lang="sk-SK" sz="2900" b="1" dirty="0" smtClean="0"/>
              <a:t>môže žiadať spätné vyplatenie celého alebo časti grantu. </a:t>
            </a:r>
            <a:endParaRPr lang="en-US" sz="29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0070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Indi</a:t>
            </a:r>
            <a:r>
              <a:rPr lang="sk-SK" sz="2400" b="1" dirty="0" smtClean="0">
                <a:solidFill>
                  <a:srgbClr val="0070C0"/>
                </a:solidFill>
              </a:rPr>
              <a:t>ká</a:t>
            </a:r>
            <a:r>
              <a:rPr lang="en-US" sz="2400" b="1" dirty="0" smtClean="0">
                <a:solidFill>
                  <a:srgbClr val="0070C0"/>
                </a:solidFill>
              </a:rPr>
              <a:t>tor</a:t>
            </a:r>
            <a:r>
              <a:rPr lang="sk-SK" sz="2400" b="1" dirty="0" smtClean="0">
                <a:solidFill>
                  <a:srgbClr val="0070C0"/>
                </a:solidFill>
              </a:rPr>
              <a:t>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GB" sz="2400" u="sng" dirty="0" err="1" smtClean="0"/>
              <a:t>Terminol</a:t>
            </a:r>
            <a:r>
              <a:rPr lang="sk-SK" sz="2400" u="sng" dirty="0" smtClean="0"/>
              <a:t>ó</a:t>
            </a:r>
            <a:r>
              <a:rPr lang="en-GB" sz="2400" u="sng" dirty="0" smtClean="0"/>
              <a:t>g</a:t>
            </a:r>
            <a:r>
              <a:rPr lang="sk-SK" sz="2400" u="sng" dirty="0" smtClean="0"/>
              <a:t>ia vo vzťahu k</a:t>
            </a:r>
            <a:r>
              <a:rPr lang="en-GB" sz="2400" u="sng" dirty="0" smtClean="0"/>
              <a:t> </a:t>
            </a:r>
            <a:r>
              <a:rPr lang="en-GB" sz="2400" u="sng" dirty="0" err="1" smtClean="0"/>
              <a:t>indi</a:t>
            </a:r>
            <a:r>
              <a:rPr lang="sk-SK" sz="2400" u="sng" dirty="0" smtClean="0"/>
              <a:t>ká</a:t>
            </a:r>
            <a:r>
              <a:rPr lang="en-GB" sz="2400" u="sng" dirty="0" smtClean="0"/>
              <a:t>tor</a:t>
            </a:r>
            <a:r>
              <a:rPr lang="sk-SK" sz="2400" u="sng" dirty="0" smtClean="0"/>
              <a:t>om</a:t>
            </a:r>
            <a:r>
              <a:rPr lang="en-GB" sz="2400" u="sng" dirty="0" smtClean="0"/>
              <a:t>:</a:t>
            </a:r>
          </a:p>
          <a:p>
            <a:pPr marL="0" lvl="0" indent="0">
              <a:buNone/>
            </a:pPr>
            <a:endParaRPr lang="en-US" sz="2400" dirty="0"/>
          </a:p>
          <a:p>
            <a:pPr lvl="0" algn="just"/>
            <a:r>
              <a:rPr lang="sk-SK" sz="2400" b="1" dirty="0" smtClean="0"/>
              <a:t>Priebežné výstupy</a:t>
            </a:r>
            <a:r>
              <a:rPr lang="en-US" sz="2400" dirty="0" smtClean="0"/>
              <a:t> </a:t>
            </a:r>
            <a:r>
              <a:rPr lang="sk-SK" sz="2400" dirty="0" smtClean="0"/>
              <a:t>sú výsledkom projektom prefinancovaných</a:t>
            </a:r>
            <a:r>
              <a:rPr lang="en-US" sz="2400" dirty="0" smtClean="0"/>
              <a:t> a</a:t>
            </a:r>
            <a:r>
              <a:rPr lang="sk-SK" sz="2400" dirty="0" smtClean="0"/>
              <a:t>k</a:t>
            </a:r>
            <a:r>
              <a:rPr lang="en-US" sz="2400" dirty="0" err="1" smtClean="0"/>
              <a:t>tiv</a:t>
            </a:r>
            <a:r>
              <a:rPr lang="sk-SK" sz="2400" dirty="0" smtClean="0"/>
              <a:t>ít</a:t>
            </a:r>
            <a:r>
              <a:rPr lang="en-US" sz="2400" dirty="0" smtClean="0"/>
              <a:t> </a:t>
            </a:r>
            <a:r>
              <a:rPr lang="sk-SK" sz="2400" dirty="0">
                <a:solidFill>
                  <a:srgbClr val="0070C0"/>
                </a:solidFill>
              </a:rPr>
              <a:t>napr.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Počet vypracovaných správ (</a:t>
            </a:r>
            <a:r>
              <a:rPr lang="en-US" sz="2400" dirty="0" smtClean="0">
                <a:solidFill>
                  <a:srgbClr val="0070C0"/>
                </a:solidFill>
              </a:rPr>
              <a:t> r</a:t>
            </a:r>
            <a:r>
              <a:rPr lang="sk-SK" sz="2400" dirty="0" smtClean="0">
                <a:solidFill>
                  <a:srgbClr val="0070C0"/>
                </a:solidFill>
              </a:rPr>
              <a:t>i</a:t>
            </a:r>
            <a:r>
              <a:rPr lang="en-US" sz="2400" dirty="0" smtClean="0">
                <a:solidFill>
                  <a:srgbClr val="0070C0"/>
                </a:solidFill>
              </a:rPr>
              <a:t>port</a:t>
            </a:r>
            <a:r>
              <a:rPr lang="sk-SK" sz="2400" dirty="0" smtClean="0">
                <a:solidFill>
                  <a:srgbClr val="0070C0"/>
                </a:solidFill>
              </a:rPr>
              <a:t>ov)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počet zorganizovaných s</a:t>
            </a:r>
            <a:r>
              <a:rPr lang="en-US" sz="2400" dirty="0" err="1" smtClean="0">
                <a:solidFill>
                  <a:srgbClr val="0070C0"/>
                </a:solidFill>
              </a:rPr>
              <a:t>emin</a:t>
            </a:r>
            <a:r>
              <a:rPr lang="sk-SK" sz="2400" dirty="0" smtClean="0">
                <a:solidFill>
                  <a:srgbClr val="0070C0"/>
                </a:solidFill>
              </a:rPr>
              <a:t>á</a:t>
            </a:r>
            <a:r>
              <a:rPr lang="en-US" sz="2400" dirty="0" smtClean="0">
                <a:solidFill>
                  <a:srgbClr val="0070C0"/>
                </a:solidFill>
              </a:rPr>
              <a:t>r</a:t>
            </a:r>
            <a:r>
              <a:rPr lang="sk-SK" sz="2400" dirty="0" smtClean="0">
                <a:solidFill>
                  <a:srgbClr val="0070C0"/>
                </a:solidFill>
              </a:rPr>
              <a:t>ov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počet </a:t>
            </a:r>
            <a:r>
              <a:rPr lang="en-US" sz="2400" dirty="0" err="1" smtClean="0">
                <a:solidFill>
                  <a:srgbClr val="0070C0"/>
                </a:solidFill>
              </a:rPr>
              <a:t>kilometr</a:t>
            </a:r>
            <a:r>
              <a:rPr lang="sk-SK" sz="2400" dirty="0" smtClean="0">
                <a:solidFill>
                  <a:srgbClr val="0070C0"/>
                </a:solidFill>
              </a:rPr>
              <a:t>ov vyčistených riečnych korít</a:t>
            </a:r>
            <a:r>
              <a:rPr lang="en-US" sz="2400" dirty="0" smtClean="0">
                <a:solidFill>
                  <a:srgbClr val="0070C0"/>
                </a:solidFill>
              </a:rPr>
              <a:t>,</a:t>
            </a:r>
            <a:r>
              <a:rPr lang="sk-SK" sz="2400" dirty="0" smtClean="0">
                <a:solidFill>
                  <a:srgbClr val="0070C0"/>
                </a:solidFill>
              </a:rPr>
              <a:t> počet otvorených inovačných centier</a:t>
            </a:r>
            <a:r>
              <a:rPr lang="en-US" sz="2400" dirty="0" smtClean="0">
                <a:solidFill>
                  <a:srgbClr val="0070C0"/>
                </a:solidFill>
              </a:rPr>
              <a:t>; </a:t>
            </a:r>
            <a:r>
              <a:rPr lang="sk-SK" sz="2400" dirty="0" smtClean="0"/>
              <a:t>všetko čo bolo skutočne vytvorené za grant vyplatený projektu</a:t>
            </a:r>
            <a:r>
              <a:rPr lang="en-US" sz="2400" dirty="0" smtClean="0"/>
              <a:t>. </a:t>
            </a:r>
          </a:p>
          <a:p>
            <a:pPr marL="0" lvl="0" indent="0" algn="just">
              <a:buNone/>
            </a:pPr>
            <a:endParaRPr lang="en-US" sz="2400" dirty="0"/>
          </a:p>
          <a:p>
            <a:pPr lvl="0" algn="just"/>
            <a:r>
              <a:rPr lang="sk-SK" sz="2400" b="1" dirty="0" smtClean="0"/>
              <a:t>Výsledky</a:t>
            </a:r>
            <a:r>
              <a:rPr lang="en-US" sz="2400" dirty="0" smtClean="0"/>
              <a:t> </a:t>
            </a:r>
            <a:r>
              <a:rPr lang="sk-SK" sz="2400" dirty="0" smtClean="0"/>
              <a:t>sú okamžité výhody pochádzajúce z realizácie aktivít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napr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sk-SK" sz="2400" dirty="0" smtClean="0">
                <a:solidFill>
                  <a:srgbClr val="0070C0"/>
                </a:solidFill>
              </a:rPr>
              <a:t>Počet zmien v </a:t>
            </a:r>
            <a:r>
              <a:rPr lang="en-US" sz="2400" dirty="0" smtClean="0">
                <a:solidFill>
                  <a:srgbClr val="0070C0"/>
                </a:solidFill>
              </a:rPr>
              <a:t>region</a:t>
            </a:r>
            <a:r>
              <a:rPr lang="sk-SK" sz="2400" dirty="0" smtClean="0">
                <a:solidFill>
                  <a:srgbClr val="0070C0"/>
                </a:solidFill>
              </a:rPr>
              <a:t>á</a:t>
            </a:r>
            <a:r>
              <a:rPr lang="en-US" sz="2400" dirty="0" smtClean="0">
                <a:solidFill>
                  <a:srgbClr val="0070C0"/>
                </a:solidFill>
              </a:rPr>
              <a:t>l</a:t>
            </a:r>
            <a:r>
              <a:rPr lang="sk-SK" sz="2400" dirty="0" smtClean="0">
                <a:solidFill>
                  <a:srgbClr val="0070C0"/>
                </a:solidFill>
              </a:rPr>
              <a:t>nej politike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počet členov cieľovej skupiny ktorá dostala dodatočné školenie</a:t>
            </a:r>
            <a:r>
              <a:rPr lang="en-US" sz="2400" dirty="0" smtClean="0">
                <a:solidFill>
                  <a:srgbClr val="0070C0"/>
                </a:solidFill>
              </a:rPr>
              <a:t>, percent</a:t>
            </a:r>
            <a:r>
              <a:rPr lang="sk-SK" sz="2400" dirty="0" smtClean="0">
                <a:solidFill>
                  <a:srgbClr val="0070C0"/>
                </a:solidFill>
              </a:rPr>
              <a:t>o </a:t>
            </a:r>
            <a:r>
              <a:rPr lang="en-US" sz="2400" dirty="0" err="1" smtClean="0">
                <a:solidFill>
                  <a:srgbClr val="0070C0"/>
                </a:solidFill>
              </a:rPr>
              <a:t>redu</a:t>
            </a:r>
            <a:r>
              <a:rPr lang="sk-SK" sz="2400" dirty="0" smtClean="0">
                <a:solidFill>
                  <a:srgbClr val="0070C0"/>
                </a:solidFill>
              </a:rPr>
              <a:t>kcie určitých znečisťujúcich látok v riečnom systéme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počet novovytvorených podnikateľských subjektov</a:t>
            </a:r>
            <a:r>
              <a:rPr lang="en-US" sz="2400" dirty="0" smtClean="0">
                <a:solidFill>
                  <a:srgbClr val="0070C0"/>
                </a:solidFill>
              </a:rPr>
              <a:t>;</a:t>
            </a:r>
            <a:r>
              <a:rPr lang="en-US" sz="2400" dirty="0" smtClean="0">
                <a:solidFill>
                  <a:srgbClr val="C00000"/>
                </a:solidFill>
              </a:rPr>
              <a:t>            </a:t>
            </a:r>
            <a:r>
              <a:rPr lang="sk-SK" sz="2400" dirty="0" smtClean="0"/>
              <a:t>samotný </a:t>
            </a:r>
            <a:r>
              <a:rPr lang="en-US" sz="2400" dirty="0" smtClean="0"/>
              <a:t> </a:t>
            </a:r>
            <a:r>
              <a:rPr lang="sk-SK" sz="2400" dirty="0" smtClean="0"/>
              <a:t>úžitok z prefinancovaných výstupov</a:t>
            </a:r>
            <a:r>
              <a:rPr lang="en-US" sz="2400" dirty="0" smtClean="0"/>
              <a:t>.</a:t>
            </a:r>
          </a:p>
          <a:p>
            <a:pPr marL="0" lvl="0" indent="0" algn="just">
              <a:buNone/>
            </a:pPr>
            <a:endParaRPr lang="en-US" sz="2400" dirty="0"/>
          </a:p>
          <a:p>
            <a:pPr lvl="0" algn="just"/>
            <a:r>
              <a:rPr lang="sk-SK" sz="2400" b="1" dirty="0" smtClean="0"/>
              <a:t>Dopady</a:t>
            </a:r>
            <a:r>
              <a:rPr lang="en-US" sz="2400" b="1" dirty="0" smtClean="0"/>
              <a:t> </a:t>
            </a:r>
            <a:r>
              <a:rPr lang="sk-SK" sz="2400" dirty="0" smtClean="0"/>
              <a:t>sú</a:t>
            </a:r>
            <a:r>
              <a:rPr lang="en-US" sz="2400" dirty="0" smtClean="0"/>
              <a:t> </a:t>
            </a:r>
            <a:r>
              <a:rPr lang="sk-SK" sz="2400" dirty="0" smtClean="0"/>
              <a:t>dlohobé trvalo udržateľné výhody z aktivít </a:t>
            </a:r>
            <a:r>
              <a:rPr lang="sk-SK" sz="2400" dirty="0" smtClean="0">
                <a:solidFill>
                  <a:srgbClr val="0070C0"/>
                </a:solidFill>
              </a:rPr>
              <a:t>napr</a:t>
            </a:r>
            <a:r>
              <a:rPr lang="en-US" sz="2400" dirty="0" smtClean="0">
                <a:solidFill>
                  <a:srgbClr val="0070C0"/>
                </a:solidFill>
              </a:rPr>
              <a:t>. </a:t>
            </a:r>
            <a:r>
              <a:rPr lang="sk-SK" sz="2400" dirty="0" smtClean="0">
                <a:solidFill>
                  <a:srgbClr val="0070C0"/>
                </a:solidFill>
              </a:rPr>
              <a:t>Zlepšenie situácie v regióne kvôli efektívnejšim politickým opatreniam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zníženie počtu ndlhodobo nezamestnaných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zvýšenie</a:t>
            </a:r>
            <a:r>
              <a:rPr lang="en-US" sz="2400" dirty="0" smtClean="0">
                <a:solidFill>
                  <a:srgbClr val="0070C0"/>
                </a:solidFill>
              </a:rPr>
              <a:t>  </a:t>
            </a:r>
            <a:r>
              <a:rPr lang="en-US" sz="2400" dirty="0" err="1" smtClean="0">
                <a:solidFill>
                  <a:srgbClr val="0070C0"/>
                </a:solidFill>
              </a:rPr>
              <a:t>biodiver</a:t>
            </a:r>
            <a:r>
              <a:rPr lang="sk-SK" sz="2400" dirty="0" smtClean="0">
                <a:solidFill>
                  <a:srgbClr val="0070C0"/>
                </a:solidFill>
              </a:rPr>
              <a:t>z</a:t>
            </a:r>
            <a:r>
              <a:rPr lang="en-US" sz="2400" dirty="0" err="1" smtClean="0">
                <a:solidFill>
                  <a:srgbClr val="0070C0"/>
                </a:solidFill>
              </a:rPr>
              <a:t>ity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sk-SK" sz="2400" dirty="0" smtClean="0">
                <a:solidFill>
                  <a:srgbClr val="0070C0"/>
                </a:solidFill>
              </a:rPr>
              <a:t>zvýšenie </a:t>
            </a:r>
            <a:r>
              <a:rPr lang="en-US" sz="2400" dirty="0" smtClean="0">
                <a:solidFill>
                  <a:srgbClr val="0070C0"/>
                </a:solidFill>
              </a:rPr>
              <a:t>regional</a:t>
            </a:r>
            <a:r>
              <a:rPr lang="sk-SK" sz="2400" dirty="0" smtClean="0">
                <a:solidFill>
                  <a:srgbClr val="0070C0"/>
                </a:solidFill>
              </a:rPr>
              <a:t>neho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sk-SK" sz="2400" dirty="0" smtClean="0">
                <a:solidFill>
                  <a:srgbClr val="0070C0"/>
                </a:solidFill>
              </a:rPr>
              <a:t>H</a:t>
            </a:r>
            <a:r>
              <a:rPr lang="en-US" sz="2400" dirty="0" smtClean="0">
                <a:solidFill>
                  <a:srgbClr val="0070C0"/>
                </a:solidFill>
              </a:rPr>
              <a:t>DP</a:t>
            </a:r>
            <a:r>
              <a:rPr lang="en-US" sz="2400" dirty="0">
                <a:solidFill>
                  <a:srgbClr val="0070C0"/>
                </a:solidFill>
              </a:rPr>
              <a:t>.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sk-SK" sz="2400" dirty="0" smtClean="0"/>
              <a:t>Pokiaľ krátkodobé výhody (výsledky)</a:t>
            </a:r>
            <a:r>
              <a:rPr lang="en-US" sz="2400" dirty="0" smtClean="0"/>
              <a:t> </a:t>
            </a:r>
            <a:r>
              <a:rPr lang="sk-SK" sz="2400" dirty="0" smtClean="0"/>
              <a:t>majú za následok očakávané zlepšenia</a:t>
            </a:r>
            <a:r>
              <a:rPr lang="en-US" sz="2400" dirty="0" smtClean="0"/>
              <a:t>. </a:t>
            </a:r>
          </a:p>
          <a:p>
            <a:pPr marL="0" lvl="0" indent="0" algn="just">
              <a:buNone/>
            </a:pPr>
            <a:endParaRPr lang="en-US" sz="2400" dirty="0"/>
          </a:p>
          <a:p>
            <a:pPr lvl="0" algn="just"/>
            <a:r>
              <a:rPr lang="sk-SK" sz="2400" b="1" dirty="0" smtClean="0"/>
              <a:t>Konečné výstupy </a:t>
            </a:r>
            <a:r>
              <a:rPr lang="en-US" sz="2400" dirty="0" smtClean="0"/>
              <a:t> </a:t>
            </a:r>
            <a:r>
              <a:rPr lang="en-US" sz="2400" dirty="0"/>
              <a:t>is used to describe the combination of project outputs, results and impacts.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! Se</a:t>
            </a:r>
            <a:r>
              <a:rPr lang="sk-SK" sz="2400" b="1" dirty="0" smtClean="0">
                <a:solidFill>
                  <a:srgbClr val="C00000"/>
                </a:solidFill>
              </a:rPr>
              <a:t>kcia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4.7 </a:t>
            </a:r>
            <a:r>
              <a:rPr lang="en-US" sz="2400" b="1" dirty="0" smtClean="0">
                <a:solidFill>
                  <a:srgbClr val="C00000"/>
                </a:solidFill>
              </a:rPr>
              <a:t>a </a:t>
            </a:r>
            <a:r>
              <a:rPr lang="en-US" sz="2400" b="1" dirty="0">
                <a:solidFill>
                  <a:srgbClr val="C00000"/>
                </a:solidFill>
              </a:rPr>
              <a:t>4.8 </a:t>
            </a:r>
            <a:r>
              <a:rPr lang="hu-HU" sz="2400" b="1" dirty="0" err="1" smtClean="0">
                <a:solidFill>
                  <a:srgbClr val="C00000"/>
                </a:solidFill>
              </a:rPr>
              <a:t>Spoločného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operačného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programu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obsahuje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indikátory</a:t>
            </a:r>
            <a:r>
              <a:rPr lang="hu-HU" sz="2400" b="1" dirty="0" smtClean="0">
                <a:solidFill>
                  <a:srgbClr val="C00000"/>
                </a:solidFill>
              </a:rPr>
              <a:t> </a:t>
            </a:r>
            <a:r>
              <a:rPr lang="hu-HU" sz="2400" b="1" dirty="0" err="1" smtClean="0">
                <a:solidFill>
                  <a:srgbClr val="C00000"/>
                </a:solidFill>
              </a:rPr>
              <a:t>výstupu</a:t>
            </a:r>
            <a:r>
              <a:rPr lang="hu-HU" sz="2400" b="1" dirty="0" smtClean="0">
                <a:solidFill>
                  <a:srgbClr val="C00000"/>
                </a:solidFill>
              </a:rPr>
              <a:t> a </a:t>
            </a:r>
            <a:r>
              <a:rPr lang="hu-HU" sz="2400" b="1" dirty="0" err="1" smtClean="0">
                <a:solidFill>
                  <a:srgbClr val="C00000"/>
                </a:solidFill>
              </a:rPr>
              <a:t>výsledku</a:t>
            </a:r>
            <a:r>
              <a:rPr lang="en-US" sz="2400" b="1" dirty="0" smtClean="0">
                <a:solidFill>
                  <a:srgbClr val="C00000"/>
                </a:solidFill>
              </a:rPr>
              <a:t>.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2240" cy="868362"/>
          </a:xfrm>
        </p:spPr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Skupiny aktivít (SA)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b="1" dirty="0" smtClean="0"/>
              <a:t>Skupiny aktivít by mali odzrkadlovať š</a:t>
            </a:r>
            <a:r>
              <a:rPr lang="en-GB" sz="1700" b="1" dirty="0" err="1" smtClean="0"/>
              <a:t>pecific</a:t>
            </a:r>
            <a:r>
              <a:rPr lang="sk-SK" sz="1700" b="1" dirty="0" smtClean="0"/>
              <a:t>kosť </a:t>
            </a:r>
            <a:r>
              <a:rPr lang="en-GB" sz="1700" b="1" dirty="0" err="1" smtClean="0"/>
              <a:t>proje</a:t>
            </a:r>
            <a:r>
              <a:rPr lang="sk-SK" sz="1700" b="1" dirty="0" smtClean="0"/>
              <a:t>k</a:t>
            </a:r>
            <a:r>
              <a:rPr lang="en-GB" sz="1700" b="1" dirty="0" smtClean="0"/>
              <a:t>t</a:t>
            </a:r>
            <a:r>
              <a:rPr lang="sk-SK" sz="1700" b="1" dirty="0" smtClean="0"/>
              <a:t>u</a:t>
            </a:r>
            <a:r>
              <a:rPr lang="en-GB" sz="1700" b="1" dirty="0" smtClean="0"/>
              <a:t>; </a:t>
            </a:r>
            <a:r>
              <a:rPr lang="sk-SK" sz="1700" b="1" dirty="0" smtClean="0"/>
              <a:t>hlavnými kritériami by mali byť </a:t>
            </a:r>
            <a:r>
              <a:rPr lang="en-GB" sz="1700" b="1" dirty="0" smtClean="0"/>
              <a:t> </a:t>
            </a:r>
            <a:r>
              <a:rPr lang="sk-SK" sz="1700" b="1" dirty="0" smtClean="0"/>
              <a:t>tematické smerovanie aktivít a ich výsledky</a:t>
            </a:r>
            <a:r>
              <a:rPr lang="en-GB" sz="1700" b="1" dirty="0" smtClean="0"/>
              <a:t>;</a:t>
            </a:r>
          </a:p>
          <a:p>
            <a:pPr lvl="1"/>
            <a:r>
              <a:rPr lang="en-GB" sz="1300" dirty="0" smtClean="0"/>
              <a:t>Max</a:t>
            </a:r>
            <a:r>
              <a:rPr lang="sk-SK" sz="1300" dirty="0" smtClean="0"/>
              <a:t>imálne</a:t>
            </a:r>
            <a:r>
              <a:rPr lang="en-GB" sz="1300" dirty="0" smtClean="0"/>
              <a:t> 3 </a:t>
            </a:r>
            <a:r>
              <a:rPr lang="sk-SK" sz="1300" dirty="0" smtClean="0"/>
              <a:t>Skupiny aktivít venované projektom s mäkkým k</a:t>
            </a:r>
            <a:r>
              <a:rPr lang="en-GB" sz="1300" dirty="0" err="1" smtClean="0"/>
              <a:t>omponent</a:t>
            </a:r>
            <a:r>
              <a:rPr lang="sk-SK" sz="1300" dirty="0" smtClean="0"/>
              <a:t>om</a:t>
            </a:r>
            <a:r>
              <a:rPr lang="en-GB" sz="1300" dirty="0" smtClean="0"/>
              <a:t>;</a:t>
            </a:r>
          </a:p>
          <a:p>
            <a:pPr lvl="1"/>
            <a:r>
              <a:rPr lang="en-GB" sz="1300" dirty="0"/>
              <a:t>Max</a:t>
            </a:r>
            <a:r>
              <a:rPr lang="sk-SK" sz="1300" dirty="0"/>
              <a:t>imálne</a:t>
            </a:r>
            <a:r>
              <a:rPr lang="en-GB" sz="1300" dirty="0"/>
              <a:t> 2 </a:t>
            </a:r>
            <a:r>
              <a:rPr lang="sk-SK" sz="1300" dirty="0"/>
              <a:t>Skupiny aktivít </a:t>
            </a:r>
            <a:r>
              <a:rPr lang="sk-SK" sz="1300" dirty="0" smtClean="0"/>
              <a:t> ak projekt plánuje s realizáciou  </a:t>
            </a:r>
            <a:r>
              <a:rPr lang="en-GB" sz="1300" dirty="0" smtClean="0"/>
              <a:t>infra</a:t>
            </a:r>
            <a:r>
              <a:rPr lang="sk-SK" sz="1300" dirty="0" smtClean="0"/>
              <a:t>š</a:t>
            </a:r>
            <a:r>
              <a:rPr lang="en-GB" sz="1300" dirty="0" err="1" smtClean="0"/>
              <a:t>tru</a:t>
            </a:r>
            <a:r>
              <a:rPr lang="sk-SK" sz="1300" dirty="0" smtClean="0"/>
              <a:t>k</a:t>
            </a:r>
            <a:r>
              <a:rPr lang="en-GB" sz="1300" dirty="0" smtClean="0"/>
              <a:t>tur</a:t>
            </a:r>
            <a:r>
              <a:rPr lang="sk-SK" sz="1300" dirty="0" smtClean="0"/>
              <a:t>álneho</a:t>
            </a:r>
            <a:r>
              <a:rPr lang="en-GB" sz="1300" dirty="0" smtClean="0"/>
              <a:t> </a:t>
            </a:r>
            <a:r>
              <a:rPr lang="sk-SK" sz="1300" dirty="0"/>
              <a:t>k</a:t>
            </a:r>
            <a:r>
              <a:rPr lang="en-GB" sz="1300" dirty="0" err="1" smtClean="0"/>
              <a:t>omponent</a:t>
            </a:r>
            <a:r>
              <a:rPr lang="sk-SK" sz="1300" dirty="0" smtClean="0"/>
              <a:t>u</a:t>
            </a:r>
            <a:r>
              <a:rPr lang="en-GB" sz="1300" dirty="0" smtClean="0"/>
              <a:t>(</a:t>
            </a:r>
            <a:r>
              <a:rPr lang="sk-SK" sz="1300" dirty="0" smtClean="0"/>
              <a:t>ov</a:t>
            </a:r>
            <a:r>
              <a:rPr lang="en-GB" sz="1300" dirty="0" smtClean="0"/>
              <a:t>).</a:t>
            </a:r>
            <a:endParaRPr lang="en-US" sz="1300" dirty="0"/>
          </a:p>
          <a:p>
            <a:pPr lvl="1"/>
            <a:r>
              <a:rPr lang="en-GB" sz="1300" dirty="0" smtClean="0"/>
              <a:t>6</a:t>
            </a:r>
            <a:r>
              <a:rPr lang="sk-SK" sz="1300" dirty="0" smtClean="0"/>
              <a:t> Skupín aktivít venované p</a:t>
            </a:r>
            <a:r>
              <a:rPr lang="en-GB" sz="1300" dirty="0" err="1" smtClean="0"/>
              <a:t>roje</a:t>
            </a:r>
            <a:r>
              <a:rPr lang="sk-SK" sz="1300" dirty="0" smtClean="0"/>
              <a:t>k</a:t>
            </a:r>
            <a:r>
              <a:rPr lang="en-GB" sz="1300" dirty="0" smtClean="0"/>
              <a:t>t</a:t>
            </a:r>
            <a:r>
              <a:rPr lang="sk-SK" sz="1300" dirty="0" smtClean="0"/>
              <a:t>ovému m</a:t>
            </a:r>
            <a:r>
              <a:rPr lang="en-GB" sz="1300" dirty="0" err="1" smtClean="0"/>
              <a:t>ana</a:t>
            </a:r>
            <a:r>
              <a:rPr lang="sk-SK" sz="1300" dirty="0" smtClean="0"/>
              <a:t>ž</a:t>
            </a:r>
            <a:r>
              <a:rPr lang="en-GB" sz="1300" dirty="0" err="1" smtClean="0"/>
              <a:t>ment</a:t>
            </a:r>
            <a:r>
              <a:rPr lang="sk-SK" sz="1300" dirty="0" smtClean="0"/>
              <a:t>u</a:t>
            </a:r>
            <a:r>
              <a:rPr lang="en-GB" sz="1300" dirty="0" smtClean="0"/>
              <a:t> a </a:t>
            </a:r>
            <a:r>
              <a:rPr lang="sk-SK" sz="1300" dirty="0" smtClean="0"/>
              <a:t>k</a:t>
            </a:r>
            <a:r>
              <a:rPr lang="en-GB" sz="1300" dirty="0" err="1" smtClean="0"/>
              <a:t>omuni</a:t>
            </a:r>
            <a:r>
              <a:rPr lang="sk-SK" sz="1300" dirty="0" smtClean="0"/>
              <a:t>kácii</a:t>
            </a:r>
            <a:r>
              <a:rPr lang="en-GB" sz="1300" dirty="0" smtClean="0"/>
              <a:t>. </a:t>
            </a:r>
            <a:endParaRPr lang="en-US" sz="1300" dirty="0" smtClean="0"/>
          </a:p>
          <a:p>
            <a:pPr marL="0" indent="0">
              <a:buNone/>
            </a:pPr>
            <a:endParaRPr lang="en-US" sz="1600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3042448"/>
              </p:ext>
            </p:extLst>
          </p:nvPr>
        </p:nvGraphicFramePr>
        <p:xfrm>
          <a:off x="1066800" y="3048000"/>
          <a:ext cx="67818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0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2240" cy="792162"/>
          </a:xfrm>
        </p:spPr>
        <p:txBody>
          <a:bodyPr anchor="b"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K</a:t>
            </a:r>
            <a:r>
              <a:rPr lang="en-US" sz="2400" b="1" dirty="0" err="1" smtClean="0">
                <a:solidFill>
                  <a:srgbClr val="0070C0"/>
                </a:solidFill>
              </a:rPr>
              <a:t>omuni</a:t>
            </a:r>
            <a:r>
              <a:rPr lang="sk-SK" sz="2400" b="1" dirty="0" smtClean="0">
                <a:solidFill>
                  <a:srgbClr val="0070C0"/>
                </a:solidFill>
              </a:rPr>
              <a:t>k</a:t>
            </a:r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r>
              <a:rPr lang="sk-SK" sz="2400" b="1" dirty="0" smtClean="0">
                <a:solidFill>
                  <a:srgbClr val="0070C0"/>
                </a:solidFill>
              </a:rPr>
              <a:t>čný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</a:rPr>
              <a:t>p</a:t>
            </a:r>
            <a:r>
              <a:rPr lang="en-US" sz="2400" b="1" dirty="0" smtClean="0">
                <a:solidFill>
                  <a:srgbClr val="0070C0"/>
                </a:solidFill>
              </a:rPr>
              <a:t>l</a:t>
            </a:r>
            <a:r>
              <a:rPr lang="sk-SK" sz="2400" b="1" dirty="0" smtClean="0">
                <a:solidFill>
                  <a:srgbClr val="0070C0"/>
                </a:solidFill>
              </a:rPr>
              <a:t>á</a:t>
            </a:r>
            <a:r>
              <a:rPr lang="en-US" sz="2400" b="1" dirty="0" smtClean="0">
                <a:solidFill>
                  <a:srgbClr val="0070C0"/>
                </a:solidFill>
              </a:rPr>
              <a:t>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7924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sk-SK" dirty="0" smtClean="0"/>
              <a:t>Základné otázky, ktoré majú byť zodpovedané pri príprave komunikačných aktivít projektu</a:t>
            </a:r>
            <a:r>
              <a:rPr lang="en-GB" dirty="0" smtClean="0"/>
              <a:t>: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sk-SK" dirty="0" smtClean="0"/>
              <a:t>Pre </a:t>
            </a:r>
            <a:r>
              <a:rPr lang="en-GB" dirty="0" err="1" smtClean="0"/>
              <a:t>defin</a:t>
            </a:r>
            <a:r>
              <a:rPr lang="sk-SK" dirty="0" smtClean="0"/>
              <a:t>ovanie </a:t>
            </a:r>
            <a:r>
              <a:rPr lang="sk-SK" b="1" u="sng" dirty="0"/>
              <a:t>k</a:t>
            </a:r>
            <a:r>
              <a:rPr lang="en-GB" b="1" u="sng" dirty="0" err="1" smtClean="0"/>
              <a:t>omuni</a:t>
            </a:r>
            <a:r>
              <a:rPr lang="sk-SK" b="1" u="sng" dirty="0" smtClean="0"/>
              <a:t>k</a:t>
            </a:r>
            <a:r>
              <a:rPr lang="en-GB" b="1" u="sng" dirty="0" smtClean="0"/>
              <a:t>a</a:t>
            </a:r>
            <a:r>
              <a:rPr lang="sk-SK" b="1" u="sng" dirty="0" smtClean="0"/>
              <a:t>čných cieľov</a:t>
            </a:r>
            <a:r>
              <a:rPr lang="en-GB" b="1" u="sng" dirty="0" smtClean="0"/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sk-SK" sz="1400" dirty="0" smtClean="0"/>
              <a:t>Akým spôsobom môže komunikácia napomôcť dosiahnúť špecifické ciele projektu</a:t>
            </a:r>
            <a:r>
              <a:rPr lang="en-GB" sz="1400" dirty="0" smtClean="0"/>
              <a:t>?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sk-SK" sz="1400" dirty="0" smtClean="0"/>
              <a:t>Napomôže zvýšiť osvetu </a:t>
            </a:r>
            <a:r>
              <a:rPr lang="en-GB" sz="1400" dirty="0" smtClean="0"/>
              <a:t>a/</a:t>
            </a:r>
            <a:r>
              <a:rPr lang="sk-SK" sz="1400" dirty="0" smtClean="0"/>
              <a:t>alebo</a:t>
            </a:r>
            <a:r>
              <a:rPr lang="en-GB" sz="1400" dirty="0" smtClean="0"/>
              <a:t> </a:t>
            </a:r>
            <a:r>
              <a:rPr lang="sk-SK" sz="1400" dirty="0" smtClean="0"/>
              <a:t>zvýšiť informovanosť širokej verejnosti o projektových aktivitách</a:t>
            </a:r>
            <a:r>
              <a:rPr lang="en-GB" sz="1400" dirty="0" smtClean="0"/>
              <a:t>? </a:t>
            </a:r>
            <a:r>
              <a:rPr lang="sk-SK" sz="1400" dirty="0" smtClean="0"/>
              <a:t>Alebo by sa projekt mal snažiť o zmenu prístupu a/alebo zmenu správania sa špeciálneho publika, ktoré disponuje informáciami o projekte</a:t>
            </a:r>
            <a:r>
              <a:rPr lang="en-GB" sz="1400" dirty="0" smtClean="0"/>
              <a:t>?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sk-SK" dirty="0"/>
              <a:t>Pre </a:t>
            </a:r>
            <a:r>
              <a:rPr lang="en-GB" dirty="0" err="1"/>
              <a:t>defin</a:t>
            </a:r>
            <a:r>
              <a:rPr lang="sk-SK" dirty="0"/>
              <a:t>ovanie </a:t>
            </a:r>
            <a:r>
              <a:rPr lang="sk-SK" b="1" u="sng" dirty="0"/>
              <a:t>k</a:t>
            </a:r>
            <a:r>
              <a:rPr lang="en-GB" b="1" u="sng" dirty="0" err="1"/>
              <a:t>omuni</a:t>
            </a:r>
            <a:r>
              <a:rPr lang="sk-SK" b="1" u="sng" dirty="0"/>
              <a:t>k</a:t>
            </a:r>
            <a:r>
              <a:rPr lang="en-GB" b="1" u="sng" dirty="0"/>
              <a:t>a</a:t>
            </a:r>
            <a:r>
              <a:rPr lang="sk-SK" b="1" u="sng" dirty="0"/>
              <a:t>čných </a:t>
            </a:r>
            <a:r>
              <a:rPr lang="en-GB" b="1" u="sng" dirty="0" smtClean="0"/>
              <a:t>a</a:t>
            </a:r>
            <a:r>
              <a:rPr lang="sk-SK" b="1" u="sng" dirty="0" smtClean="0"/>
              <a:t>k</a:t>
            </a:r>
            <a:r>
              <a:rPr lang="en-GB" b="1" u="sng" dirty="0" err="1" smtClean="0"/>
              <a:t>tiv</a:t>
            </a:r>
            <a:r>
              <a:rPr lang="sk-SK" b="1" u="sng" dirty="0" smtClean="0"/>
              <a:t>í</a:t>
            </a:r>
            <a:r>
              <a:rPr lang="en-GB" b="1" u="sng" dirty="0" smtClean="0"/>
              <a:t>t</a:t>
            </a:r>
            <a:r>
              <a:rPr lang="en-GB" b="1" u="sng" dirty="0"/>
              <a:t>, </a:t>
            </a:r>
            <a:r>
              <a:rPr lang="en-GB" b="1" u="sng" dirty="0" err="1" smtClean="0"/>
              <a:t>indi</a:t>
            </a:r>
            <a:r>
              <a:rPr lang="sk-SK" b="1" u="sng" dirty="0" smtClean="0"/>
              <a:t>ká</a:t>
            </a:r>
            <a:r>
              <a:rPr lang="en-GB" b="1" u="sng" dirty="0" smtClean="0"/>
              <a:t>tor</a:t>
            </a:r>
            <a:r>
              <a:rPr lang="sk-SK" b="1" u="sng" dirty="0" smtClean="0"/>
              <a:t>ov</a:t>
            </a:r>
            <a:r>
              <a:rPr lang="en-GB" b="1" u="sng" dirty="0" smtClean="0"/>
              <a:t> </a:t>
            </a:r>
            <a:r>
              <a:rPr lang="sk-SK" b="1" u="sng" dirty="0" smtClean="0"/>
              <a:t>výstupov a výsledkov </a:t>
            </a:r>
            <a:r>
              <a:rPr lang="en-GB" dirty="0" smtClean="0"/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sk-SK" sz="1400" dirty="0" smtClean="0"/>
              <a:t>Čo presne projekt zamýšla realizovať</a:t>
            </a:r>
            <a:r>
              <a:rPr lang="en-GB" sz="1400" dirty="0" smtClean="0"/>
              <a:t>? </a:t>
            </a:r>
            <a:r>
              <a:rPr lang="sk-SK" sz="1400" dirty="0" smtClean="0"/>
              <a:t>Plánuje používať sociálne siete aby rozprával „príbeh“ alebo radšej publikovať informačné letáky, info grafiky alebo iné tlačivá</a:t>
            </a:r>
            <a:r>
              <a:rPr lang="en-GB" sz="1400" dirty="0" smtClean="0"/>
              <a:t>? </a:t>
            </a:r>
            <a:r>
              <a:rPr lang="sk-SK" sz="1400" dirty="0"/>
              <a:t>Plánuje </a:t>
            </a:r>
            <a:r>
              <a:rPr lang="sk-SK" sz="1400" dirty="0" smtClean="0"/>
              <a:t>o</a:t>
            </a:r>
            <a:r>
              <a:rPr lang="en-GB" sz="1400" dirty="0" err="1" smtClean="0"/>
              <a:t>rgani</a:t>
            </a:r>
            <a:r>
              <a:rPr lang="sk-SK" sz="1400" dirty="0" smtClean="0"/>
              <a:t>zovať verejne prístupné „dni otvorených dverí“ alebo cielené semináre</a:t>
            </a:r>
            <a:r>
              <a:rPr lang="en-GB" sz="1400" dirty="0" smtClean="0"/>
              <a:t>? </a:t>
            </a:r>
            <a:r>
              <a:rPr lang="sk-SK" sz="1400" dirty="0" smtClean="0"/>
              <a:t>Plánuje organizovať stretnutia s administratívou miest a obcí v rámci „</a:t>
            </a:r>
            <a:r>
              <a:rPr lang="en-GB" sz="1400" dirty="0" smtClean="0"/>
              <a:t>road show</a:t>
            </a:r>
            <a:r>
              <a:rPr lang="sk-SK" sz="1400" dirty="0" smtClean="0"/>
              <a:t>“ </a:t>
            </a:r>
            <a:r>
              <a:rPr lang="en-GB" sz="1400" dirty="0" smtClean="0"/>
              <a:t> </a:t>
            </a:r>
            <a:r>
              <a:rPr lang="sk-SK" sz="1400" dirty="0" smtClean="0"/>
              <a:t>a oboznamovať ich s obsahom príručiek, resp. </a:t>
            </a:r>
            <a:r>
              <a:rPr lang="sk-SK" sz="1400" dirty="0"/>
              <a:t>s</a:t>
            </a:r>
            <a:r>
              <a:rPr lang="sk-SK" sz="1400" dirty="0" smtClean="0"/>
              <a:t>trategických dokumentov</a:t>
            </a:r>
            <a:r>
              <a:rPr lang="en-GB" sz="1400" dirty="0" smtClean="0"/>
              <a:t>? </a:t>
            </a:r>
            <a:endParaRPr lang="en-GB" sz="1400" dirty="0"/>
          </a:p>
          <a:p>
            <a:endParaRPr lang="en-GB" dirty="0"/>
          </a:p>
          <a:p>
            <a:r>
              <a:rPr lang="sk-SK" dirty="0" smtClean="0"/>
              <a:t>Nejestvuje hranica pre plánovanie </a:t>
            </a:r>
            <a:r>
              <a:rPr lang="sk-SK" dirty="0"/>
              <a:t>vhodných aktivít, všetko z</a:t>
            </a:r>
            <a:r>
              <a:rPr lang="sk-SK" dirty="0" smtClean="0"/>
              <a:t>ávisí </a:t>
            </a:r>
            <a:r>
              <a:rPr lang="sk-SK" dirty="0"/>
              <a:t>od </a:t>
            </a:r>
            <a:r>
              <a:rPr lang="sk-SK" dirty="0" smtClean="0"/>
              <a:t>prístupu</a:t>
            </a:r>
            <a:r>
              <a:rPr lang="en-GB" dirty="0" smtClean="0"/>
              <a:t>!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5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>
                <a:solidFill>
                  <a:srgbClr val="0070C0"/>
                </a:solidFill>
              </a:rPr>
              <a:t>Rozpočtové kapitoly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912042"/>
              </p:ext>
            </p:extLst>
          </p:nvPr>
        </p:nvGraphicFramePr>
        <p:xfrm>
          <a:off x="457200" y="1447800"/>
          <a:ext cx="8229600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971800"/>
                <a:gridCol w="38100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200" b="1" dirty="0" smtClean="0">
                          <a:solidFill>
                            <a:schemeClr val="bg1"/>
                          </a:solidFill>
                        </a:rPr>
                        <a:t>Rozpočtová kapitola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Sú to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</a:t>
                      </a:r>
                      <a:r>
                        <a:rPr lang="sk-SK" sz="1200" dirty="0" smtClean="0"/>
                        <a:t>ové pravidlá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Ľudské</a:t>
                      </a:r>
                      <a:r>
                        <a:rPr lang="sk-SK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zdroje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Náklady spojené s ľudskými zdrojmi zahrnutými v rámci projektového tímu zapojeného</a:t>
                      </a:r>
                      <a:r>
                        <a:rPr lang="sk-SK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riadenia projektu a </a:t>
                      </a: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technic</a:t>
                      </a:r>
                      <a:r>
                        <a:rPr lang="sk-SK" sz="1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kej </a:t>
                      </a:r>
                      <a:r>
                        <a:rPr lang="en-US" sz="1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expert</a:t>
                      </a:r>
                      <a:r>
                        <a:rPr lang="sk-SK" sz="120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ízy</a:t>
                      </a:r>
                      <a:r>
                        <a:rPr lang="sk-SK" sz="120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200" u="none" dirty="0" smtClean="0"/>
                    </a:p>
                    <a:p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200" dirty="0" smtClean="0"/>
                        <a:t>Plný a čiastočný úväzok</a:t>
                      </a:r>
                      <a:r>
                        <a:rPr lang="en-US" sz="1200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u-H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Celková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preplácaná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 </a:t>
                      </a:r>
                      <a:r>
                        <a:rPr lang="hu-H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základe</a:t>
                      </a:r>
                      <a:r>
                        <a:rPr lang="hu-H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podpornej</a:t>
                      </a:r>
                      <a:r>
                        <a:rPr lang="en-US" sz="1200" dirty="0" smtClean="0"/>
                        <a:t> do</a:t>
                      </a:r>
                      <a:r>
                        <a:rPr lang="sk-SK" sz="1200" dirty="0" smtClean="0"/>
                        <a:t>k</a:t>
                      </a:r>
                      <a:r>
                        <a:rPr lang="en-US" sz="1200" dirty="0" err="1" smtClean="0"/>
                        <a:t>ument</a:t>
                      </a:r>
                      <a:r>
                        <a:rPr lang="sk-SK" sz="1200" dirty="0" smtClean="0"/>
                        <a:t>ácie</a:t>
                      </a:r>
                      <a:r>
                        <a:rPr lang="en-US" sz="1200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200" dirty="0" smtClean="0"/>
                        <a:t>Náklady nesmú prevýšiť mzdové náklady ktoré osoba bežne poberá za odvedený prácovný výkon v rámci</a:t>
                      </a:r>
                      <a:r>
                        <a:rPr lang="sk-SK" sz="1200" baseline="0" dirty="0" smtClean="0"/>
                        <a:t> organizácie Vedúceho žiadateľa a žiadateľov</a:t>
                      </a:r>
                      <a:r>
                        <a:rPr lang="en-US" sz="1200" dirty="0" smtClean="0"/>
                        <a:t>;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dirty="0" smtClean="0"/>
                        <a:t>Cestovné náklady a diéty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Náklady za projektový tím a iné osoby zúčastnené na projekte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2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k-SK" sz="1200" u="none" dirty="0" smtClean="0"/>
                        <a:t>Náklady spojené s </a:t>
                      </a:r>
                      <a:r>
                        <a:rPr lang="en-US" sz="1200" u="none" dirty="0" smtClean="0"/>
                        <a:t>implement</a:t>
                      </a:r>
                      <a:r>
                        <a:rPr lang="sk-SK" sz="1200" u="none" dirty="0" smtClean="0"/>
                        <a:t>ác</a:t>
                      </a:r>
                      <a:r>
                        <a:rPr lang="en-US" sz="1200" u="none" dirty="0" err="1" smtClean="0"/>
                        <a:t>io</a:t>
                      </a:r>
                      <a:r>
                        <a:rPr lang="sk-SK" sz="1200" u="none" dirty="0" smtClean="0"/>
                        <a:t>u </a:t>
                      </a:r>
                      <a:r>
                        <a:rPr lang="en-US" sz="1200" u="none" dirty="0" err="1" smtClean="0"/>
                        <a:t>proje</a:t>
                      </a:r>
                      <a:r>
                        <a:rPr lang="sk-SK" sz="1200" u="none" dirty="0" smtClean="0"/>
                        <a:t>k</a:t>
                      </a:r>
                      <a:r>
                        <a:rPr lang="en-US" sz="1200" u="none" dirty="0" smtClean="0"/>
                        <a:t>t</a:t>
                      </a:r>
                      <a:r>
                        <a:rPr lang="sk-SK" sz="1200" u="none" dirty="0" smtClean="0"/>
                        <a:t>u</a:t>
                      </a:r>
                      <a:r>
                        <a:rPr lang="en-US" sz="1200" u="none" dirty="0" smtClean="0"/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dirty="0" smtClean="0"/>
                    </a:p>
                    <a:p>
                      <a:pPr marL="0" indent="0">
                        <a:buFontTx/>
                        <a:buNone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dirty="0" smtClean="0"/>
                        <a:t>Zariadenia a dodávky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dirty="0" smtClean="0"/>
                        <a:t>Náklady</a:t>
                      </a:r>
                      <a:r>
                        <a:rPr lang="sk-SK" sz="1200" u="none" baseline="0" dirty="0" smtClean="0"/>
                        <a:t> za prefinancovanie žiadateľom obstaraných alebo prenajatých zariadení </a:t>
                      </a:r>
                      <a:r>
                        <a:rPr lang="sk-SK" sz="1200" u="none" dirty="0" smtClean="0"/>
                        <a:t>potrebných k dosiahnutiu projektových cieľov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200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Podriadené platným pravidlám o verejnom obstarávaní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dirty="0" smtClean="0"/>
                        <a:t>Služby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u="none" dirty="0" smtClean="0"/>
                        <a:t>Náklady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externe</a:t>
                      </a:r>
                      <a:r>
                        <a:rPr lang="sk-SK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zazmluvnené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k-SK" sz="1200" dirty="0" smtClean="0"/>
                        <a:t>Manažment p</a:t>
                      </a:r>
                      <a:r>
                        <a:rPr lang="en-US" sz="1200" dirty="0" err="1" smtClean="0"/>
                        <a:t>roje</a:t>
                      </a:r>
                      <a:r>
                        <a:rPr lang="sk-SK" sz="1200" dirty="0" smtClean="0"/>
                        <a:t>k</a:t>
                      </a:r>
                      <a:r>
                        <a:rPr lang="en-US" sz="1200" dirty="0" smtClean="0"/>
                        <a:t>t</a:t>
                      </a:r>
                      <a:r>
                        <a:rPr lang="sk-SK" sz="1200" dirty="0" smtClean="0"/>
                        <a:t>u  (projektový tím)</a:t>
                      </a:r>
                      <a:r>
                        <a:rPr lang="en-US" sz="1200" dirty="0" smtClean="0"/>
                        <a:t> </a:t>
                      </a:r>
                      <a:r>
                        <a:rPr lang="sk-SK" sz="1200" dirty="0" smtClean="0"/>
                        <a:t>nesmie byť externe zazmluvnený</a:t>
                      </a:r>
                      <a:r>
                        <a:rPr lang="en-US" sz="1200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Invest</a:t>
                      </a:r>
                      <a:r>
                        <a:rPr lang="sk-SK" sz="1200" b="1" dirty="0" smtClean="0"/>
                        <a:t>ičné aktivity</a:t>
                      </a:r>
                      <a:r>
                        <a:rPr lang="en-US" sz="1200" b="1" dirty="0" smtClean="0"/>
                        <a:t>/ </a:t>
                      </a:r>
                      <a:r>
                        <a:rPr lang="sk-SK" sz="1200" b="1" dirty="0" smtClean="0"/>
                        <a:t>stavebná</a:t>
                      </a:r>
                      <a:r>
                        <a:rPr lang="sk-SK" sz="1200" b="1" baseline="0" dirty="0" smtClean="0"/>
                        <a:t> činnosť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u="none" dirty="0" smtClean="0"/>
                        <a:t>Štúdie</a:t>
                      </a:r>
                      <a:r>
                        <a:rPr lang="en-US" sz="1200" u="none" dirty="0" smtClean="0"/>
                        <a:t>, </a:t>
                      </a:r>
                      <a:r>
                        <a:rPr lang="sk-SK" sz="1200" u="none" dirty="0" smtClean="0"/>
                        <a:t>stavebná dok</a:t>
                      </a:r>
                      <a:r>
                        <a:rPr lang="en-US" sz="1200" u="none" dirty="0" err="1" smtClean="0"/>
                        <a:t>ument</a:t>
                      </a:r>
                      <a:r>
                        <a:rPr lang="sk-SK" sz="1200" u="none" dirty="0" smtClean="0"/>
                        <a:t>ácia</a:t>
                      </a:r>
                      <a:r>
                        <a:rPr lang="en-US" sz="1200" u="none" dirty="0" smtClean="0"/>
                        <a:t>, </a:t>
                      </a:r>
                      <a:r>
                        <a:rPr lang="sk-SK" sz="1200" u="none" dirty="0" smtClean="0"/>
                        <a:t>povolenia</a:t>
                      </a:r>
                      <a:r>
                        <a:rPr lang="en-US" sz="1200" u="none" dirty="0" smtClean="0"/>
                        <a:t>;</a:t>
                      </a:r>
                      <a:r>
                        <a:rPr lang="en-US" sz="1200" u="none" baseline="0" dirty="0" smtClean="0"/>
                        <a:t> </a:t>
                      </a:r>
                      <a:r>
                        <a:rPr lang="sk-SK" sz="1200" u="none" baseline="0" dirty="0" smtClean="0"/>
                        <a:t>náklady na </a:t>
                      </a:r>
                      <a:r>
                        <a:rPr lang="en-US" sz="1200" b="0" dirty="0" smtClean="0"/>
                        <a:t>Invest</a:t>
                      </a:r>
                      <a:r>
                        <a:rPr lang="sk-SK" sz="1200" b="0" dirty="0" smtClean="0"/>
                        <a:t>ičné aktivity a</a:t>
                      </a:r>
                      <a:r>
                        <a:rPr lang="en-US" sz="1200" b="0" dirty="0" smtClean="0"/>
                        <a:t> </a:t>
                      </a:r>
                      <a:r>
                        <a:rPr lang="sk-SK" sz="1200" b="0" dirty="0" smtClean="0"/>
                        <a:t>stavebnú</a:t>
                      </a:r>
                      <a:r>
                        <a:rPr lang="sk-SK" sz="1200" b="0" baseline="0" dirty="0" smtClean="0"/>
                        <a:t> činnosť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en-US" sz="1200" u="none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200" dirty="0" smtClean="0"/>
                        <a:t>Dokumentácia musí byť pripravená a prefinancovaná v rámci stanovenej časovej osi opísanej v Príručke pren žiadateľa</a:t>
                      </a:r>
                      <a:r>
                        <a:rPr lang="en-US" sz="1200" dirty="0" smtClean="0"/>
                        <a:t> </a:t>
                      </a:r>
                      <a:r>
                        <a:rPr lang="sk-SK" sz="1200" dirty="0" smtClean="0"/>
                        <a:t>(napr. Štúdia uskutočniteľnosti, Analýza vplyvov na životné prostredie, povolenia, dokumentácie</a:t>
                      </a:r>
                      <a:r>
                        <a:rPr lang="en-US" sz="1200" baseline="0" dirty="0" smtClean="0"/>
                        <a:t>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200" dirty="0" smtClean="0">
                          <a:effectLst/>
                        </a:rPr>
                        <a:t>Mala by obsahovať</a:t>
                      </a:r>
                      <a:r>
                        <a:rPr lang="sk-SK" sz="1200" baseline="0" dirty="0" smtClean="0">
                          <a:effectLst/>
                        </a:rPr>
                        <a:t> náklady spojené s prípravou </a:t>
                      </a:r>
                      <a:r>
                        <a:rPr lang="en-US" sz="1200" dirty="0" smtClean="0">
                          <a:effectLst/>
                        </a:rPr>
                        <a:t>technic</a:t>
                      </a:r>
                      <a:r>
                        <a:rPr lang="sk-SK" sz="1200" dirty="0" smtClean="0">
                          <a:effectLst/>
                        </a:rPr>
                        <a:t>kej</a:t>
                      </a:r>
                      <a:r>
                        <a:rPr lang="en-US" sz="1200" dirty="0" smtClean="0">
                          <a:effectLst/>
                        </a:rPr>
                        <a:t> do</a:t>
                      </a:r>
                      <a:r>
                        <a:rPr lang="sk-SK" sz="1200" dirty="0" smtClean="0">
                          <a:effectLst/>
                        </a:rPr>
                        <a:t>k</a:t>
                      </a:r>
                      <a:r>
                        <a:rPr lang="en-US" sz="1200" dirty="0" err="1" smtClean="0">
                          <a:effectLst/>
                        </a:rPr>
                        <a:t>ument</a:t>
                      </a:r>
                      <a:r>
                        <a:rPr lang="sk-SK" sz="1200" dirty="0" smtClean="0">
                          <a:effectLst/>
                        </a:rPr>
                        <a:t>ácie vtedy, ak </a:t>
                      </a:r>
                      <a:r>
                        <a:rPr lang="hu-HU" sz="1200" dirty="0" err="1" smtClean="0">
                          <a:effectLst/>
                        </a:rPr>
                        <a:t>pr</a:t>
                      </a:r>
                      <a:r>
                        <a:rPr lang="sk-SK" sz="1200" dirty="0" smtClean="0">
                          <a:effectLst/>
                        </a:rPr>
                        <a:t>íprava</a:t>
                      </a:r>
                      <a:r>
                        <a:rPr lang="sk-SK" sz="1200" baseline="0" dirty="0" smtClean="0">
                          <a:effectLst/>
                        </a:rPr>
                        <a:t> a uskutočnenie stavebných prác sú súčasťou toho istého projektu, inak je nutné technickú dokumentáciu preložiť do rozp. kapitoly „Služby“. </a:t>
                      </a:r>
                      <a:endParaRPr lang="en-US" sz="1200" dirty="0" smtClean="0"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2400" b="1" dirty="0" smtClean="0">
                <a:solidFill>
                  <a:srgbClr val="0070C0"/>
                </a:solidFill>
              </a:rPr>
              <a:t>Rozpočtové kapitoly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021338"/>
              </p:ext>
            </p:extLst>
          </p:nvPr>
        </p:nvGraphicFramePr>
        <p:xfrm>
          <a:off x="457200" y="1600200"/>
          <a:ext cx="82296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sk-SK" sz="1200" b="1" dirty="0" smtClean="0">
                          <a:solidFill>
                            <a:schemeClr val="bg1"/>
                          </a:solidFill>
                        </a:rPr>
                        <a:t>Rozpočtová kapitola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 smtClean="0"/>
                        <a:t>Sú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Program</a:t>
                      </a:r>
                      <a:r>
                        <a:rPr lang="sk-SK" sz="1200" dirty="0" smtClean="0"/>
                        <a:t>ové</a:t>
                      </a:r>
                      <a:r>
                        <a:rPr lang="sk-SK" sz="1200" baseline="0" dirty="0" smtClean="0"/>
                        <a:t> pravidlá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sz="1200" b="1" dirty="0" smtClean="0"/>
                        <a:t>Projektom užívaná kancelária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u="none" dirty="0" smtClean="0"/>
                        <a:t>Určené predovšetkým</a:t>
                      </a:r>
                      <a:r>
                        <a:rPr lang="en-US" sz="1200" u="none" dirty="0" smtClean="0"/>
                        <a:t> </a:t>
                      </a:r>
                      <a:r>
                        <a:rPr lang="sk-SK" sz="1200" u="none" dirty="0" smtClean="0"/>
                        <a:t>pre malé</a:t>
                      </a:r>
                      <a:r>
                        <a:rPr lang="en-US" sz="1200" u="none" dirty="0" smtClean="0"/>
                        <a:t> </a:t>
                      </a:r>
                      <a:r>
                        <a:rPr lang="en-US" sz="1200" u="none" dirty="0" err="1" smtClean="0"/>
                        <a:t>organi</a:t>
                      </a:r>
                      <a:r>
                        <a:rPr lang="sk-SK" sz="1200" u="none" dirty="0" smtClean="0"/>
                        <a:t>zácie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sk-SK" sz="1200" dirty="0" smtClean="0"/>
                        <a:t>BUĎ </a:t>
                      </a:r>
                      <a:r>
                        <a:rPr lang="sk-SK" sz="1200" b="0" dirty="0" smtClean="0"/>
                        <a:t>Projektom užívaná kancelária</a:t>
                      </a:r>
                      <a:endParaRPr lang="en-US" sz="1200" b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200" dirty="0" smtClean="0"/>
                        <a:t> </a:t>
                      </a:r>
                      <a:r>
                        <a:rPr lang="sk-SK" sz="1200" dirty="0" smtClean="0"/>
                        <a:t>       ALEBO </a:t>
                      </a:r>
                      <a:r>
                        <a:rPr lang="en-US" sz="1200" dirty="0" err="1" smtClean="0"/>
                        <a:t>Administrat</a:t>
                      </a:r>
                      <a:r>
                        <a:rPr lang="sk-SK" sz="1200" dirty="0" smtClean="0"/>
                        <a:t>í</a:t>
                      </a:r>
                      <a:r>
                        <a:rPr lang="en-US" sz="1200" dirty="0" smtClean="0"/>
                        <a:t>v</a:t>
                      </a:r>
                      <a:r>
                        <a:rPr lang="sk-SK" sz="1200" dirty="0" smtClean="0"/>
                        <a:t>n</a:t>
                      </a:r>
                      <a:r>
                        <a:rPr lang="en-US" sz="1200" dirty="0" smtClean="0"/>
                        <a:t>e </a:t>
                      </a:r>
                      <a:r>
                        <a:rPr lang="sk-SK" sz="1200" dirty="0" smtClean="0"/>
                        <a:t>náklady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err="1" smtClean="0"/>
                        <a:t>Administrat</a:t>
                      </a:r>
                      <a:r>
                        <a:rPr lang="sk-SK" sz="1200" b="1" dirty="0" smtClean="0"/>
                        <a:t>ívne náklady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u="none" dirty="0" smtClean="0"/>
                        <a:t>Hradené sú režijné a </a:t>
                      </a:r>
                      <a:r>
                        <a:rPr lang="en-US" sz="1200" u="none" dirty="0" err="1" smtClean="0"/>
                        <a:t>administrat</a:t>
                      </a:r>
                      <a:r>
                        <a:rPr lang="sk-SK" sz="1200" u="none" dirty="0" smtClean="0"/>
                        <a:t>ívne</a:t>
                      </a:r>
                      <a:r>
                        <a:rPr lang="en-US" sz="1200" u="none" dirty="0" smtClean="0"/>
                        <a:t> </a:t>
                      </a:r>
                      <a:r>
                        <a:rPr lang="sk-SK" sz="1200" u="none" dirty="0" smtClean="0"/>
                        <a:t>náklady Vedúceho žiadateľa a žiadateľov realizujúcich projektové aktivity</a:t>
                      </a:r>
                      <a:endParaRPr lang="en-US" sz="12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sk-SK" sz="1200" dirty="0" smtClean="0"/>
                        <a:t>Napr</a:t>
                      </a:r>
                      <a:r>
                        <a:rPr lang="en-US" sz="1200" dirty="0" smtClean="0"/>
                        <a:t>.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sk-SK" sz="1200" baseline="0" dirty="0" smtClean="0"/>
                        <a:t>Prenájom kancelárie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hu-HU" sz="1200" dirty="0" err="1" smtClean="0"/>
                        <a:t>služby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spojené</a:t>
                      </a:r>
                      <a:r>
                        <a:rPr lang="hu-HU" sz="1200" dirty="0" smtClean="0"/>
                        <a:t> s </a:t>
                      </a:r>
                      <a:r>
                        <a:rPr lang="hu-HU" sz="1200" dirty="0" err="1" smtClean="0"/>
                        <a:t>nájmom</a:t>
                      </a:r>
                      <a:r>
                        <a:rPr lang="hu-HU" sz="1200" dirty="0" smtClean="0"/>
                        <a:t> (</a:t>
                      </a:r>
                      <a:r>
                        <a:rPr lang="hu-HU" sz="1200" dirty="0" err="1" smtClean="0"/>
                        <a:t>voda</a:t>
                      </a:r>
                      <a:r>
                        <a:rPr lang="hu-HU" sz="1200" dirty="0" smtClean="0"/>
                        <a:t>, </a:t>
                      </a:r>
                      <a:r>
                        <a:rPr lang="hu-HU" sz="1200" dirty="0" err="1" smtClean="0"/>
                        <a:t>elektrika</a:t>
                      </a:r>
                      <a:r>
                        <a:rPr lang="hu-HU" sz="1200" dirty="0" smtClean="0"/>
                        <a:t>, </a:t>
                      </a:r>
                      <a:r>
                        <a:rPr lang="hu-HU" sz="1200" dirty="0" err="1" smtClean="0"/>
                        <a:t>plyn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atď</a:t>
                      </a:r>
                      <a:r>
                        <a:rPr lang="hu-HU" sz="1200" dirty="0" smtClean="0"/>
                        <a:t>.)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hu-HU" sz="1200" dirty="0" err="1" smtClean="0"/>
                        <a:t>kancelárske</a:t>
                      </a:r>
                      <a:r>
                        <a:rPr lang="hu-HU" sz="1200" dirty="0" smtClean="0"/>
                        <a:t> </a:t>
                      </a:r>
                      <a:r>
                        <a:rPr lang="hu-HU" sz="1200" dirty="0" err="1" smtClean="0"/>
                        <a:t>potreby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archiv</a:t>
                      </a:r>
                      <a:r>
                        <a:rPr lang="sk-SK" sz="1200" baseline="0" dirty="0" smtClean="0"/>
                        <a:t>ácia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sk-SK" sz="1200" baseline="0" dirty="0" smtClean="0"/>
                        <a:t>d</a:t>
                      </a:r>
                      <a:r>
                        <a:rPr lang="en-US" sz="1200" baseline="0" dirty="0" smtClean="0"/>
                        <a:t>o</a:t>
                      </a:r>
                      <a:r>
                        <a:rPr lang="sk-SK" sz="1200" baseline="0" dirty="0" smtClean="0"/>
                        <a:t>k</a:t>
                      </a:r>
                      <a:r>
                        <a:rPr lang="en-US" sz="1200" baseline="0" dirty="0" err="1" smtClean="0"/>
                        <a:t>ument</a:t>
                      </a:r>
                      <a:r>
                        <a:rPr lang="sk-SK" sz="1200" baseline="0" dirty="0" smtClean="0"/>
                        <a:t>ov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sk-SK" sz="1200" baseline="0" dirty="0" smtClean="0"/>
                        <a:t>ukladanie dát a ich skladovanie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sk-SK" sz="1200" baseline="0" dirty="0" smtClean="0"/>
                        <a:t>údržba a čistenie kancelárskych priestorov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sk-SK" sz="1200" baseline="0" dirty="0" smtClean="0"/>
                        <a:t>bezpečnostné služby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licen</a:t>
                      </a:r>
                      <a:r>
                        <a:rPr lang="sk-SK" sz="1200" baseline="0" dirty="0" smtClean="0"/>
                        <a:t>čné poplatky za používanie </a:t>
                      </a:r>
                      <a:r>
                        <a:rPr lang="en-US" sz="1200" baseline="0" dirty="0" smtClean="0"/>
                        <a:t>soft</a:t>
                      </a:r>
                      <a:r>
                        <a:rPr lang="sk-SK" sz="1200" baseline="0" dirty="0" smtClean="0"/>
                        <a:t>véru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sk-SK" sz="1200" baseline="0" dirty="0" smtClean="0"/>
                        <a:t>náklady za poskytovanie komunikačných služieb </a:t>
                      </a:r>
                      <a:r>
                        <a:rPr lang="en-US" sz="1200" baseline="0" dirty="0" smtClean="0"/>
                        <a:t>(tele</a:t>
                      </a:r>
                      <a:r>
                        <a:rPr lang="sk-SK" sz="1200" baseline="0" dirty="0" smtClean="0"/>
                        <a:t>fón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en-US" sz="1200" baseline="0" dirty="0" err="1" smtClean="0"/>
                        <a:t>mobil</a:t>
                      </a:r>
                      <a:r>
                        <a:rPr lang="en-US" sz="1200" baseline="0" dirty="0" smtClean="0"/>
                        <a:t>, fax, Internet, </a:t>
                      </a:r>
                      <a:r>
                        <a:rPr lang="en-US" sz="1200" baseline="0" dirty="0" err="1" smtClean="0"/>
                        <a:t>po</a:t>
                      </a:r>
                      <a:r>
                        <a:rPr lang="sk-SK" sz="1200" baseline="0" dirty="0" smtClean="0"/>
                        <a:t>štové služby</a:t>
                      </a:r>
                      <a:r>
                        <a:rPr lang="en-US" sz="1200" baseline="0" dirty="0" smtClean="0"/>
                        <a:t>, </a:t>
                      </a:r>
                      <a:r>
                        <a:rPr lang="sk-SK" sz="1200" baseline="0" dirty="0" smtClean="0"/>
                        <a:t>poplatky za používanie online služieb.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9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2400" b="1" dirty="0" err="1" smtClean="0">
                <a:solidFill>
                  <a:srgbClr val="0070C0"/>
                </a:solidFill>
              </a:rPr>
              <a:t>Predstavenie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Program</a:t>
            </a:r>
            <a:r>
              <a:rPr lang="hu-HU" sz="2400" b="1" smtClean="0">
                <a:solidFill>
                  <a:srgbClr val="0070C0"/>
                </a:solidFill>
              </a:rPr>
              <a:t>u ENI</a:t>
            </a:r>
            <a:r>
              <a:rPr lang="en-US" sz="2400" b="1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just">
              <a:buNone/>
            </a:pPr>
            <a:r>
              <a:rPr lang="sk-SK" sz="2400" dirty="0" smtClean="0"/>
              <a:t>Rozpočet</a:t>
            </a:r>
            <a:r>
              <a:rPr lang="en-US" sz="2400" dirty="0" smtClean="0"/>
              <a:t>: </a:t>
            </a:r>
            <a:r>
              <a:rPr lang="en-GB" sz="2400" dirty="0"/>
              <a:t>81 347 </a:t>
            </a:r>
            <a:r>
              <a:rPr lang="en-GB" sz="2400" dirty="0" smtClean="0"/>
              <a:t>200</a:t>
            </a:r>
            <a:r>
              <a:rPr lang="en-US" sz="2400" dirty="0" smtClean="0"/>
              <a:t> euro </a:t>
            </a:r>
            <a:r>
              <a:rPr lang="en-GB" sz="2400" dirty="0"/>
              <a:t>73 952 </a:t>
            </a:r>
            <a:r>
              <a:rPr lang="en-GB" sz="2400" dirty="0" smtClean="0"/>
              <a:t>000 EU contribution, </a:t>
            </a:r>
            <a:r>
              <a:rPr lang="en-GB" sz="2400" dirty="0"/>
              <a:t>7 395 </a:t>
            </a:r>
            <a:r>
              <a:rPr lang="en-GB" sz="2400" dirty="0" smtClean="0"/>
              <a:t>200 </a:t>
            </a:r>
            <a:r>
              <a:rPr lang="sk-SK" sz="2400" dirty="0" smtClean="0"/>
              <a:t>spolu</a:t>
            </a:r>
            <a:r>
              <a:rPr lang="en-GB" sz="2400" dirty="0" smtClean="0"/>
              <a:t>f</a:t>
            </a:r>
            <a:r>
              <a:rPr lang="sk-SK" sz="2400" dirty="0" smtClean="0"/>
              <a:t>inancovanie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b="1" dirty="0" smtClean="0"/>
          </a:p>
        </p:txBody>
      </p:sp>
      <p:pic>
        <p:nvPicPr>
          <p:cNvPr id="2050" name="Picture 2" descr="C:\Users\roxanadamian\Desktop\culture white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1" y="2286000"/>
            <a:ext cx="915986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xanadamian\Desktop\environment white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48" y="2286000"/>
            <a:ext cx="924042" cy="91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xanadamian\Desktop\transport white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93" y="2286000"/>
            <a:ext cx="912814" cy="8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oxanadamian\Desktop\health white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915986" cy="9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914" y="3231757"/>
            <a:ext cx="1752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TO 3: </a:t>
            </a:r>
            <a:r>
              <a:rPr lang="sk-SK" sz="1200" b="1" dirty="0"/>
              <a:t>Podpora miestnej kultúry a zachovanie historického dedičstva</a:t>
            </a:r>
            <a:r>
              <a:rPr lang="hu-HU" sz="1200" b="1" dirty="0"/>
              <a:t> </a:t>
            </a:r>
            <a:endParaRPr lang="en-GB" sz="1200" b="1" dirty="0" smtClean="0"/>
          </a:p>
          <a:p>
            <a:pPr algn="just"/>
            <a:endParaRPr lang="en-GB" sz="1400" b="1" dirty="0" smtClean="0"/>
          </a:p>
          <a:p>
            <a:pPr algn="just"/>
            <a:r>
              <a:rPr lang="en-GB" sz="1200" b="1" dirty="0" err="1" smtClean="0">
                <a:solidFill>
                  <a:schemeClr val="tx2"/>
                </a:solidFill>
              </a:rPr>
              <a:t>Priorit</a:t>
            </a:r>
            <a:r>
              <a:rPr lang="sk-SK" sz="1200" b="1" dirty="0" smtClean="0">
                <a:solidFill>
                  <a:schemeClr val="tx2"/>
                </a:solidFill>
              </a:rPr>
              <a:t>a </a:t>
            </a:r>
            <a:r>
              <a:rPr lang="en-GB" sz="1200" b="1" dirty="0" smtClean="0">
                <a:solidFill>
                  <a:schemeClr val="tx2"/>
                </a:solidFill>
              </a:rPr>
              <a:t>1</a:t>
            </a:r>
            <a:r>
              <a:rPr lang="en-GB" sz="1200" b="1" dirty="0">
                <a:solidFill>
                  <a:schemeClr val="tx2"/>
                </a:solidFill>
              </a:rPr>
              <a:t>: </a:t>
            </a:r>
            <a:r>
              <a:rPr lang="sk-SK" sz="1200" b="1" dirty="0"/>
              <a:t>Podpora miestnej kultúry a historického dedičstva spolu s funkciami cestovného ruchu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2069" y="3231757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 smtClean="0"/>
              <a:t>TO6: </a:t>
            </a:r>
            <a:r>
              <a:rPr lang="sk-SK" sz="1200" b="1" dirty="0"/>
              <a:t>Ochrana životného prostredia, zmiernenie vplyvov klimatických zmien a prispôsobenie sa im </a:t>
            </a:r>
            <a:endParaRPr lang="en-GB" sz="1400" b="1" dirty="0"/>
          </a:p>
          <a:p>
            <a:pPr algn="just"/>
            <a:r>
              <a:rPr lang="en-GB" sz="1200" b="1" dirty="0" err="1" smtClean="0">
                <a:solidFill>
                  <a:schemeClr val="tx2"/>
                </a:solidFill>
              </a:rPr>
              <a:t>Priorit</a:t>
            </a:r>
            <a:r>
              <a:rPr lang="sk-SK" sz="1200" b="1" dirty="0" smtClean="0">
                <a:solidFill>
                  <a:schemeClr val="tx2"/>
                </a:solidFill>
              </a:rPr>
              <a:t>a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>
                <a:solidFill>
                  <a:schemeClr val="tx2"/>
                </a:solidFill>
              </a:rPr>
              <a:t>1: </a:t>
            </a:r>
            <a:r>
              <a:rPr lang="sk-SK" sz="1200" b="1" dirty="0"/>
              <a:t>Udržateľné využívanie životného prostredia na prihraničnom území –zachovanie prírodných zdrojov, opatrenia na zníženie emisií skleníkových plynov a znečistenia riek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162794"/>
            <a:ext cx="2133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/>
              <a:t>TO 7 </a:t>
            </a:r>
            <a:r>
              <a:rPr lang="sk-SK" sz="1200" b="1" dirty="0"/>
              <a:t>Zlepšenie prístupnosti regiónov, rozvoj udržateľných a voči klimatickým zmenám odolných dopravných a komunikačných sietí a systémov</a:t>
            </a:r>
            <a:endParaRPr lang="en-GB" sz="1200" b="1" dirty="0" smtClean="0"/>
          </a:p>
          <a:p>
            <a:r>
              <a:rPr lang="en-GB" sz="1200" b="1" dirty="0" err="1" smtClean="0">
                <a:solidFill>
                  <a:schemeClr val="tx2"/>
                </a:solidFill>
              </a:rPr>
              <a:t>Priorit</a:t>
            </a:r>
            <a:r>
              <a:rPr lang="sk-SK" sz="1200" b="1" dirty="0" smtClean="0">
                <a:solidFill>
                  <a:schemeClr val="tx2"/>
                </a:solidFill>
              </a:rPr>
              <a:t>a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>
                <a:solidFill>
                  <a:schemeClr val="tx2"/>
                </a:solidFill>
              </a:rPr>
              <a:t>1: </a:t>
            </a:r>
            <a:r>
              <a:rPr lang="sk-SK" sz="1200" b="1" dirty="0"/>
              <a:t>Rozvoj dopravnej</a:t>
            </a:r>
            <a:endParaRPr lang="hu-HU" sz="1200" dirty="0"/>
          </a:p>
          <a:p>
            <a:r>
              <a:rPr lang="sk-SK" sz="1200" b="1" dirty="0"/>
              <a:t>infraštruktúry </a:t>
            </a:r>
            <a:r>
              <a:rPr lang="sk-SK" sz="1200" b="1" dirty="0" smtClean="0"/>
              <a:t>s cieľom </a:t>
            </a:r>
            <a:r>
              <a:rPr lang="sk-SK" sz="1200" b="1" dirty="0"/>
              <a:t>zlepšiť</a:t>
            </a:r>
            <a:endParaRPr lang="hu-HU" sz="1200" dirty="0"/>
          </a:p>
          <a:p>
            <a:r>
              <a:rPr lang="sk-SK" sz="1200" b="1" dirty="0"/>
              <a:t>mobilitu osôb </a:t>
            </a:r>
            <a:r>
              <a:rPr lang="sk-SK" sz="1200" b="1" dirty="0" smtClean="0"/>
              <a:t>a tovaru</a:t>
            </a:r>
            <a:endParaRPr lang="hu-HU" sz="1200" dirty="0"/>
          </a:p>
          <a:p>
            <a:pPr algn="just"/>
            <a:endParaRPr lang="en-GB" sz="1200" b="1" dirty="0">
              <a:solidFill>
                <a:schemeClr val="tx2"/>
              </a:solidFill>
            </a:endParaRPr>
          </a:p>
          <a:p>
            <a:pPr algn="just"/>
            <a:r>
              <a:rPr lang="en-GB" sz="1200" b="1" dirty="0" err="1" smtClean="0">
                <a:solidFill>
                  <a:schemeClr val="tx2"/>
                </a:solidFill>
              </a:rPr>
              <a:t>Priorit</a:t>
            </a:r>
            <a:r>
              <a:rPr lang="sk-SK" sz="1200" b="1" dirty="0" smtClean="0">
                <a:solidFill>
                  <a:schemeClr val="tx2"/>
                </a:solidFill>
              </a:rPr>
              <a:t>a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>
                <a:solidFill>
                  <a:schemeClr val="tx2"/>
                </a:solidFill>
              </a:rPr>
              <a:t>2: </a:t>
            </a:r>
            <a:r>
              <a:rPr lang="sk-SK" sz="1200" b="1" dirty="0"/>
              <a:t>Rozvoj infraštruktúry informačno-komunikačných technológií a výmena informácií </a:t>
            </a:r>
            <a:endParaRPr lang="en-US" sz="1200" dirty="0"/>
          </a:p>
          <a:p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3231757"/>
            <a:ext cx="2133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b="1" dirty="0"/>
              <a:t>TO8 </a:t>
            </a:r>
            <a:r>
              <a:rPr lang="sk-SK" sz="1200" b="1" dirty="0"/>
              <a:t>Spoločné výzvy v oblasti bezpečnosti a ochrany</a:t>
            </a:r>
            <a:endParaRPr lang="en-US" sz="1200" dirty="0"/>
          </a:p>
          <a:p>
            <a:pPr algn="just"/>
            <a:endParaRPr lang="en-GB" sz="1200" b="1" dirty="0" smtClean="0"/>
          </a:p>
          <a:p>
            <a:r>
              <a:rPr lang="en-GB" sz="1200" b="1" dirty="0" err="1" smtClean="0">
                <a:solidFill>
                  <a:schemeClr val="tx2"/>
                </a:solidFill>
              </a:rPr>
              <a:t>Priorit</a:t>
            </a:r>
            <a:r>
              <a:rPr lang="sk-SK" sz="1200" b="1" dirty="0" smtClean="0">
                <a:solidFill>
                  <a:schemeClr val="tx2"/>
                </a:solidFill>
              </a:rPr>
              <a:t>a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>
                <a:solidFill>
                  <a:schemeClr val="tx2"/>
                </a:solidFill>
              </a:rPr>
              <a:t>1: </a:t>
            </a:r>
            <a:r>
              <a:rPr lang="sk-SK" sz="1200" b="1" dirty="0"/>
              <a:t>Podpora spoločných aktivít zameraných na predchádzanie prírodným a </a:t>
            </a:r>
            <a:endParaRPr lang="hu-HU" sz="1200" dirty="0"/>
          </a:p>
          <a:p>
            <a:r>
              <a:rPr lang="sk-SK" sz="1200" b="1" dirty="0"/>
              <a:t>človekom spôsobeným katastrofám, podpora spoločného postupu v mimoriadnych </a:t>
            </a:r>
            <a:r>
              <a:rPr lang="sk-SK" sz="1200" b="1" dirty="0" smtClean="0"/>
              <a:t>situáciách</a:t>
            </a:r>
          </a:p>
          <a:p>
            <a:endParaRPr lang="en-GB" sz="1200" b="1" dirty="0" smtClean="0">
              <a:solidFill>
                <a:schemeClr val="tx2"/>
              </a:solidFill>
            </a:endParaRPr>
          </a:p>
          <a:p>
            <a:r>
              <a:rPr lang="en-GB" sz="1200" b="1" dirty="0" err="1" smtClean="0">
                <a:solidFill>
                  <a:schemeClr val="tx2"/>
                </a:solidFill>
              </a:rPr>
              <a:t>Priorit</a:t>
            </a:r>
            <a:r>
              <a:rPr lang="sk-SK" sz="1200" b="1" dirty="0" smtClean="0">
                <a:solidFill>
                  <a:schemeClr val="tx2"/>
                </a:solidFill>
              </a:rPr>
              <a:t>a</a:t>
            </a:r>
            <a:r>
              <a:rPr lang="en-GB" sz="1200" b="1" dirty="0" smtClean="0">
                <a:solidFill>
                  <a:schemeClr val="tx2"/>
                </a:solidFill>
              </a:rPr>
              <a:t> </a:t>
            </a:r>
            <a:r>
              <a:rPr lang="en-GB" sz="1200" b="1" dirty="0">
                <a:solidFill>
                  <a:schemeClr val="tx2"/>
                </a:solidFill>
              </a:rPr>
              <a:t>2: </a:t>
            </a:r>
            <a:r>
              <a:rPr lang="sk-SK" sz="1200" b="1" dirty="0"/>
              <a:t>Podpora rozvoja</a:t>
            </a:r>
            <a:endParaRPr lang="hu-HU" sz="1200" dirty="0"/>
          </a:p>
          <a:p>
            <a:r>
              <a:rPr lang="sk-SK" sz="1200" b="1" dirty="0"/>
              <a:t>zdravia</a:t>
            </a:r>
            <a:endParaRPr lang="en-US" sz="1200" dirty="0"/>
          </a:p>
          <a:p>
            <a:endParaRPr lang="en-US" sz="1200" dirty="0"/>
          </a:p>
          <a:p>
            <a:endParaRPr lang="en-GB" sz="1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972866"/>
              </p:ext>
            </p:extLst>
          </p:nvPr>
        </p:nvGraphicFramePr>
        <p:xfrm>
          <a:off x="253778" y="5791201"/>
          <a:ext cx="8128224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56"/>
                <a:gridCol w="2032056"/>
                <a:gridCol w="2032056"/>
                <a:gridCol w="2032056"/>
              </a:tblGrid>
              <a:tr h="533399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11 855 430 euro</a:t>
                      </a:r>
                    </a:p>
                    <a:p>
                      <a:r>
                        <a:rPr lang="en-GB" sz="1200" kern="1200" dirty="0" smtClean="0">
                          <a:effectLst/>
                        </a:rPr>
                        <a:t>16,05% </a:t>
                      </a:r>
                      <a:r>
                        <a:rPr lang="sk-SK" sz="1200" kern="1200" dirty="0" smtClean="0">
                          <a:effectLst/>
                        </a:rPr>
                        <a:t>z celkového rozpočtu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effectLst/>
                        </a:rPr>
                        <a:t>14 018 526 euro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effectLst/>
                        </a:rPr>
                        <a:t>18,9%</a:t>
                      </a:r>
                      <a:r>
                        <a:rPr lang="en-GB" sz="1200" kern="1200" baseline="0" dirty="0" smtClean="0">
                          <a:effectLst/>
                        </a:rPr>
                        <a:t> </a:t>
                      </a:r>
                      <a:r>
                        <a:rPr lang="sk-SK" sz="1200" kern="1200" dirty="0" smtClean="0">
                          <a:effectLst/>
                        </a:rPr>
                        <a:t>z celkového rozpočtu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21 339 774 euro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28.86%</a:t>
                      </a:r>
                      <a:r>
                        <a:rPr lang="en-GB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200" kern="1200" dirty="0" smtClean="0">
                          <a:effectLst/>
                        </a:rPr>
                        <a:t>z celkového rozpočtu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19 343 070 euro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26,16% </a:t>
                      </a:r>
                      <a:r>
                        <a:rPr lang="sk-SK" sz="1200" kern="1200" dirty="0" smtClean="0">
                          <a:effectLst/>
                        </a:rPr>
                        <a:t>z celkového rozpočtu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4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629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200" b="1" dirty="0" smtClean="0">
                <a:solidFill>
                  <a:srgbClr val="0070C0"/>
                </a:solidFill>
              </a:rPr>
              <a:t>TO </a:t>
            </a:r>
            <a:r>
              <a:rPr lang="en-US" sz="2200" b="1" dirty="0">
                <a:solidFill>
                  <a:srgbClr val="0070C0"/>
                </a:solidFill>
              </a:rPr>
              <a:t>3: </a:t>
            </a:r>
            <a:r>
              <a:rPr lang="sk-SK" sz="2200" b="1" dirty="0">
                <a:solidFill>
                  <a:srgbClr val="0070C0"/>
                </a:solidFill>
              </a:rPr>
              <a:t>Podpora miestnej kultúry a zachovanie historického dedičstva</a:t>
            </a:r>
            <a:r>
              <a:rPr lang="en-US" sz="2200" b="1" dirty="0" smtClean="0">
                <a:solidFill>
                  <a:srgbClr val="0070C0"/>
                </a:solidFill>
              </a:rPr>
              <a:t>. </a:t>
            </a:r>
            <a:r>
              <a:rPr lang="sk-SK" sz="2200" b="1" dirty="0" smtClean="0">
                <a:solidFill>
                  <a:srgbClr val="0070C0"/>
                </a:solidFill>
              </a:rPr>
              <a:t/>
            </a:r>
            <a:br>
              <a:rPr lang="sk-SK" sz="2200" b="1" dirty="0" smtClean="0">
                <a:solidFill>
                  <a:srgbClr val="0070C0"/>
                </a:solidFill>
              </a:rPr>
            </a:br>
            <a:r>
              <a:rPr lang="en-US" sz="2200" b="1" dirty="0" err="1" smtClean="0"/>
              <a:t>Priorit</a:t>
            </a:r>
            <a:r>
              <a:rPr lang="sk-SK" sz="2200" b="1" dirty="0" smtClean="0"/>
              <a:t>a</a:t>
            </a:r>
            <a:r>
              <a:rPr lang="en-US" sz="2200" b="1" dirty="0" smtClean="0"/>
              <a:t> 1 </a:t>
            </a:r>
            <a:r>
              <a:rPr lang="sk-SK" sz="2000" b="1" dirty="0"/>
              <a:t>Podpora miestnej kultúry a historického dedičstva spolu s funkciami cestovného ruchu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sk-SK" sz="2900" b="1" dirty="0" smtClean="0"/>
              <a:t>Cieľom</a:t>
            </a:r>
            <a:r>
              <a:rPr lang="en-GB" sz="2900" b="1" dirty="0" smtClean="0"/>
              <a:t> </a:t>
            </a:r>
            <a:r>
              <a:rPr lang="en-GB" sz="2900" b="1" dirty="0"/>
              <a:t>priority </a:t>
            </a:r>
            <a:r>
              <a:rPr lang="sk-SK" sz="2900" b="1" dirty="0" smtClean="0"/>
              <a:t>je rozvoj oprávneného územia ako spoločnej turistickej destinácie založenej na kultúrnych</a:t>
            </a:r>
            <a:r>
              <a:rPr lang="en-GB" sz="2900" b="1" dirty="0" smtClean="0"/>
              <a:t>, historic</a:t>
            </a:r>
            <a:r>
              <a:rPr lang="sk-SK" sz="2900" b="1" dirty="0" smtClean="0"/>
              <a:t>kých</a:t>
            </a:r>
            <a:r>
              <a:rPr lang="en-GB" sz="2900" b="1" dirty="0" smtClean="0"/>
              <a:t>, </a:t>
            </a:r>
            <a:r>
              <a:rPr lang="sk-SK" sz="2900" b="1" dirty="0" smtClean="0"/>
              <a:t>náboženských hodnotách s prízvukom na  zachovanie historických budov</a:t>
            </a:r>
            <a:r>
              <a:rPr lang="en-GB" sz="2900" b="1" dirty="0" smtClean="0"/>
              <a:t>. </a:t>
            </a:r>
          </a:p>
          <a:p>
            <a:r>
              <a:rPr lang="sk-SK" sz="2900" b="1" dirty="0" smtClean="0"/>
              <a:t>Zachovanie historického dedičstva zahŕňa </a:t>
            </a:r>
            <a:r>
              <a:rPr lang="sk-SK" sz="2900" b="1" u="sng" dirty="0" smtClean="0"/>
              <a:t>nasledovné </a:t>
            </a:r>
            <a:r>
              <a:rPr lang="en-GB" sz="2900" b="1" u="sng" dirty="0" err="1" smtClean="0"/>
              <a:t>typ</a:t>
            </a:r>
            <a:r>
              <a:rPr lang="sk-SK" sz="2900" b="1" u="sng" dirty="0" smtClean="0"/>
              <a:t>y</a:t>
            </a:r>
            <a:r>
              <a:rPr lang="en-GB" sz="2900" b="1" u="sng" dirty="0" smtClean="0"/>
              <a:t> a</a:t>
            </a:r>
            <a:r>
              <a:rPr lang="sk-SK" sz="2900" b="1" u="sng" dirty="0" smtClean="0"/>
              <a:t>k</a:t>
            </a:r>
            <a:r>
              <a:rPr lang="en-GB" sz="2900" b="1" u="sng" dirty="0" err="1" smtClean="0"/>
              <a:t>ti</a:t>
            </a:r>
            <a:r>
              <a:rPr lang="sk-SK" sz="2900" b="1" u="sng" dirty="0" smtClean="0"/>
              <a:t>vít</a:t>
            </a:r>
            <a:r>
              <a:rPr lang="en-GB" sz="2900" b="1" u="sng" dirty="0" smtClean="0"/>
              <a:t>:</a:t>
            </a:r>
            <a:endParaRPr lang="en-US" sz="2900" b="1" u="sng" dirty="0"/>
          </a:p>
          <a:p>
            <a:pPr marL="457200" lvl="1" indent="0">
              <a:buNone/>
            </a:pPr>
            <a:r>
              <a:rPr lang="sk-SK" sz="2900" dirty="0" smtClean="0"/>
              <a:t>Napr.</a:t>
            </a:r>
            <a:r>
              <a:rPr lang="en-GB" sz="2900" dirty="0" smtClean="0"/>
              <a:t>: </a:t>
            </a:r>
            <a:r>
              <a:rPr lang="sk-SK" sz="2900" dirty="0"/>
              <a:t>Uchovávanie a reštaurovanie pamiatok historického dedičstva </a:t>
            </a:r>
            <a:r>
              <a:rPr lang="en-GB" sz="2900" dirty="0" smtClean="0"/>
              <a:t>(</a:t>
            </a:r>
            <a:r>
              <a:rPr lang="sk-SK" sz="2900" dirty="0"/>
              <a:t>budov, historických parkov a záhrad v súlade s požiadavkami na obnovu pamiatok s cieľom vytvoriť sieť turistických lokalít ako základom pre tematické trasy a tematické balíčky v prihraničnom </a:t>
            </a:r>
            <a:r>
              <a:rPr lang="sk-SK" sz="2900" dirty="0" smtClean="0"/>
              <a:t>regióne)</a:t>
            </a:r>
            <a:r>
              <a:rPr lang="en-GB" sz="2900" dirty="0" smtClean="0"/>
              <a:t>.</a:t>
            </a:r>
            <a:endParaRPr lang="en-US" sz="2900" dirty="0"/>
          </a:p>
          <a:p>
            <a:r>
              <a:rPr lang="en-GB" sz="2900" b="1" dirty="0" err="1" smtClean="0"/>
              <a:t>Turis</a:t>
            </a:r>
            <a:r>
              <a:rPr lang="sk-SK" sz="2900" b="1" dirty="0" smtClean="0"/>
              <a:t>tické</a:t>
            </a:r>
            <a:r>
              <a:rPr lang="en-GB" sz="2900" b="1" dirty="0" smtClean="0"/>
              <a:t> s</a:t>
            </a:r>
            <a:r>
              <a:rPr lang="sk-SK" sz="2900" b="1" dirty="0" smtClean="0"/>
              <a:t>lužby</a:t>
            </a:r>
            <a:r>
              <a:rPr lang="en-GB" sz="2900" b="1" dirty="0" smtClean="0"/>
              <a:t> </a:t>
            </a:r>
            <a:r>
              <a:rPr lang="sk-SK" sz="2900" b="1" dirty="0" smtClean="0"/>
              <a:t>zahŕňajú </a:t>
            </a:r>
            <a:r>
              <a:rPr lang="sk-SK" sz="2900" b="1" u="sng" dirty="0"/>
              <a:t>nasledovné </a:t>
            </a:r>
            <a:r>
              <a:rPr lang="en-GB" sz="2900" b="1" u="sng" dirty="0" err="1"/>
              <a:t>typ</a:t>
            </a:r>
            <a:r>
              <a:rPr lang="sk-SK" sz="2900" b="1" u="sng" dirty="0"/>
              <a:t>y</a:t>
            </a:r>
            <a:r>
              <a:rPr lang="en-GB" sz="2900" b="1" u="sng" dirty="0"/>
              <a:t> a</a:t>
            </a:r>
            <a:r>
              <a:rPr lang="sk-SK" sz="2900" b="1" u="sng" dirty="0"/>
              <a:t>k</a:t>
            </a:r>
            <a:r>
              <a:rPr lang="en-GB" sz="2900" b="1" u="sng" dirty="0" err="1"/>
              <a:t>ti</a:t>
            </a:r>
            <a:r>
              <a:rPr lang="sk-SK" sz="2900" b="1" u="sng" dirty="0"/>
              <a:t>vít</a:t>
            </a:r>
            <a:r>
              <a:rPr lang="en-GB" sz="2900" b="1" u="sng" dirty="0" smtClean="0"/>
              <a:t>:</a:t>
            </a:r>
            <a:r>
              <a:rPr lang="en-GB" sz="2900" b="1" dirty="0" smtClean="0"/>
              <a:t>  </a:t>
            </a:r>
            <a:endParaRPr lang="en-US" sz="2900" b="1" dirty="0"/>
          </a:p>
          <a:p>
            <a:pPr marL="457200" lvl="1" indent="0">
              <a:buNone/>
            </a:pPr>
            <a:r>
              <a:rPr lang="sk-SK" sz="3200" dirty="0" smtClean="0"/>
              <a:t>Napr.</a:t>
            </a:r>
            <a:r>
              <a:rPr lang="en-GB" sz="3000" dirty="0" smtClean="0"/>
              <a:t>: </a:t>
            </a:r>
            <a:r>
              <a:rPr lang="sk-SK" sz="2900" dirty="0"/>
              <a:t>Rozvoj spoločných destinácií prihraničného cestovného ruchu, tematických trás, balíkov spájajúcich lokality historického, kultúrneho, alebo náboženského dedičstva a iné atrakcie a služby.</a:t>
            </a:r>
            <a:endParaRPr lang="hu-HU" sz="2900" dirty="0"/>
          </a:p>
          <a:p>
            <a:pPr marL="457200" lvl="1" indent="0">
              <a:buNone/>
            </a:pPr>
            <a:r>
              <a:rPr lang="en-GB" sz="3000" dirty="0" smtClean="0"/>
              <a:t>.</a:t>
            </a:r>
            <a:endParaRPr lang="en-US" sz="3000" dirty="0"/>
          </a:p>
          <a:p>
            <a:pPr marL="457200" lvl="1" indent="0">
              <a:buNone/>
            </a:pPr>
            <a:endParaRPr lang="en-US" sz="2900" dirty="0"/>
          </a:p>
          <a:p>
            <a:r>
              <a:rPr lang="sk-SK" sz="2900" dirty="0" smtClean="0">
                <a:solidFill>
                  <a:srgbClr val="C00000"/>
                </a:solidFill>
              </a:rPr>
              <a:t>Z PRIORITY SÚ VYŇATÉ</a:t>
            </a:r>
            <a:r>
              <a:rPr lang="en-GB" sz="2900" dirty="0" smtClean="0">
                <a:solidFill>
                  <a:srgbClr val="C00000"/>
                </a:solidFill>
              </a:rPr>
              <a:t>: </a:t>
            </a:r>
            <a:r>
              <a:rPr lang="en-GB" sz="2900" dirty="0" err="1" smtClean="0">
                <a:solidFill>
                  <a:srgbClr val="C00000"/>
                </a:solidFill>
              </a:rPr>
              <a:t>Renov</a:t>
            </a:r>
            <a:r>
              <a:rPr lang="sk-SK" sz="2900" dirty="0" smtClean="0">
                <a:solidFill>
                  <a:srgbClr val="C00000"/>
                </a:solidFill>
              </a:rPr>
              <a:t>ácie</a:t>
            </a:r>
            <a:r>
              <a:rPr lang="en-GB" sz="2900" dirty="0" smtClean="0">
                <a:solidFill>
                  <a:srgbClr val="C00000"/>
                </a:solidFill>
              </a:rPr>
              <a:t> historic</a:t>
            </a:r>
            <a:r>
              <a:rPr lang="sk-SK" sz="2900" dirty="0" smtClean="0">
                <a:solidFill>
                  <a:srgbClr val="C00000"/>
                </a:solidFill>
              </a:rPr>
              <a:t>kých</a:t>
            </a:r>
            <a:r>
              <a:rPr lang="en-GB" sz="2900" dirty="0" smtClean="0">
                <a:solidFill>
                  <a:srgbClr val="C00000"/>
                </a:solidFill>
              </a:rPr>
              <a:t> </a:t>
            </a:r>
            <a:r>
              <a:rPr lang="en-GB" sz="2900" dirty="0" err="1" smtClean="0">
                <a:solidFill>
                  <a:srgbClr val="C00000"/>
                </a:solidFill>
              </a:rPr>
              <a:t>bu</a:t>
            </a:r>
            <a:r>
              <a:rPr lang="sk-SK" sz="2900" dirty="0" smtClean="0">
                <a:solidFill>
                  <a:srgbClr val="C00000"/>
                </a:solidFill>
              </a:rPr>
              <a:t>dov bez skutočnej cezhraničnej funkcie turizmu</a:t>
            </a:r>
            <a:r>
              <a:rPr lang="en-GB" sz="2900" dirty="0" smtClean="0">
                <a:solidFill>
                  <a:srgbClr val="C00000"/>
                </a:solidFill>
              </a:rPr>
              <a:t> </a:t>
            </a:r>
            <a:r>
              <a:rPr lang="sk-SK" sz="2900" dirty="0" smtClean="0">
                <a:solidFill>
                  <a:srgbClr val="C00000"/>
                </a:solidFill>
              </a:rPr>
              <a:t>ako aj </a:t>
            </a:r>
            <a:r>
              <a:rPr lang="en-GB" sz="2900" dirty="0" err="1" smtClean="0">
                <a:solidFill>
                  <a:srgbClr val="C00000"/>
                </a:solidFill>
              </a:rPr>
              <a:t>turis</a:t>
            </a:r>
            <a:r>
              <a:rPr lang="sk-SK" sz="2900" dirty="0" smtClean="0">
                <a:solidFill>
                  <a:srgbClr val="C00000"/>
                </a:solidFill>
              </a:rPr>
              <a:t>tické služby</a:t>
            </a:r>
            <a:r>
              <a:rPr lang="en-GB" sz="2900" dirty="0" smtClean="0">
                <a:solidFill>
                  <a:srgbClr val="C00000"/>
                </a:solidFill>
              </a:rPr>
              <a:t> </a:t>
            </a:r>
            <a:r>
              <a:rPr lang="sk-SK" sz="2900" dirty="0" smtClean="0">
                <a:solidFill>
                  <a:srgbClr val="C00000"/>
                </a:solidFill>
              </a:rPr>
              <a:t>alebo rozvojové aktivity</a:t>
            </a:r>
            <a:r>
              <a:rPr lang="en-GB" sz="2900" dirty="0" smtClean="0">
                <a:solidFill>
                  <a:srgbClr val="C00000"/>
                </a:solidFill>
              </a:rPr>
              <a:t>,</a:t>
            </a:r>
            <a:r>
              <a:rPr lang="sk-SK" sz="2900" dirty="0" smtClean="0">
                <a:solidFill>
                  <a:srgbClr val="C00000"/>
                </a:solidFill>
              </a:rPr>
              <a:t> ktoré nestavajú na </a:t>
            </a:r>
            <a:r>
              <a:rPr lang="sk-SK" sz="2900" dirty="0">
                <a:solidFill>
                  <a:srgbClr val="C00000"/>
                </a:solidFill>
              </a:rPr>
              <a:t>kultúrno-historicko-náboženskom dedičstve a nepredstavujú  </a:t>
            </a:r>
            <a:r>
              <a:rPr lang="sk-SK" sz="2900" dirty="0" smtClean="0">
                <a:solidFill>
                  <a:srgbClr val="C00000"/>
                </a:solidFill>
              </a:rPr>
              <a:t>skutočný cezhraničný rozmer.</a:t>
            </a:r>
            <a:endParaRPr lang="en-US" sz="3000" dirty="0"/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4796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1600" b="1" dirty="0">
                <a:solidFill>
                  <a:srgbClr val="0070C0"/>
                </a:solidFill>
              </a:rPr>
              <a:t>TO6: </a:t>
            </a:r>
            <a:r>
              <a:rPr lang="sk-SK" sz="1600" b="1" dirty="0">
                <a:solidFill>
                  <a:srgbClr val="0070C0"/>
                </a:solidFill>
              </a:rPr>
              <a:t>Ochrana životného prostredia, zmiernenie vplyvov klimatických zmien a prispôsobenie sa im </a:t>
            </a:r>
            <a:r>
              <a:rPr lang="sk-SK" sz="1600" b="1" dirty="0" smtClean="0"/>
              <a:t/>
            </a:r>
            <a:br>
              <a:rPr lang="sk-SK" sz="1600" b="1" dirty="0" smtClean="0"/>
            </a:br>
            <a:r>
              <a:rPr lang="en-GB" sz="1600" b="1" dirty="0" err="1" smtClean="0"/>
              <a:t>Priorit</a:t>
            </a:r>
            <a:r>
              <a:rPr lang="sk-SK" sz="1600" b="1" dirty="0" smtClean="0"/>
              <a:t>a</a:t>
            </a:r>
            <a:r>
              <a:rPr lang="en-GB" sz="1600" b="1" dirty="0" smtClean="0"/>
              <a:t> </a:t>
            </a:r>
            <a:r>
              <a:rPr lang="en-GB" sz="1600" b="1" dirty="0"/>
              <a:t>1: </a:t>
            </a:r>
            <a:r>
              <a:rPr lang="sk-SK" sz="1600" b="1" dirty="0"/>
              <a:t>Udržateľné využívanie životného prostredia na prihraničnom území –zachovanie prírodných zdrojov, opatrenia na zníženie emisií skleníkových plynov a znečistenia riek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sk-SK" sz="4900" b="1" dirty="0"/>
              <a:t>Cieľom</a:t>
            </a:r>
            <a:r>
              <a:rPr lang="en-GB" sz="4900" b="1" dirty="0"/>
              <a:t> priority </a:t>
            </a:r>
            <a:r>
              <a:rPr lang="sk-SK" sz="4900" b="1" dirty="0" smtClean="0"/>
              <a:t>je podpora zachovania trvalo udržateľné využívanie spoločných prírodných zdrojov v prihraničnom regióne</a:t>
            </a:r>
            <a:r>
              <a:rPr lang="en-GB" sz="4900" b="1" dirty="0" smtClean="0"/>
              <a:t>, </a:t>
            </a:r>
            <a:r>
              <a:rPr lang="sk-SK" sz="4900" b="1" dirty="0" smtClean="0"/>
              <a:t>zahájenie aktivít </a:t>
            </a:r>
            <a:r>
              <a:rPr lang="en-GB" sz="4900" b="1" dirty="0" err="1" smtClean="0"/>
              <a:t>energ</a:t>
            </a:r>
            <a:r>
              <a:rPr lang="sk-SK" sz="4900" b="1" dirty="0" smtClean="0"/>
              <a:t>etickej </a:t>
            </a:r>
            <a:r>
              <a:rPr lang="en-GB" sz="4900" b="1" dirty="0" err="1" smtClean="0"/>
              <a:t>ef</a:t>
            </a:r>
            <a:r>
              <a:rPr lang="sk-SK" sz="4900" b="1" dirty="0" smtClean="0"/>
              <a:t>ektívnosti</a:t>
            </a:r>
            <a:r>
              <a:rPr lang="en-GB" sz="4900" b="1" dirty="0" smtClean="0"/>
              <a:t> a</a:t>
            </a:r>
            <a:r>
              <a:rPr lang="sk-SK" sz="4900" b="1" dirty="0" smtClean="0"/>
              <a:t> využívanie obnoviteľných zdrojov energie ako aj zníženie rizík spôsobených odpadom vo vodných zdrojoch</a:t>
            </a:r>
            <a:r>
              <a:rPr lang="en-GB" sz="4900" b="1" dirty="0" smtClean="0"/>
              <a:t>. </a:t>
            </a:r>
          </a:p>
          <a:p>
            <a:pPr marL="0" indent="0" algn="just">
              <a:buNone/>
            </a:pPr>
            <a:endParaRPr lang="en-US" sz="4900" b="1" dirty="0"/>
          </a:p>
          <a:p>
            <a:pPr marL="0" indent="0">
              <a:buNone/>
            </a:pPr>
            <a:r>
              <a:rPr lang="sk-SK" sz="4800" dirty="0" smtClean="0"/>
              <a:t>Nasledovné </a:t>
            </a:r>
            <a:r>
              <a:rPr lang="en-GB" sz="4800" u="sng" dirty="0" err="1" smtClean="0"/>
              <a:t>typ</a:t>
            </a:r>
            <a:r>
              <a:rPr lang="sk-SK" sz="4800" u="sng" dirty="0" smtClean="0"/>
              <a:t>y aktivít </a:t>
            </a:r>
            <a:r>
              <a:rPr lang="sk-SK" sz="4800" dirty="0" smtClean="0"/>
              <a:t>je možné realizovať</a:t>
            </a:r>
            <a:r>
              <a:rPr lang="en-GB" sz="4800" dirty="0" smtClean="0"/>
              <a:t>: </a:t>
            </a:r>
            <a:endParaRPr lang="en-US" sz="4800" dirty="0"/>
          </a:p>
          <a:p>
            <a:r>
              <a:rPr lang="sk-SK" sz="4800" dirty="0" smtClean="0"/>
              <a:t>Zachovania </a:t>
            </a:r>
            <a:r>
              <a:rPr lang="sk-SK" sz="4800" dirty="0"/>
              <a:t>trvalo udržateľné využívanie spoločných prírodných zdrojov </a:t>
            </a:r>
            <a:r>
              <a:rPr lang="en-GB" sz="4800" dirty="0" smtClean="0"/>
              <a:t>:</a:t>
            </a:r>
          </a:p>
          <a:p>
            <a:pPr lvl="1"/>
            <a:r>
              <a:rPr lang="sk-SK" sz="4400" dirty="0" smtClean="0"/>
              <a:t>Ochrana krajiny</a:t>
            </a:r>
            <a:r>
              <a:rPr lang="en-GB" sz="4400" dirty="0" smtClean="0"/>
              <a:t>, </a:t>
            </a:r>
            <a:r>
              <a:rPr lang="sk-SK" sz="4400" dirty="0" smtClean="0"/>
              <a:t>zachovanie </a:t>
            </a:r>
            <a:r>
              <a:rPr lang="en-GB" sz="4400" dirty="0" err="1" smtClean="0"/>
              <a:t>biodiver</a:t>
            </a:r>
            <a:r>
              <a:rPr lang="sk-SK" sz="4400" dirty="0" smtClean="0"/>
              <a:t>z</a:t>
            </a:r>
            <a:r>
              <a:rPr lang="en-GB" sz="4400" dirty="0" err="1" smtClean="0"/>
              <a:t>ity</a:t>
            </a:r>
            <a:r>
              <a:rPr lang="en-GB" sz="4400" dirty="0" smtClean="0"/>
              <a:t> a e</a:t>
            </a:r>
            <a:r>
              <a:rPr lang="sk-SK" sz="4400" dirty="0" smtClean="0"/>
              <a:t>ko</a:t>
            </a:r>
            <a:r>
              <a:rPr lang="en-GB" sz="4400" dirty="0" err="1" smtClean="0"/>
              <a:t>syst</a:t>
            </a:r>
            <a:r>
              <a:rPr lang="sk-SK" sz="4400" dirty="0" smtClean="0"/>
              <a:t>é</a:t>
            </a:r>
            <a:r>
              <a:rPr lang="en-GB" sz="4400" dirty="0" smtClean="0"/>
              <a:t>m</a:t>
            </a:r>
            <a:r>
              <a:rPr lang="sk-SK" sz="4400" dirty="0" smtClean="0"/>
              <a:t>ov s cezhraničným významom skrz spoločný rozvoj v oblastiach ako spolupráca v chránených územiach</a:t>
            </a:r>
            <a:r>
              <a:rPr lang="en-GB" sz="4400" dirty="0" smtClean="0"/>
              <a:t>, </a:t>
            </a:r>
            <a:r>
              <a:rPr lang="sk-SK" sz="4300" dirty="0"/>
              <a:t>t</a:t>
            </a:r>
            <a:r>
              <a:rPr lang="sk-SK" sz="4300" dirty="0" smtClean="0"/>
              <a:t>rvalo </a:t>
            </a:r>
            <a:r>
              <a:rPr lang="sk-SK" sz="4300" dirty="0"/>
              <a:t>udržateľných systémov lesného hospodárstva</a:t>
            </a:r>
            <a:r>
              <a:rPr lang="en-GB" sz="4400" dirty="0" smtClean="0"/>
              <a:t>, e</a:t>
            </a:r>
            <a:r>
              <a:rPr lang="sk-SK" sz="4400" dirty="0" smtClean="0"/>
              <a:t>k</a:t>
            </a:r>
            <a:r>
              <a:rPr lang="en-GB" sz="4400" dirty="0" err="1" smtClean="0"/>
              <a:t>ologic</a:t>
            </a:r>
            <a:r>
              <a:rPr lang="sk-SK" sz="4400" dirty="0" smtClean="0"/>
              <a:t>kej</a:t>
            </a:r>
            <a:r>
              <a:rPr lang="en-GB" sz="4400" dirty="0" smtClean="0"/>
              <a:t> </a:t>
            </a:r>
            <a:r>
              <a:rPr lang="en-GB" sz="4400" dirty="0"/>
              <a:t>and </a:t>
            </a:r>
            <a:r>
              <a:rPr lang="en-GB" sz="4400" dirty="0" err="1" smtClean="0"/>
              <a:t>tradi</a:t>
            </a:r>
            <a:r>
              <a:rPr lang="sk-SK" sz="4400" dirty="0" smtClean="0"/>
              <a:t>čnej poľnohospodárskej výrobe atď.</a:t>
            </a:r>
            <a:endParaRPr lang="en-US" sz="4400" dirty="0"/>
          </a:p>
          <a:p>
            <a:pPr lvl="1"/>
            <a:r>
              <a:rPr lang="sk-SK" sz="4300" dirty="0" smtClean="0"/>
              <a:t>Spoločné ekologické výchovné </a:t>
            </a:r>
            <a:r>
              <a:rPr lang="en-GB" sz="4300" dirty="0" smtClean="0"/>
              <a:t>program</a:t>
            </a:r>
            <a:r>
              <a:rPr lang="sk-SK" sz="4300" dirty="0" smtClean="0"/>
              <a:t>y</a:t>
            </a:r>
            <a:r>
              <a:rPr lang="en-GB" sz="4300" dirty="0" smtClean="0"/>
              <a:t>.</a:t>
            </a:r>
            <a:endParaRPr lang="en-US" sz="4300" dirty="0"/>
          </a:p>
          <a:p>
            <a:r>
              <a:rPr lang="sk-SK" sz="4800" dirty="0" smtClean="0"/>
              <a:t>E</a:t>
            </a:r>
            <a:r>
              <a:rPr lang="en-GB" sz="4800" dirty="0" err="1" smtClean="0"/>
              <a:t>nerg</a:t>
            </a:r>
            <a:r>
              <a:rPr lang="sk-SK" sz="4800" dirty="0" smtClean="0"/>
              <a:t>etická </a:t>
            </a:r>
            <a:r>
              <a:rPr lang="en-GB" sz="4800" dirty="0" err="1"/>
              <a:t>ef</a:t>
            </a:r>
            <a:r>
              <a:rPr lang="sk-SK" sz="4800" dirty="0" smtClean="0"/>
              <a:t>ektívnost</a:t>
            </a:r>
            <a:r>
              <a:rPr lang="en-GB" sz="4800" dirty="0" smtClean="0"/>
              <a:t> </a:t>
            </a:r>
            <a:r>
              <a:rPr lang="en-GB" sz="4800" dirty="0"/>
              <a:t>a</a:t>
            </a:r>
            <a:r>
              <a:rPr lang="sk-SK" sz="4800" dirty="0"/>
              <a:t> využívanie obnoviteľných zdrojov energie </a:t>
            </a:r>
            <a:r>
              <a:rPr lang="en-GB" sz="4800" dirty="0" smtClean="0"/>
              <a:t>:</a:t>
            </a:r>
            <a:endParaRPr lang="en-US" sz="4800" dirty="0"/>
          </a:p>
          <a:p>
            <a:pPr lvl="1"/>
            <a:r>
              <a:rPr lang="sk-SK" sz="4000" dirty="0" smtClean="0"/>
              <a:t>Podpora investícií do zvýšenia produkcie obnoviteľných zdrojov energie</a:t>
            </a:r>
            <a:r>
              <a:rPr lang="en-GB" sz="4000" dirty="0" smtClean="0"/>
              <a:t>, </a:t>
            </a:r>
            <a:r>
              <a:rPr lang="en-GB" sz="4000" dirty="0" err="1" smtClean="0"/>
              <a:t>energ</a:t>
            </a:r>
            <a:r>
              <a:rPr lang="sk-SK" sz="4000" dirty="0" smtClean="0"/>
              <a:t>etická </a:t>
            </a:r>
            <a:r>
              <a:rPr lang="en-GB" sz="4000" dirty="0" err="1" smtClean="0"/>
              <a:t>ef</a:t>
            </a:r>
            <a:r>
              <a:rPr lang="sk-SK" sz="4000" dirty="0" smtClean="0"/>
              <a:t>ektívnosť</a:t>
            </a:r>
            <a:r>
              <a:rPr lang="en-GB" sz="4000" dirty="0" smtClean="0"/>
              <a:t>, </a:t>
            </a:r>
            <a:r>
              <a:rPr lang="sk-SK" sz="4000" dirty="0"/>
              <a:t>ú</a:t>
            </a:r>
            <a:r>
              <a:rPr lang="sk-SK" sz="4000" dirty="0" smtClean="0"/>
              <a:t>spory </a:t>
            </a:r>
            <a:r>
              <a:rPr lang="sk-SK" sz="4000" dirty="0"/>
              <a:t>energie a recyklácie</a:t>
            </a:r>
            <a:r>
              <a:rPr lang="en-GB" sz="4000" dirty="0"/>
              <a:t>.</a:t>
            </a:r>
            <a:endParaRPr lang="en-US" sz="4000" dirty="0"/>
          </a:p>
          <a:p>
            <a:pPr lvl="1"/>
            <a:r>
              <a:rPr lang="en-GB" sz="4300" dirty="0" err="1" smtClean="0"/>
              <a:t>Harmoni</a:t>
            </a:r>
            <a:r>
              <a:rPr lang="sk-SK" sz="4300" dirty="0" smtClean="0"/>
              <a:t>zácia</a:t>
            </a:r>
            <a:r>
              <a:rPr lang="en-GB" sz="4300" dirty="0" smtClean="0"/>
              <a:t> </a:t>
            </a:r>
            <a:r>
              <a:rPr lang="sk-SK" sz="4300" dirty="0"/>
              <a:t>m</a:t>
            </a:r>
            <a:r>
              <a:rPr lang="sk-SK" sz="4300" dirty="0" smtClean="0"/>
              <a:t>iestnych </a:t>
            </a:r>
            <a:r>
              <a:rPr lang="sk-SK" sz="4300" dirty="0"/>
              <a:t>stratégií výroby energie z obnoviteľných zdrojov pre biomasu</a:t>
            </a:r>
            <a:r>
              <a:rPr lang="en-GB" sz="4300" dirty="0" smtClean="0"/>
              <a:t>, </a:t>
            </a:r>
            <a:r>
              <a:rPr lang="sk-SK" sz="4300" dirty="0" smtClean="0"/>
              <a:t>vodnú energiu a </a:t>
            </a:r>
            <a:r>
              <a:rPr lang="en-GB" sz="4300" dirty="0" err="1" smtClean="0"/>
              <a:t>geoterm</a:t>
            </a:r>
            <a:r>
              <a:rPr lang="sk-SK" sz="4300" dirty="0" smtClean="0"/>
              <a:t>á</a:t>
            </a:r>
            <a:r>
              <a:rPr lang="en-GB" sz="4300" dirty="0" smtClean="0"/>
              <a:t>l</a:t>
            </a:r>
            <a:r>
              <a:rPr lang="sk-SK" sz="4300" dirty="0" smtClean="0"/>
              <a:t>nu</a:t>
            </a:r>
            <a:r>
              <a:rPr lang="en-GB" sz="4300" dirty="0" smtClean="0"/>
              <a:t> </a:t>
            </a:r>
            <a:r>
              <a:rPr lang="en-GB" sz="4300" dirty="0" err="1" smtClean="0"/>
              <a:t>energ</a:t>
            </a:r>
            <a:r>
              <a:rPr lang="sk-SK" sz="4300" dirty="0" smtClean="0"/>
              <a:t>iu</a:t>
            </a:r>
            <a:r>
              <a:rPr lang="en-GB" sz="4300" dirty="0" smtClean="0"/>
              <a:t>.</a:t>
            </a:r>
          </a:p>
          <a:p>
            <a:r>
              <a:rPr lang="sk-SK" sz="4800" dirty="0" smtClean="0"/>
              <a:t>Odpadové hospodárstvo </a:t>
            </a:r>
            <a:r>
              <a:rPr lang="en-GB" sz="4800" dirty="0" smtClean="0"/>
              <a:t>a</a:t>
            </a:r>
            <a:r>
              <a:rPr lang="sk-SK" sz="4800" dirty="0" smtClean="0"/>
              <a:t> </a:t>
            </a:r>
            <a:r>
              <a:rPr lang="sk-SK" sz="4900" dirty="0"/>
              <a:t>čistenie odpadovej vody </a:t>
            </a:r>
            <a:r>
              <a:rPr lang="en-GB" sz="4800" dirty="0" smtClean="0"/>
              <a:t>:</a:t>
            </a:r>
            <a:endParaRPr lang="en-US" sz="4800" dirty="0"/>
          </a:p>
          <a:p>
            <a:pPr lvl="1"/>
            <a:r>
              <a:rPr lang="sk-SK" sz="4300" dirty="0" smtClean="0"/>
              <a:t>Zakladanie monitorovacích systémov kv</a:t>
            </a:r>
            <a:r>
              <a:rPr lang="en-GB" sz="4300" dirty="0" err="1" smtClean="0"/>
              <a:t>ality</a:t>
            </a:r>
            <a:r>
              <a:rPr lang="sk-SK" sz="4300" dirty="0" smtClean="0"/>
              <a:t> vody v cezhraničných riekach</a:t>
            </a:r>
            <a:r>
              <a:rPr lang="en-GB" sz="4300" dirty="0" smtClean="0"/>
              <a:t>.   </a:t>
            </a:r>
            <a:endParaRPr lang="en-US" sz="4300" dirty="0"/>
          </a:p>
          <a:p>
            <a:pPr lvl="1"/>
            <a:r>
              <a:rPr lang="sk-SK" sz="4300" dirty="0" smtClean="0"/>
              <a:t>Rozvoj skládok vhodných na </a:t>
            </a:r>
            <a:r>
              <a:rPr lang="en-GB" sz="4300" dirty="0" err="1" smtClean="0"/>
              <a:t>recy</a:t>
            </a:r>
            <a:r>
              <a:rPr lang="sk-SK" sz="4300" dirty="0" smtClean="0"/>
              <a:t>k</a:t>
            </a:r>
            <a:r>
              <a:rPr lang="en-GB" sz="4300" dirty="0" smtClean="0"/>
              <a:t>l</a:t>
            </a:r>
            <a:r>
              <a:rPr lang="sk-SK" sz="4300" dirty="0" smtClean="0"/>
              <a:t>áciu a spĺňanie en</a:t>
            </a:r>
            <a:r>
              <a:rPr lang="en-GB" sz="4300" dirty="0" err="1" smtClean="0"/>
              <a:t>vironment</a:t>
            </a:r>
            <a:r>
              <a:rPr lang="sk-SK" sz="4300" dirty="0" smtClean="0"/>
              <a:t>álnych noriem</a:t>
            </a:r>
            <a:r>
              <a:rPr lang="en-GB" sz="4300" dirty="0" smtClean="0"/>
              <a:t>.</a:t>
            </a:r>
            <a:endParaRPr lang="en-US" sz="4300" dirty="0"/>
          </a:p>
          <a:p>
            <a:pPr lvl="0"/>
            <a:endParaRPr lang="en-US" dirty="0"/>
          </a:p>
          <a:p>
            <a:pPr marL="0" indent="0">
              <a:buNone/>
            </a:pPr>
            <a:r>
              <a:rPr lang="sk-SK" sz="5500" dirty="0" smtClean="0">
                <a:solidFill>
                  <a:srgbClr val="C00000"/>
                </a:solidFill>
              </a:rPr>
              <a:t>Neodporúčame</a:t>
            </a:r>
            <a:r>
              <a:rPr lang="en-US" sz="5500" dirty="0" smtClean="0">
                <a:solidFill>
                  <a:srgbClr val="C00000"/>
                </a:solidFill>
              </a:rPr>
              <a:t>: </a:t>
            </a:r>
            <a:r>
              <a:rPr lang="sk-SK" sz="5500" dirty="0" smtClean="0">
                <a:solidFill>
                  <a:srgbClr val="C00000"/>
                </a:solidFill>
              </a:rPr>
              <a:t>Výskumné </a:t>
            </a:r>
            <a:r>
              <a:rPr lang="en-US" sz="5500" dirty="0" err="1" smtClean="0">
                <a:solidFill>
                  <a:srgbClr val="C00000"/>
                </a:solidFill>
              </a:rPr>
              <a:t>proje</a:t>
            </a:r>
            <a:r>
              <a:rPr lang="sk-SK" sz="5500" dirty="0" smtClean="0">
                <a:solidFill>
                  <a:srgbClr val="C00000"/>
                </a:solidFill>
              </a:rPr>
              <a:t>k</a:t>
            </a:r>
            <a:r>
              <a:rPr lang="en-US" sz="5500" dirty="0" smtClean="0">
                <a:solidFill>
                  <a:srgbClr val="C00000"/>
                </a:solidFill>
              </a:rPr>
              <a:t>t</a:t>
            </a:r>
            <a:r>
              <a:rPr lang="sk-SK" sz="5500" dirty="0" smtClean="0">
                <a:solidFill>
                  <a:srgbClr val="C00000"/>
                </a:solidFill>
              </a:rPr>
              <a:t>y</a:t>
            </a:r>
            <a:r>
              <a:rPr lang="en-US" sz="5500" dirty="0" smtClean="0">
                <a:solidFill>
                  <a:srgbClr val="C00000"/>
                </a:solidFill>
              </a:rPr>
              <a:t> </a:t>
            </a:r>
            <a:r>
              <a:rPr lang="sk-SK" sz="5500" dirty="0" smtClean="0">
                <a:solidFill>
                  <a:srgbClr val="C00000"/>
                </a:solidFill>
              </a:rPr>
              <a:t>bez okamžitého cezhraničného dopadu</a:t>
            </a:r>
            <a:r>
              <a:rPr lang="en-US" sz="5500" dirty="0" smtClean="0">
                <a:solidFill>
                  <a:srgbClr val="C00000"/>
                </a:solidFill>
              </a:rPr>
              <a:t>.</a:t>
            </a:r>
            <a:endParaRPr lang="en-US" sz="5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1700" b="1" dirty="0" smtClean="0">
                <a:solidFill>
                  <a:srgbClr val="0070C0"/>
                </a:solidFill>
              </a:rPr>
              <a:t>TO 7 </a:t>
            </a:r>
            <a:r>
              <a:rPr lang="sk-SK" sz="1700" b="1" dirty="0" smtClean="0">
                <a:solidFill>
                  <a:srgbClr val="0070C0"/>
                </a:solidFill>
              </a:rPr>
              <a:t>Zlepšenie prístupnosti regiónov, rozvoj udržateľných a voči klimatickým zmenám odolných dopravných a komunikačných sietí a systémov</a:t>
            </a:r>
            <a:br>
              <a:rPr lang="sk-SK" sz="1700" b="1" dirty="0" smtClean="0">
                <a:solidFill>
                  <a:srgbClr val="0070C0"/>
                </a:solidFill>
              </a:rPr>
            </a:br>
            <a:r>
              <a:rPr lang="en-GB" sz="1700" b="1" dirty="0" smtClean="0">
                <a:solidFill>
                  <a:srgbClr val="0070C0"/>
                </a:solidFill>
              </a:rPr>
              <a:t/>
            </a:r>
            <a:br>
              <a:rPr lang="en-GB" sz="1700" b="1" dirty="0" smtClean="0">
                <a:solidFill>
                  <a:srgbClr val="0070C0"/>
                </a:solidFill>
              </a:rPr>
            </a:br>
            <a:r>
              <a:rPr lang="en-GB" sz="1700" b="1" dirty="0" err="1" smtClean="0"/>
              <a:t>Priorit</a:t>
            </a:r>
            <a:r>
              <a:rPr lang="sk-SK" sz="1700" b="1" dirty="0" smtClean="0"/>
              <a:t>a</a:t>
            </a:r>
            <a:r>
              <a:rPr lang="en-GB" sz="1700" b="1" dirty="0" smtClean="0"/>
              <a:t> 1: </a:t>
            </a:r>
            <a:r>
              <a:rPr lang="sk-SK" sz="1700" b="1" dirty="0"/>
              <a:t>Rozvoj dopravnej infraštruktúry s cieľom zlepšiť mobilitu osôb a tovaru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1800" b="1" dirty="0" smtClean="0"/>
              <a:t>Cieľom </a:t>
            </a:r>
            <a:r>
              <a:rPr lang="en-GB" sz="1800" b="1" dirty="0" smtClean="0"/>
              <a:t>priority </a:t>
            </a:r>
            <a:r>
              <a:rPr lang="sk-SK" sz="1800" b="1" dirty="0" smtClean="0"/>
              <a:t>je zlepšenie cezhraničnej </a:t>
            </a:r>
            <a:r>
              <a:rPr lang="en-GB" sz="1800" b="1" dirty="0" smtClean="0"/>
              <a:t>mobility </a:t>
            </a:r>
            <a:r>
              <a:rPr lang="sk-SK" sz="1800" b="1" dirty="0" smtClean="0"/>
              <a:t>osôb a tovarov a zriadenie bázy pre </a:t>
            </a:r>
            <a:r>
              <a:rPr lang="en-GB" sz="1800" b="1" dirty="0" smtClean="0"/>
              <a:t>e</a:t>
            </a:r>
            <a:r>
              <a:rPr lang="sk-SK" sz="1800" b="1" dirty="0" smtClean="0"/>
              <a:t>k</a:t>
            </a:r>
            <a:r>
              <a:rPr lang="en-GB" sz="1800" b="1" dirty="0" err="1" smtClean="0"/>
              <a:t>onomic</a:t>
            </a:r>
            <a:r>
              <a:rPr lang="sk-SK" sz="1800" b="1" dirty="0" smtClean="0"/>
              <a:t>kú spoluprácu a zníženie </a:t>
            </a:r>
            <a:r>
              <a:rPr lang="en-GB" sz="1800" b="1" dirty="0" err="1" smtClean="0"/>
              <a:t>dispar</a:t>
            </a:r>
            <a:r>
              <a:rPr lang="sk-SK" sz="1800" b="1" dirty="0" smtClean="0"/>
              <a:t>í</a:t>
            </a:r>
            <a:r>
              <a:rPr lang="en-GB" sz="1800" b="1" dirty="0" smtClean="0"/>
              <a:t>t </a:t>
            </a:r>
            <a:r>
              <a:rPr lang="sk-SK" sz="1800" b="1" dirty="0" smtClean="0"/>
              <a:t>medzi </a:t>
            </a:r>
            <a:r>
              <a:rPr lang="en-GB" sz="1800" b="1" dirty="0" err="1" smtClean="0"/>
              <a:t>regi</a:t>
            </a:r>
            <a:r>
              <a:rPr lang="sk-SK" sz="1800" b="1" dirty="0"/>
              <a:t>ó</a:t>
            </a:r>
            <a:r>
              <a:rPr lang="en-GB" sz="1800" b="1" dirty="0" smtClean="0"/>
              <a:t>n</a:t>
            </a:r>
            <a:r>
              <a:rPr lang="sk-SK" sz="1800" b="1" dirty="0" smtClean="0"/>
              <a:t>mi</a:t>
            </a:r>
            <a:r>
              <a:rPr lang="en-GB" sz="1800" b="1" dirty="0" smtClean="0"/>
              <a:t> </a:t>
            </a:r>
            <a:r>
              <a:rPr lang="sk-SK" sz="1800" b="1" dirty="0" smtClean="0"/>
              <a:t>prostredníctvom rozvoja dopravy ako aj cezhraničnej</a:t>
            </a:r>
            <a:r>
              <a:rPr lang="en-GB" sz="1800" b="1" dirty="0" smtClean="0"/>
              <a:t> infra</a:t>
            </a:r>
            <a:r>
              <a:rPr lang="sk-SK" sz="1800" b="1" dirty="0" smtClean="0"/>
              <a:t>š</a:t>
            </a:r>
            <a:r>
              <a:rPr lang="en-GB" sz="1800" b="1" dirty="0" err="1" smtClean="0"/>
              <a:t>tru</a:t>
            </a:r>
            <a:r>
              <a:rPr lang="sk-SK" sz="1800" b="1" dirty="0" smtClean="0"/>
              <a:t>k</a:t>
            </a:r>
            <a:r>
              <a:rPr lang="en-GB" sz="1800" b="1" dirty="0" smtClean="0"/>
              <a:t>t</a:t>
            </a:r>
            <a:r>
              <a:rPr lang="sk-SK" sz="1800" b="1" dirty="0" smtClean="0"/>
              <a:t>ú</a:t>
            </a:r>
            <a:r>
              <a:rPr lang="en-GB" sz="1800" b="1" dirty="0" smtClean="0"/>
              <a:t>r</a:t>
            </a:r>
            <a:r>
              <a:rPr lang="sk-SK" sz="1800" b="1" dirty="0" smtClean="0"/>
              <a:t>y</a:t>
            </a:r>
            <a:r>
              <a:rPr lang="en-GB" sz="1800" b="1" dirty="0" smtClean="0"/>
              <a:t> a</a:t>
            </a:r>
            <a:r>
              <a:rPr lang="sk-SK" sz="1800" b="1" dirty="0" smtClean="0"/>
              <a:t> služieb</a:t>
            </a:r>
            <a:r>
              <a:rPr lang="en-GB" sz="1800" b="1" dirty="0" smtClean="0"/>
              <a:t>.</a:t>
            </a:r>
          </a:p>
          <a:p>
            <a:pPr marL="0" indent="0" algn="just">
              <a:buNone/>
            </a:pPr>
            <a:endParaRPr lang="en-GB" sz="1800" b="1" dirty="0" smtClean="0"/>
          </a:p>
          <a:p>
            <a:r>
              <a:rPr lang="en-GB" sz="1800" u="sng" dirty="0" err="1" smtClean="0"/>
              <a:t>Typ</a:t>
            </a:r>
            <a:r>
              <a:rPr lang="sk-SK" sz="1800" u="sng" dirty="0" smtClean="0"/>
              <a:t>y aktivít</a:t>
            </a:r>
            <a:r>
              <a:rPr lang="sk-SK" sz="1800" dirty="0" smtClean="0"/>
              <a:t> v rámci </a:t>
            </a:r>
            <a:r>
              <a:rPr lang="en-GB" sz="1800" dirty="0" smtClean="0"/>
              <a:t>priority</a:t>
            </a:r>
            <a:r>
              <a:rPr lang="en-GB" sz="1800" dirty="0"/>
              <a:t>:</a:t>
            </a:r>
            <a:endParaRPr lang="en-US" sz="1800" dirty="0"/>
          </a:p>
          <a:p>
            <a:pPr lvl="1"/>
            <a:r>
              <a:rPr lang="sk-SK" sz="1400" dirty="0" smtClean="0"/>
              <a:t>Rozvíjanie </a:t>
            </a:r>
            <a:r>
              <a:rPr lang="sk-SK" sz="1400" dirty="0"/>
              <a:t>infraštruktúry hraničných priechodov a zlepšenie systémov riadenia hraníc spojených s rozvojom dopravnej </a:t>
            </a:r>
            <a:r>
              <a:rPr lang="sk-SK" sz="1400" dirty="0" smtClean="0"/>
              <a:t>infraštruktúry</a:t>
            </a:r>
          </a:p>
          <a:p>
            <a:pPr lvl="1"/>
            <a:endParaRPr lang="en-US" sz="1400" dirty="0"/>
          </a:p>
          <a:p>
            <a:pPr lvl="1"/>
            <a:r>
              <a:rPr lang="sk-SK" sz="1400" dirty="0"/>
              <a:t>Vybudovanie, modernizácia a vylepšenie cyklistických chodníkov, trás vedúcich k hranici a cez ňu</a:t>
            </a:r>
            <a:r>
              <a:rPr lang="en-GB" sz="1400" dirty="0" smtClean="0"/>
              <a:t>.</a:t>
            </a:r>
            <a:endParaRPr lang="sk-SK" sz="1400" dirty="0" smtClean="0"/>
          </a:p>
          <a:p>
            <a:pPr lvl="1"/>
            <a:endParaRPr lang="en-US" sz="1400" dirty="0"/>
          </a:p>
          <a:p>
            <a:pPr lvl="1"/>
            <a:r>
              <a:rPr lang="sk-SK" sz="1400" dirty="0"/>
              <a:t>Rozvoj iniciatív cezhraničnej verejnej dopravy, harmonizácia systémov, obstaranie vozového </a:t>
            </a:r>
            <a:r>
              <a:rPr lang="sk-SK" sz="1400" dirty="0" smtClean="0"/>
              <a:t>parku.</a:t>
            </a:r>
          </a:p>
          <a:p>
            <a:pPr lvl="1"/>
            <a:endParaRPr lang="sk-SK" sz="1400" dirty="0" smtClean="0"/>
          </a:p>
          <a:p>
            <a:pPr lvl="1"/>
            <a:r>
              <a:rPr lang="sk-SK" sz="1400" dirty="0"/>
              <a:t>Vývoj IT riešení pre prostriedky verejnej dopravy</a:t>
            </a:r>
            <a:r>
              <a:rPr lang="en-GB" sz="1400" dirty="0" smtClean="0"/>
              <a:t>.</a:t>
            </a:r>
            <a:endParaRPr lang="en-US" sz="14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>
                <a:solidFill>
                  <a:srgbClr val="C00000"/>
                </a:solidFill>
              </a:rPr>
              <a:t>N</a:t>
            </a:r>
            <a:r>
              <a:rPr lang="sk-SK" sz="1800" dirty="0" smtClean="0">
                <a:solidFill>
                  <a:srgbClr val="C00000"/>
                </a:solidFill>
              </a:rPr>
              <a:t>eodporúčame</a:t>
            </a:r>
            <a:r>
              <a:rPr lang="en-US" sz="1800" dirty="0" smtClean="0">
                <a:solidFill>
                  <a:srgbClr val="C00000"/>
                </a:solidFill>
              </a:rPr>
              <a:t>: </a:t>
            </a:r>
            <a:r>
              <a:rPr lang="sk-SK" sz="1800" dirty="0" smtClean="0">
                <a:solidFill>
                  <a:srgbClr val="C00000"/>
                </a:solidFill>
              </a:rPr>
              <a:t>výhradne prípravné </a:t>
            </a:r>
            <a:r>
              <a:rPr lang="en-US" sz="1800" dirty="0" smtClean="0">
                <a:solidFill>
                  <a:srgbClr val="C00000"/>
                </a:solidFill>
              </a:rPr>
              <a:t>a</a:t>
            </a:r>
            <a:r>
              <a:rPr lang="sk-SK" sz="1800" dirty="0" smtClean="0">
                <a:solidFill>
                  <a:srgbClr val="C00000"/>
                </a:solidFill>
              </a:rPr>
              <a:t>k</a:t>
            </a:r>
            <a:r>
              <a:rPr lang="en-US" sz="1800" dirty="0" err="1" smtClean="0">
                <a:solidFill>
                  <a:srgbClr val="C00000"/>
                </a:solidFill>
              </a:rPr>
              <a:t>tivit</a:t>
            </a:r>
            <a:r>
              <a:rPr lang="sk-SK" sz="1800" dirty="0" smtClean="0">
                <a:solidFill>
                  <a:srgbClr val="C00000"/>
                </a:solidFill>
              </a:rPr>
              <a:t>y bez cezhraničného dopadu</a:t>
            </a:r>
            <a:r>
              <a:rPr lang="en-US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2240" cy="1282154"/>
          </a:xfrm>
        </p:spPr>
        <p:txBody>
          <a:bodyPr>
            <a:noAutofit/>
          </a:bodyPr>
          <a:lstStyle/>
          <a:p>
            <a:pPr algn="l"/>
            <a:r>
              <a:rPr lang="en-US" sz="1550" b="1" dirty="0">
                <a:solidFill>
                  <a:srgbClr val="0070C0"/>
                </a:solidFill>
              </a:rPr>
              <a:t>TO 7 </a:t>
            </a:r>
            <a:r>
              <a:rPr lang="sk-SK" sz="1600" b="1" dirty="0">
                <a:solidFill>
                  <a:srgbClr val="0070C0"/>
                </a:solidFill>
              </a:rPr>
              <a:t>Zlepšenie prístupnosti regiónov, rozvoj udržateľných a voči klimatickým zmenám odolných dopravných a komunikačných sietí a systémov</a:t>
            </a:r>
            <a:r>
              <a:rPr lang="en-US" sz="1550" b="1" dirty="0" smtClean="0">
                <a:solidFill>
                  <a:srgbClr val="0070C0"/>
                </a:solidFill>
              </a:rPr>
              <a:t>. </a:t>
            </a:r>
            <a:r>
              <a:rPr lang="sk-SK" sz="1550" b="1" dirty="0" smtClean="0">
                <a:solidFill>
                  <a:srgbClr val="0070C0"/>
                </a:solidFill>
              </a:rPr>
              <a:t/>
            </a:r>
            <a:br>
              <a:rPr lang="sk-SK" sz="1550" b="1" dirty="0" smtClean="0">
                <a:solidFill>
                  <a:srgbClr val="0070C0"/>
                </a:solidFill>
              </a:rPr>
            </a:br>
            <a:r>
              <a:rPr lang="en-GB" sz="1550" b="1" dirty="0" err="1" smtClean="0"/>
              <a:t>Priorit</a:t>
            </a:r>
            <a:r>
              <a:rPr lang="sk-SK" sz="1550" b="1" dirty="0" smtClean="0"/>
              <a:t>a</a:t>
            </a:r>
            <a:r>
              <a:rPr lang="en-GB" sz="1550" b="1" dirty="0" smtClean="0"/>
              <a:t> </a:t>
            </a:r>
            <a:r>
              <a:rPr lang="en-GB" sz="1550" b="1" dirty="0"/>
              <a:t>2: </a:t>
            </a:r>
            <a:r>
              <a:rPr lang="sk-SK" sz="1600" b="1" dirty="0"/>
              <a:t>Rozvoj infraštruktúry informačno-komunikačných technológií a výmena informácií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800" b="1" dirty="0" smtClean="0"/>
              <a:t>Cieľom </a:t>
            </a:r>
            <a:r>
              <a:rPr lang="sk-SK" sz="1800" b="1" dirty="0"/>
              <a:t>tejto priority je zvýšiť použitie informačno-komunikačných nástrojov a pomôcť zdieľať informácie medzi občanmi, inštitúciami a firmami hraničného regiónu</a:t>
            </a:r>
            <a:r>
              <a:rPr lang="en-GB" sz="1800" b="1" dirty="0"/>
              <a:t>. 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GB" sz="1800" u="sng" dirty="0" err="1" smtClean="0"/>
              <a:t>Typ</a:t>
            </a:r>
            <a:r>
              <a:rPr lang="sk-SK" sz="1800" u="sng" dirty="0" smtClean="0"/>
              <a:t>y aktivít</a:t>
            </a:r>
            <a:r>
              <a:rPr lang="sk-SK" sz="1800" dirty="0" smtClean="0"/>
              <a:t> v rámci </a:t>
            </a:r>
            <a:r>
              <a:rPr lang="en-GB" sz="1800" dirty="0" smtClean="0"/>
              <a:t> priority</a:t>
            </a:r>
            <a:r>
              <a:rPr lang="en-GB" sz="1800" dirty="0"/>
              <a:t>:</a:t>
            </a:r>
            <a:endParaRPr lang="en-US" sz="1800" dirty="0"/>
          </a:p>
          <a:p>
            <a:pPr lvl="1" algn="just"/>
            <a:r>
              <a:rPr lang="sk-SK" sz="1800" dirty="0"/>
              <a:t>Vývoj cezhraničnej infraštruktúry širokopásmového internetu a komunikačných centier</a:t>
            </a:r>
            <a:r>
              <a:rPr lang="en-GB" sz="1800" dirty="0" smtClean="0"/>
              <a:t>.</a:t>
            </a:r>
            <a:endParaRPr lang="en-US" sz="1800" dirty="0"/>
          </a:p>
          <a:p>
            <a:pPr lvl="1" algn="just"/>
            <a:r>
              <a:rPr lang="sk-SK" sz="1800" dirty="0"/>
              <a:t>Vypracovanie spoločného mediálneho obsahu lokálneho charakteru a súvisiacich výrobných kapacít médií</a:t>
            </a:r>
            <a:r>
              <a:rPr lang="en-GB" sz="1800" dirty="0" smtClean="0"/>
              <a:t>.</a:t>
            </a:r>
          </a:p>
          <a:p>
            <a:pPr marL="457200" lvl="1" indent="0">
              <a:buNone/>
            </a:pPr>
            <a:endParaRPr lang="en-GB" sz="1800" dirty="0"/>
          </a:p>
          <a:p>
            <a:pPr marL="3175" lvl="1" indent="0">
              <a:buNone/>
            </a:pPr>
            <a:r>
              <a:rPr lang="en-US" sz="1800" dirty="0">
                <a:solidFill>
                  <a:srgbClr val="C00000"/>
                </a:solidFill>
              </a:rPr>
              <a:t>N</a:t>
            </a:r>
            <a:r>
              <a:rPr lang="sk-SK" sz="1800" dirty="0" smtClean="0">
                <a:solidFill>
                  <a:srgbClr val="C00000"/>
                </a:solidFill>
              </a:rPr>
              <a:t>eodporúčame</a:t>
            </a:r>
            <a:r>
              <a:rPr lang="en-GB" sz="1800" dirty="0" smtClean="0">
                <a:solidFill>
                  <a:srgbClr val="C00000"/>
                </a:solidFill>
              </a:rPr>
              <a:t>: </a:t>
            </a:r>
            <a:r>
              <a:rPr lang="sk-SK" sz="1800" dirty="0" smtClean="0">
                <a:solidFill>
                  <a:srgbClr val="C00000"/>
                </a:solidFill>
              </a:rPr>
              <a:t>výhradne prípravu </a:t>
            </a:r>
            <a:r>
              <a:rPr lang="sk-SK" sz="1800" dirty="0">
                <a:solidFill>
                  <a:srgbClr val="C00000"/>
                </a:solidFill>
              </a:rPr>
              <a:t>informačných kampaní</a:t>
            </a:r>
            <a:r>
              <a:rPr lang="en-GB" sz="1800" dirty="0" smtClean="0">
                <a:solidFill>
                  <a:srgbClr val="C00000"/>
                </a:solidFill>
              </a:rPr>
              <a:t>.</a:t>
            </a:r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4590</TotalTime>
  <Words>7024</Words>
  <Application>Microsoft Office PowerPoint</Application>
  <PresentationFormat>Diavetítés a képernyőre (4:3 oldalarány)</PresentationFormat>
  <Paragraphs>726</Paragraphs>
  <Slides>47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9" baseType="lpstr">
      <vt:lpstr>Office Theme</vt:lpstr>
      <vt:lpstr>Microsoft Word Document</vt:lpstr>
      <vt:lpstr> Hungary-Slovakia-Romania-Ukraine ENI Cross-border Cooperation Programme 2014-2020 </vt:lpstr>
      <vt:lpstr>ENI vs. ENPI</vt:lpstr>
      <vt:lpstr>Predstavenie programu </vt:lpstr>
      <vt:lpstr>Kto je kto v HUSKROUA ENI CBC </vt:lpstr>
      <vt:lpstr>Predstavenie Programu ENI </vt:lpstr>
      <vt:lpstr>  TO 3: Podpora miestnej kultúry a zachovanie historického dedičstva.  Priorita 1 Podpora miestnej kultúry a historického dedičstva spolu s funkciami cestovného ruchu  </vt:lpstr>
      <vt:lpstr>TO6: Ochrana životného prostredia, zmiernenie vplyvov klimatických zmien a prispôsobenie sa im  Priorita 1: Udržateľné využívanie životného prostredia na prihraničnom území –zachovanie prírodných zdrojov, opatrenia na zníženie emisií skleníkových plynov a znečistenia riek</vt:lpstr>
      <vt:lpstr>TO 7 Zlepšenie prístupnosti regiónov, rozvoj udržateľných a voči klimatickým zmenám odolných dopravných a komunikačných sietí a systémov  Priorita 1: Rozvoj dopravnej infraštruktúry s cieľom zlepšiť mobilitu osôb a tovaru  </vt:lpstr>
      <vt:lpstr>TO 7 Zlepšenie prístupnosti regiónov, rozvoj udržateľných a voči klimatickým zmenám odolných dopravných a komunikačných sietí a systémov.  Priorita 2: Rozvoj infraštruktúry informačno-komunikačných technológií a výmena informácií   </vt:lpstr>
      <vt:lpstr> TO8 Spoločné výzvy v oblasti bezpečnosti a ochrany Priorita 1: Podpora spoločných aktivít zameraných na predchádzanie prírodným a človekom spôsobeným katastrofám, podpora spoločného postupu v mimoriadnych situáciách</vt:lpstr>
      <vt:lpstr>TO8 Spoločné výzvy v oblasti bezpečnosti a ochrany Priorita 2: Podpora rozvoja zdravia a bezpečnosti </vt:lpstr>
      <vt:lpstr>Výzva</vt:lpstr>
      <vt:lpstr>Špecifiká strategickej výzvy /LIP call/</vt:lpstr>
      <vt:lpstr>2. výzva – klasické projekty</vt:lpstr>
      <vt:lpstr>2. výzva – klasické projekty</vt:lpstr>
      <vt:lpstr>Prehľad o dôležitých dokumentoch</vt:lpstr>
      <vt:lpstr>2. výzva Oprávnenosť žiadateľov</vt:lpstr>
      <vt:lpstr>Neoprávnenosť žiadateľov</vt:lpstr>
      <vt:lpstr>Princíp Vedúceho Partnera – Príručka str. 16</vt:lpstr>
      <vt:lpstr>Partnerstvo  </vt:lpstr>
      <vt:lpstr>Partnerstvo - pokračovanie</vt:lpstr>
      <vt:lpstr>Oprávnenosť - projekt</vt:lpstr>
      <vt:lpstr>Za horizontom oprávnenosti projektu 1</vt:lpstr>
      <vt:lpstr>Za horizontom oprávnenosti projektu 2 </vt:lpstr>
      <vt:lpstr>Oprávnenosť nákladov</vt:lpstr>
      <vt:lpstr>Priame náklady – Príručka pre žiadatela</vt:lpstr>
      <vt:lpstr>Nepriame náklady – Príručka pre žiadateľa str. 21</vt:lpstr>
      <vt:lpstr>Nepriame náklady - Príručka pre žiadateľa str. 21</vt:lpstr>
      <vt:lpstr>Spolufinancovanie</vt:lpstr>
      <vt:lpstr>Zálohové platby</vt:lpstr>
      <vt:lpstr>Vymáhanie neoprávnene použitých finančných prostriedkov (Recovery)</vt:lpstr>
      <vt:lpstr>Priebeh podania projektu</vt:lpstr>
      <vt:lpstr>Projekt s infraštrukturálnym komponentom –  1. a 2. výzva</vt:lpstr>
      <vt:lpstr>Priebeh výberu projektov</vt:lpstr>
      <vt:lpstr>Priebeh výberu projektov</vt:lpstr>
      <vt:lpstr>Hlavné časti projektovej žiadosti</vt:lpstr>
      <vt:lpstr>Právny rámec</vt:lpstr>
      <vt:lpstr>Oblasti spadajúce do procesov v rámci národnej legislatívy</vt:lpstr>
      <vt:lpstr>Národná legislatíva sa uplatňuje v nasledovných oblastiach – členský štát EÚ</vt:lpstr>
      <vt:lpstr>Pohľad do projektovej žiadosti</vt:lpstr>
      <vt:lpstr>Kedy uplatniť schémy štátnej pomoci? </vt:lpstr>
      <vt:lpstr>Zasielanie správ (Riporting)</vt:lpstr>
      <vt:lpstr>Indikátory</vt:lpstr>
      <vt:lpstr>Skupiny aktivít (SA)</vt:lpstr>
      <vt:lpstr>Komunikačný plán</vt:lpstr>
      <vt:lpstr>Rozpočtové kapitoly</vt:lpstr>
      <vt:lpstr>Rozpočtové kapitoly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Hungary-Slovakia-Romania-Ukraine ENI Cross-border Cooperation Programme 2014-2020</dc:title>
  <dc:creator>Roxana Damian</dc:creator>
  <cp:lastModifiedBy>Adam Kamensky</cp:lastModifiedBy>
  <cp:revision>441</cp:revision>
  <dcterms:created xsi:type="dcterms:W3CDTF">2017-05-23T08:20:39Z</dcterms:created>
  <dcterms:modified xsi:type="dcterms:W3CDTF">2017-07-20T15:56:32Z</dcterms:modified>
</cp:coreProperties>
</file>