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34" r:id="rId2"/>
    <p:sldId id="362" r:id="rId3"/>
    <p:sldId id="433" r:id="rId4"/>
    <p:sldId id="434" r:id="rId5"/>
    <p:sldId id="435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Karine Leroy" initials="KL [7]" lastIdx="1" clrIdx="6"/>
  <p:cmAuthor id="1" name="Albert Sorrosal" initials="AS" lastIdx="27" clrIdx="0"/>
  <p:cmAuthor id="8" name="Anna Dorangricchia" initials="AD" lastIdx="3" clrIdx="7"/>
  <p:cmAuthor id="2" name="Iveta Puzo" initials="IP" lastIdx="0" clrIdx="1"/>
  <p:cmAuthor id="3" name="Karine Leroy" initials="KL" lastIdx="6" clrIdx="2"/>
  <p:cmAuthor id="4" name="Karine Leroy" initials="KL [2]" lastIdx="1" clrIdx="3"/>
  <p:cmAuthor id="5" name="Karine Leroy" initials="KL [3]" lastIdx="2" clrIdx="4"/>
  <p:cmAuthor id="6" name="Karine Leroy" initials="KL [8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147A"/>
    <a:srgbClr val="751D70"/>
    <a:srgbClr val="216127"/>
    <a:srgbClr val="000000"/>
    <a:srgbClr val="829002"/>
    <a:srgbClr val="CB6C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 mitjà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Estil mitjà 2 - èmfasi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88372" autoAdjust="0"/>
  </p:normalViewPr>
  <p:slideViewPr>
    <p:cSldViewPr snapToGrid="0" snapToObjects="1">
      <p:cViewPr varScale="1">
        <p:scale>
          <a:sx n="63" d="100"/>
          <a:sy n="63" d="100"/>
        </p:scale>
        <p:origin x="990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bert Sorrosal" userId="d5a1e880fb1180b2" providerId="LiveId" clId="{0AA4B703-06A8-4253-9009-450C7E49657F}"/>
    <pc:docChg chg="custSel addSld delSld modSld modMainMaster">
      <pc:chgData name="Albert Sorrosal" userId="d5a1e880fb1180b2" providerId="LiveId" clId="{0AA4B703-06A8-4253-9009-450C7E49657F}" dt="2020-10-29T17:58:28.142" v="792" actId="1076"/>
      <pc:docMkLst>
        <pc:docMk/>
      </pc:docMkLst>
      <pc:sldChg chg="modSp mod">
        <pc:chgData name="Albert Sorrosal" userId="d5a1e880fb1180b2" providerId="LiveId" clId="{0AA4B703-06A8-4253-9009-450C7E49657F}" dt="2020-10-29T17:58:28.142" v="792" actId="1076"/>
        <pc:sldMkLst>
          <pc:docMk/>
          <pc:sldMk cId="2133485461" sldId="261"/>
        </pc:sldMkLst>
        <pc:spChg chg="mod">
          <ac:chgData name="Albert Sorrosal" userId="d5a1e880fb1180b2" providerId="LiveId" clId="{0AA4B703-06A8-4253-9009-450C7E49657F}" dt="2020-10-29T17:58:28.142" v="792" actId="1076"/>
          <ac:spMkLst>
            <pc:docMk/>
            <pc:sldMk cId="2133485461" sldId="261"/>
            <ac:spMk id="2" creationId="{00000000-0000-0000-0000-000000000000}"/>
          </ac:spMkLst>
        </pc:spChg>
        <pc:picChg chg="mod modCrop">
          <ac:chgData name="Albert Sorrosal" userId="d5a1e880fb1180b2" providerId="LiveId" clId="{0AA4B703-06A8-4253-9009-450C7E49657F}" dt="2020-10-29T17:58:04.485" v="788" actId="1076"/>
          <ac:picMkLst>
            <pc:docMk/>
            <pc:sldMk cId="2133485461" sldId="261"/>
            <ac:picMk id="4" creationId="{BAD0C0C1-CFB7-4470-B7CA-D297F0051042}"/>
          </ac:picMkLst>
        </pc:picChg>
      </pc:sldChg>
      <pc:sldChg chg="del">
        <pc:chgData name="Albert Sorrosal" userId="d5a1e880fb1180b2" providerId="LiveId" clId="{0AA4B703-06A8-4253-9009-450C7E49657F}" dt="2020-10-29T17:48:06.792" v="525" actId="47"/>
        <pc:sldMkLst>
          <pc:docMk/>
          <pc:sldMk cId="2976128254" sldId="307"/>
        </pc:sldMkLst>
      </pc:sldChg>
      <pc:sldChg chg="del">
        <pc:chgData name="Albert Sorrosal" userId="d5a1e880fb1180b2" providerId="LiveId" clId="{0AA4B703-06A8-4253-9009-450C7E49657F}" dt="2020-10-29T17:48:05.605" v="524" actId="47"/>
        <pc:sldMkLst>
          <pc:docMk/>
          <pc:sldMk cId="1284915020" sldId="309"/>
        </pc:sldMkLst>
      </pc:sldChg>
      <pc:sldChg chg="del">
        <pc:chgData name="Albert Sorrosal" userId="d5a1e880fb1180b2" providerId="LiveId" clId="{0AA4B703-06A8-4253-9009-450C7E49657F}" dt="2020-10-29T17:48:10.160" v="526" actId="47"/>
        <pc:sldMkLst>
          <pc:docMk/>
          <pc:sldMk cId="3408198679" sldId="310"/>
        </pc:sldMkLst>
      </pc:sldChg>
      <pc:sldChg chg="modSp mod">
        <pc:chgData name="Albert Sorrosal" userId="d5a1e880fb1180b2" providerId="LiveId" clId="{0AA4B703-06A8-4253-9009-450C7E49657F}" dt="2020-10-28T15:53:17.955" v="40" actId="20577"/>
        <pc:sldMkLst>
          <pc:docMk/>
          <pc:sldMk cId="1035205049" sldId="334"/>
        </pc:sldMkLst>
        <pc:spChg chg="mod">
          <ac:chgData name="Albert Sorrosal" userId="d5a1e880fb1180b2" providerId="LiveId" clId="{0AA4B703-06A8-4253-9009-450C7E49657F}" dt="2020-10-28T15:53:17.955" v="40" actId="20577"/>
          <ac:spMkLst>
            <pc:docMk/>
            <pc:sldMk cId="1035205049" sldId="334"/>
            <ac:spMk id="6" creationId="{E5883456-960B-4444-9F7A-0D77AF24FDFF}"/>
          </ac:spMkLst>
        </pc:spChg>
        <pc:picChg chg="mod">
          <ac:chgData name="Albert Sorrosal" userId="d5a1e880fb1180b2" providerId="LiveId" clId="{0AA4B703-06A8-4253-9009-450C7E49657F}" dt="2020-10-28T15:53:01.516" v="18" actId="1076"/>
          <ac:picMkLst>
            <pc:docMk/>
            <pc:sldMk cId="1035205049" sldId="334"/>
            <ac:picMk id="3" creationId="{BB9A4720-825C-4278-AD5B-8685A3D51B54}"/>
          </ac:picMkLst>
        </pc:picChg>
      </pc:sldChg>
      <pc:sldChg chg="modSp del mod">
        <pc:chgData name="Albert Sorrosal" userId="d5a1e880fb1180b2" providerId="LiveId" clId="{0AA4B703-06A8-4253-9009-450C7E49657F}" dt="2020-10-28T15:58:13.907" v="61" actId="47"/>
        <pc:sldMkLst>
          <pc:docMk/>
          <pc:sldMk cId="3347758638" sldId="335"/>
        </pc:sldMkLst>
        <pc:graphicFrameChg chg="mod">
          <ac:chgData name="Albert Sorrosal" userId="d5a1e880fb1180b2" providerId="LiveId" clId="{0AA4B703-06A8-4253-9009-450C7E49657F}" dt="2020-10-28T15:53:57.894" v="51" actId="1076"/>
          <ac:graphicFrameMkLst>
            <pc:docMk/>
            <pc:sldMk cId="3347758638" sldId="335"/>
            <ac:graphicFrameMk id="6" creationId="{00000000-0000-0000-0000-000000000000}"/>
          </ac:graphicFrameMkLst>
        </pc:graphicFrameChg>
      </pc:sldChg>
      <pc:sldChg chg="modSp del mod">
        <pc:chgData name="Albert Sorrosal" userId="d5a1e880fb1180b2" providerId="LiveId" clId="{0AA4B703-06A8-4253-9009-450C7E49657F}" dt="2020-10-29T17:32:57.791" v="95" actId="47"/>
        <pc:sldMkLst>
          <pc:docMk/>
          <pc:sldMk cId="2457286368" sldId="350"/>
        </pc:sldMkLst>
        <pc:spChg chg="mod">
          <ac:chgData name="Albert Sorrosal" userId="d5a1e880fb1180b2" providerId="LiveId" clId="{0AA4B703-06A8-4253-9009-450C7E49657F}" dt="2020-10-28T15:58:42.036" v="91" actId="20577"/>
          <ac:spMkLst>
            <pc:docMk/>
            <pc:sldMk cId="2457286368" sldId="350"/>
            <ac:spMk id="7" creationId="{8EBF0F7F-39C4-41FA-89BF-AE9A5D934211}"/>
          </ac:spMkLst>
        </pc:spChg>
      </pc:sldChg>
      <pc:sldChg chg="modSp del mod">
        <pc:chgData name="Albert Sorrosal" userId="d5a1e880fb1180b2" providerId="LiveId" clId="{0AA4B703-06A8-4253-9009-450C7E49657F}" dt="2020-10-29T17:32:57.791" v="95" actId="47"/>
        <pc:sldMkLst>
          <pc:docMk/>
          <pc:sldMk cId="2462770003" sldId="351"/>
        </pc:sldMkLst>
        <pc:graphicFrameChg chg="modGraphic">
          <ac:chgData name="Albert Sorrosal" userId="d5a1e880fb1180b2" providerId="LiveId" clId="{0AA4B703-06A8-4253-9009-450C7E49657F}" dt="2020-10-28T15:54:56.986" v="60" actId="20577"/>
          <ac:graphicFrameMkLst>
            <pc:docMk/>
            <pc:sldMk cId="2462770003" sldId="351"/>
            <ac:graphicFrameMk id="4" creationId="{00000000-0000-0000-0000-000000000000}"/>
          </ac:graphicFrameMkLst>
        </pc:graphicFrameChg>
      </pc:sldChg>
      <pc:sldChg chg="addSp modSp mod modAnim">
        <pc:chgData name="Albert Sorrosal" userId="d5a1e880fb1180b2" providerId="LiveId" clId="{0AA4B703-06A8-4253-9009-450C7E49657F}" dt="2020-10-29T17:48:01.487" v="522"/>
        <pc:sldMkLst>
          <pc:docMk/>
          <pc:sldMk cId="2314294615" sldId="362"/>
        </pc:sldMkLst>
        <pc:spChg chg="add mod">
          <ac:chgData name="Albert Sorrosal" userId="d5a1e880fb1180b2" providerId="LiveId" clId="{0AA4B703-06A8-4253-9009-450C7E49657F}" dt="2020-10-29T17:47:57.229" v="521" actId="207"/>
          <ac:spMkLst>
            <pc:docMk/>
            <pc:sldMk cId="2314294615" sldId="362"/>
            <ac:spMk id="2" creationId="{977DA952-59C2-45AD-B27A-780B9931C3AB}"/>
          </ac:spMkLst>
        </pc:spChg>
        <pc:graphicFrameChg chg="mod">
          <ac:chgData name="Albert Sorrosal" userId="d5a1e880fb1180b2" providerId="LiveId" clId="{0AA4B703-06A8-4253-9009-450C7E49657F}" dt="2020-10-29T17:45:55.191" v="486" actId="1076"/>
          <ac:graphicFrameMkLst>
            <pc:docMk/>
            <pc:sldMk cId="2314294615" sldId="362"/>
            <ac:graphicFrameMk id="7" creationId="{FB292223-D534-488B-91D9-5858F5C2DDAB}"/>
          </ac:graphicFrameMkLst>
        </pc:graphicFrameChg>
      </pc:sldChg>
      <pc:sldChg chg="del">
        <pc:chgData name="Albert Sorrosal" userId="d5a1e880fb1180b2" providerId="LiveId" clId="{0AA4B703-06A8-4253-9009-450C7E49657F}" dt="2020-10-28T15:58:59.304" v="92" actId="47"/>
        <pc:sldMkLst>
          <pc:docMk/>
          <pc:sldMk cId="4055196621" sldId="408"/>
        </pc:sldMkLst>
      </pc:sldChg>
      <pc:sldChg chg="del">
        <pc:chgData name="Albert Sorrosal" userId="d5a1e880fb1180b2" providerId="LiveId" clId="{0AA4B703-06A8-4253-9009-450C7E49657F}" dt="2020-10-28T15:53:47.036" v="50" actId="47"/>
        <pc:sldMkLst>
          <pc:docMk/>
          <pc:sldMk cId="2645421413" sldId="429"/>
        </pc:sldMkLst>
      </pc:sldChg>
      <pc:sldChg chg="addSp delSp modSp mod modAnim">
        <pc:chgData name="Albert Sorrosal" userId="d5a1e880fb1180b2" providerId="LiveId" clId="{0AA4B703-06A8-4253-9009-450C7E49657F}" dt="2020-10-29T17:45:44.612" v="485" actId="6549"/>
        <pc:sldMkLst>
          <pc:docMk/>
          <pc:sldMk cId="956055692" sldId="433"/>
        </pc:sldMkLst>
        <pc:spChg chg="del">
          <ac:chgData name="Albert Sorrosal" userId="d5a1e880fb1180b2" providerId="LiveId" clId="{0AA4B703-06A8-4253-9009-450C7E49657F}" dt="2020-10-29T17:32:29.927" v="93" actId="478"/>
          <ac:spMkLst>
            <pc:docMk/>
            <pc:sldMk cId="956055692" sldId="433"/>
            <ac:spMk id="2" creationId="{00000000-0000-0000-0000-000000000000}"/>
          </ac:spMkLst>
        </pc:spChg>
        <pc:spChg chg="mod">
          <ac:chgData name="Albert Sorrosal" userId="d5a1e880fb1180b2" providerId="LiveId" clId="{0AA4B703-06A8-4253-9009-450C7E49657F}" dt="2020-10-29T17:33:12.103" v="109" actId="20577"/>
          <ac:spMkLst>
            <pc:docMk/>
            <pc:sldMk cId="956055692" sldId="433"/>
            <ac:spMk id="3" creationId="{00000000-0000-0000-0000-000000000000}"/>
          </ac:spMkLst>
        </pc:spChg>
        <pc:spChg chg="del mod">
          <ac:chgData name="Albert Sorrosal" userId="d5a1e880fb1180b2" providerId="LiveId" clId="{0AA4B703-06A8-4253-9009-450C7E49657F}" dt="2020-10-29T17:32:29.927" v="93" actId="478"/>
          <ac:spMkLst>
            <pc:docMk/>
            <pc:sldMk cId="956055692" sldId="433"/>
            <ac:spMk id="5" creationId="{F9B3BB2D-CF49-48AE-989D-2A4B47AA3FAD}"/>
          </ac:spMkLst>
        </pc:spChg>
        <pc:spChg chg="add del mod">
          <ac:chgData name="Albert Sorrosal" userId="d5a1e880fb1180b2" providerId="LiveId" clId="{0AA4B703-06A8-4253-9009-450C7E49657F}" dt="2020-10-29T17:32:33.262" v="94" actId="478"/>
          <ac:spMkLst>
            <pc:docMk/>
            <pc:sldMk cId="956055692" sldId="433"/>
            <ac:spMk id="6" creationId="{31B3FDD1-168B-47BC-8722-A497FF0DC696}"/>
          </ac:spMkLst>
        </pc:spChg>
        <pc:spChg chg="add mod">
          <ac:chgData name="Albert Sorrosal" userId="d5a1e880fb1180b2" providerId="LiveId" clId="{0AA4B703-06A8-4253-9009-450C7E49657F}" dt="2020-10-29T17:42:02.094" v="421" actId="207"/>
          <ac:spMkLst>
            <pc:docMk/>
            <pc:sldMk cId="956055692" sldId="433"/>
            <ac:spMk id="7" creationId="{78DC787A-3FC3-4123-B002-0BD1EEA252BC}"/>
          </ac:spMkLst>
        </pc:spChg>
        <pc:spChg chg="add mod">
          <ac:chgData name="Albert Sorrosal" userId="d5a1e880fb1180b2" providerId="LiveId" clId="{0AA4B703-06A8-4253-9009-450C7E49657F}" dt="2020-10-29T17:41:50.057" v="419" actId="207"/>
          <ac:spMkLst>
            <pc:docMk/>
            <pc:sldMk cId="956055692" sldId="433"/>
            <ac:spMk id="9" creationId="{C43554C2-B090-4FFD-8697-CCE01BC7CB07}"/>
          </ac:spMkLst>
        </pc:spChg>
        <pc:spChg chg="add del mod">
          <ac:chgData name="Albert Sorrosal" userId="d5a1e880fb1180b2" providerId="LiveId" clId="{0AA4B703-06A8-4253-9009-450C7E49657F}" dt="2020-10-29T17:39:04.160" v="207" actId="478"/>
          <ac:spMkLst>
            <pc:docMk/>
            <pc:sldMk cId="956055692" sldId="433"/>
            <ac:spMk id="11" creationId="{CA2E9B01-C477-421E-850B-7D7FB79A57FF}"/>
          </ac:spMkLst>
        </pc:spChg>
        <pc:spChg chg="add mod">
          <ac:chgData name="Albert Sorrosal" userId="d5a1e880fb1180b2" providerId="LiveId" clId="{0AA4B703-06A8-4253-9009-450C7E49657F}" dt="2020-10-29T17:41:40.114" v="417" actId="207"/>
          <ac:spMkLst>
            <pc:docMk/>
            <pc:sldMk cId="956055692" sldId="433"/>
            <ac:spMk id="13" creationId="{FA19A392-9FB4-438D-AC62-D99665FADD91}"/>
          </ac:spMkLst>
        </pc:spChg>
        <pc:spChg chg="add mod">
          <ac:chgData name="Albert Sorrosal" userId="d5a1e880fb1180b2" providerId="LiveId" clId="{0AA4B703-06A8-4253-9009-450C7E49657F}" dt="2020-10-29T17:45:44.612" v="485" actId="6549"/>
          <ac:spMkLst>
            <pc:docMk/>
            <pc:sldMk cId="956055692" sldId="433"/>
            <ac:spMk id="15" creationId="{9CA875D0-5A40-4320-A3C8-6EA3E06E7EDF}"/>
          </ac:spMkLst>
        </pc:spChg>
        <pc:spChg chg="add mod">
          <ac:chgData name="Albert Sorrosal" userId="d5a1e880fb1180b2" providerId="LiveId" clId="{0AA4B703-06A8-4253-9009-450C7E49657F}" dt="2020-10-29T17:43:58.093" v="475" actId="1076"/>
          <ac:spMkLst>
            <pc:docMk/>
            <pc:sldMk cId="956055692" sldId="433"/>
            <ac:spMk id="19" creationId="{E78D9FC3-7BD2-4272-857C-5DF00E7612CF}"/>
          </ac:spMkLst>
        </pc:spChg>
        <pc:spChg chg="add mod">
          <ac:chgData name="Albert Sorrosal" userId="d5a1e880fb1180b2" providerId="LiveId" clId="{0AA4B703-06A8-4253-9009-450C7E49657F}" dt="2020-10-29T17:43:48.203" v="473" actId="1076"/>
          <ac:spMkLst>
            <pc:docMk/>
            <pc:sldMk cId="956055692" sldId="433"/>
            <ac:spMk id="21" creationId="{80FD6C68-E22B-476C-807D-490002384EB4}"/>
          </ac:spMkLst>
        </pc:spChg>
        <pc:spChg chg="add mod">
          <ac:chgData name="Albert Sorrosal" userId="d5a1e880fb1180b2" providerId="LiveId" clId="{0AA4B703-06A8-4253-9009-450C7E49657F}" dt="2020-10-29T17:44:17.403" v="480" actId="1076"/>
          <ac:spMkLst>
            <pc:docMk/>
            <pc:sldMk cId="956055692" sldId="433"/>
            <ac:spMk id="23" creationId="{649DFBE1-8E61-45D4-B8AE-663146F95CBA}"/>
          </ac:spMkLst>
        </pc:spChg>
        <pc:cxnChg chg="add mod">
          <ac:chgData name="Albert Sorrosal" userId="d5a1e880fb1180b2" providerId="LiveId" clId="{0AA4B703-06A8-4253-9009-450C7E49657F}" dt="2020-10-29T17:42:23.589" v="423" actId="208"/>
          <ac:cxnSpMkLst>
            <pc:docMk/>
            <pc:sldMk cId="956055692" sldId="433"/>
            <ac:cxnSpMk id="17" creationId="{5B9B95C8-ED12-46AF-BC56-95074D51067C}"/>
          </ac:cxnSpMkLst>
        </pc:cxnChg>
        <pc:cxnChg chg="add mod">
          <ac:chgData name="Albert Sorrosal" userId="d5a1e880fb1180b2" providerId="LiveId" clId="{0AA4B703-06A8-4253-9009-450C7E49657F}" dt="2020-10-29T17:42:30.226" v="425" actId="1076"/>
          <ac:cxnSpMkLst>
            <pc:docMk/>
            <pc:sldMk cId="956055692" sldId="433"/>
            <ac:cxnSpMk id="18" creationId="{5355CF2A-D815-4713-A3F0-712C13A4CA65}"/>
          </ac:cxnSpMkLst>
        </pc:cxnChg>
      </pc:sldChg>
      <pc:sldChg chg="del">
        <pc:chgData name="Albert Sorrosal" userId="d5a1e880fb1180b2" providerId="LiveId" clId="{0AA4B703-06A8-4253-9009-450C7E49657F}" dt="2020-10-29T17:32:57.791" v="95" actId="47"/>
        <pc:sldMkLst>
          <pc:docMk/>
          <pc:sldMk cId="3280187591" sldId="434"/>
        </pc:sldMkLst>
      </pc:sldChg>
      <pc:sldChg chg="addSp delSp modSp add mod delAnim modNotesTx">
        <pc:chgData name="Albert Sorrosal" userId="d5a1e880fb1180b2" providerId="LiveId" clId="{0AA4B703-06A8-4253-9009-450C7E49657F}" dt="2020-10-29T17:55:31.879" v="735" actId="20577"/>
        <pc:sldMkLst>
          <pc:docMk/>
          <pc:sldMk cId="3526288420" sldId="434"/>
        </pc:sldMkLst>
        <pc:spChg chg="del">
          <ac:chgData name="Albert Sorrosal" userId="d5a1e880fb1180b2" providerId="LiveId" clId="{0AA4B703-06A8-4253-9009-450C7E49657F}" dt="2020-10-29T17:49:37.740" v="529" actId="478"/>
          <ac:spMkLst>
            <pc:docMk/>
            <pc:sldMk cId="3526288420" sldId="434"/>
            <ac:spMk id="2" creationId="{977DA952-59C2-45AD-B27A-780B9931C3AB}"/>
          </ac:spMkLst>
        </pc:spChg>
        <pc:spChg chg="mod">
          <ac:chgData name="Albert Sorrosal" userId="d5a1e880fb1180b2" providerId="LiveId" clId="{0AA4B703-06A8-4253-9009-450C7E49657F}" dt="2020-10-29T17:49:44.149" v="549" actId="20577"/>
          <ac:spMkLst>
            <pc:docMk/>
            <pc:sldMk cId="3526288420" sldId="434"/>
            <ac:spMk id="3" creationId="{00000000-0000-0000-0000-000000000000}"/>
          </ac:spMkLst>
        </pc:spChg>
        <pc:spChg chg="add mod">
          <ac:chgData name="Albert Sorrosal" userId="d5a1e880fb1180b2" providerId="LiveId" clId="{0AA4B703-06A8-4253-9009-450C7E49657F}" dt="2020-10-29T17:54:37.773" v="652" actId="1076"/>
          <ac:spMkLst>
            <pc:docMk/>
            <pc:sldMk cId="3526288420" sldId="434"/>
            <ac:spMk id="5" creationId="{07241E19-3BFF-4977-B2BA-5904F34228D9}"/>
          </ac:spMkLst>
        </pc:spChg>
        <pc:spChg chg="add mod">
          <ac:chgData name="Albert Sorrosal" userId="d5a1e880fb1180b2" providerId="LiveId" clId="{0AA4B703-06A8-4253-9009-450C7E49657F}" dt="2020-10-29T17:54:37.773" v="652" actId="1076"/>
          <ac:spMkLst>
            <pc:docMk/>
            <pc:sldMk cId="3526288420" sldId="434"/>
            <ac:spMk id="6" creationId="{61519CEF-2233-41F2-A081-F9AA6F70B800}"/>
          </ac:spMkLst>
        </pc:spChg>
        <pc:spChg chg="add mod">
          <ac:chgData name="Albert Sorrosal" userId="d5a1e880fb1180b2" providerId="LiveId" clId="{0AA4B703-06A8-4253-9009-450C7E49657F}" dt="2020-10-29T17:55:31.879" v="735" actId="20577"/>
          <ac:spMkLst>
            <pc:docMk/>
            <pc:sldMk cId="3526288420" sldId="434"/>
            <ac:spMk id="8" creationId="{BB76FDBE-83BB-454A-8065-5712F8B75545}"/>
          </ac:spMkLst>
        </pc:spChg>
        <pc:graphicFrameChg chg="del">
          <ac:chgData name="Albert Sorrosal" userId="d5a1e880fb1180b2" providerId="LiveId" clId="{0AA4B703-06A8-4253-9009-450C7E49657F}" dt="2020-10-29T17:49:36.665" v="528" actId="478"/>
          <ac:graphicFrameMkLst>
            <pc:docMk/>
            <pc:sldMk cId="3526288420" sldId="434"/>
            <ac:graphicFrameMk id="7" creationId="{FB292223-D534-488B-91D9-5858F5C2DDAB}"/>
          </ac:graphicFrameMkLst>
        </pc:graphicFrameChg>
      </pc:sldChg>
      <pc:sldChg chg="del">
        <pc:chgData name="Albert Sorrosal" userId="d5a1e880fb1180b2" providerId="LiveId" clId="{0AA4B703-06A8-4253-9009-450C7E49657F}" dt="2020-10-29T17:48:04.677" v="523" actId="47"/>
        <pc:sldMkLst>
          <pc:docMk/>
          <pc:sldMk cId="2587854800" sldId="435"/>
        </pc:sldMkLst>
      </pc:sldChg>
      <pc:sldChg chg="addSp delSp modSp add mod">
        <pc:chgData name="Albert Sorrosal" userId="d5a1e880fb1180b2" providerId="LiveId" clId="{0AA4B703-06A8-4253-9009-450C7E49657F}" dt="2020-10-29T17:57:38.384" v="784" actId="1076"/>
        <pc:sldMkLst>
          <pc:docMk/>
          <pc:sldMk cId="4090838198" sldId="435"/>
        </pc:sldMkLst>
        <pc:spChg chg="mod">
          <ac:chgData name="Albert Sorrosal" userId="d5a1e880fb1180b2" providerId="LiveId" clId="{0AA4B703-06A8-4253-9009-450C7E49657F}" dt="2020-10-29T17:56:43.670" v="779" actId="20577"/>
          <ac:spMkLst>
            <pc:docMk/>
            <pc:sldMk cId="4090838198" sldId="435"/>
            <ac:spMk id="3" creationId="{00000000-0000-0000-0000-000000000000}"/>
          </ac:spMkLst>
        </pc:spChg>
        <pc:spChg chg="del">
          <ac:chgData name="Albert Sorrosal" userId="d5a1e880fb1180b2" providerId="LiveId" clId="{0AA4B703-06A8-4253-9009-450C7E49657F}" dt="2020-10-29T17:56:26.541" v="739" actId="478"/>
          <ac:spMkLst>
            <pc:docMk/>
            <pc:sldMk cId="4090838198" sldId="435"/>
            <ac:spMk id="5" creationId="{07241E19-3BFF-4977-B2BA-5904F34228D9}"/>
          </ac:spMkLst>
        </pc:spChg>
        <pc:spChg chg="del">
          <ac:chgData name="Albert Sorrosal" userId="d5a1e880fb1180b2" providerId="LiveId" clId="{0AA4B703-06A8-4253-9009-450C7E49657F}" dt="2020-10-29T17:56:25.282" v="738" actId="478"/>
          <ac:spMkLst>
            <pc:docMk/>
            <pc:sldMk cId="4090838198" sldId="435"/>
            <ac:spMk id="6" creationId="{61519CEF-2233-41F2-A081-F9AA6F70B800}"/>
          </ac:spMkLst>
        </pc:spChg>
        <pc:spChg chg="del">
          <ac:chgData name="Albert Sorrosal" userId="d5a1e880fb1180b2" providerId="LiveId" clId="{0AA4B703-06A8-4253-9009-450C7E49657F}" dt="2020-10-29T17:56:24.093" v="737" actId="478"/>
          <ac:spMkLst>
            <pc:docMk/>
            <pc:sldMk cId="4090838198" sldId="435"/>
            <ac:spMk id="8" creationId="{BB76FDBE-83BB-454A-8065-5712F8B75545}"/>
          </ac:spMkLst>
        </pc:spChg>
        <pc:picChg chg="add mod">
          <ac:chgData name="Albert Sorrosal" userId="d5a1e880fb1180b2" providerId="LiveId" clId="{0AA4B703-06A8-4253-9009-450C7E49657F}" dt="2020-10-29T17:57:38.384" v="784" actId="1076"/>
          <ac:picMkLst>
            <pc:docMk/>
            <pc:sldMk cId="4090838198" sldId="435"/>
            <ac:picMk id="4" creationId="{318B6289-275B-4A06-B19C-31D18FB01EDB}"/>
          </ac:picMkLst>
        </pc:picChg>
      </pc:sldChg>
      <pc:sldMasterChg chg="modSldLayout">
        <pc:chgData name="Albert Sorrosal" userId="d5a1e880fb1180b2" providerId="LiveId" clId="{0AA4B703-06A8-4253-9009-450C7E49657F}" dt="2020-10-28T15:52:42.746" v="17" actId="22"/>
        <pc:sldMasterMkLst>
          <pc:docMk/>
          <pc:sldMasterMk cId="670729601" sldId="2147483648"/>
        </pc:sldMasterMkLst>
        <pc:sldLayoutChg chg="addSp delSp mod">
          <pc:chgData name="Albert Sorrosal" userId="d5a1e880fb1180b2" providerId="LiveId" clId="{0AA4B703-06A8-4253-9009-450C7E49657F}" dt="2020-10-28T15:51:31.474" v="1" actId="22"/>
          <pc:sldLayoutMkLst>
            <pc:docMk/>
            <pc:sldMasterMk cId="670729601" sldId="2147483648"/>
            <pc:sldLayoutMk cId="810740904" sldId="2147483649"/>
          </pc:sldLayoutMkLst>
          <pc:picChg chg="add">
            <ac:chgData name="Albert Sorrosal" userId="d5a1e880fb1180b2" providerId="LiveId" clId="{0AA4B703-06A8-4253-9009-450C7E49657F}" dt="2020-10-28T15:51:31.474" v="1" actId="22"/>
            <ac:picMkLst>
              <pc:docMk/>
              <pc:sldMasterMk cId="670729601" sldId="2147483648"/>
              <pc:sldLayoutMk cId="810740904" sldId="2147483649"/>
              <ac:picMk id="5" creationId="{7EF7180A-B44A-4D97-91A0-199D4CDDC104}"/>
            </ac:picMkLst>
          </pc:picChg>
          <pc:picChg chg="del">
            <ac:chgData name="Albert Sorrosal" userId="d5a1e880fb1180b2" providerId="LiveId" clId="{0AA4B703-06A8-4253-9009-450C7E49657F}" dt="2020-10-28T15:51:30.867" v="0" actId="478"/>
            <ac:picMkLst>
              <pc:docMk/>
              <pc:sldMasterMk cId="670729601" sldId="2147483648"/>
              <pc:sldLayoutMk cId="810740904" sldId="2147483649"/>
              <ac:picMk id="10" creationId="{00000000-0000-0000-0000-000000000000}"/>
            </ac:picMkLst>
          </pc:picChg>
        </pc:sldLayoutChg>
        <pc:sldLayoutChg chg="addSp delSp mod">
          <pc:chgData name="Albert Sorrosal" userId="d5a1e880fb1180b2" providerId="LiveId" clId="{0AA4B703-06A8-4253-9009-450C7E49657F}" dt="2020-10-28T15:51:48.031" v="3" actId="22"/>
          <pc:sldLayoutMkLst>
            <pc:docMk/>
            <pc:sldMasterMk cId="670729601" sldId="2147483648"/>
            <pc:sldLayoutMk cId="518904437" sldId="2147483650"/>
          </pc:sldLayoutMkLst>
          <pc:picChg chg="add">
            <ac:chgData name="Albert Sorrosal" userId="d5a1e880fb1180b2" providerId="LiveId" clId="{0AA4B703-06A8-4253-9009-450C7E49657F}" dt="2020-10-28T15:51:48.031" v="3" actId="22"/>
            <ac:picMkLst>
              <pc:docMk/>
              <pc:sldMasterMk cId="670729601" sldId="2147483648"/>
              <pc:sldLayoutMk cId="518904437" sldId="2147483650"/>
              <ac:picMk id="2" creationId="{79810270-6A37-4933-B60D-4ABC18E76EE3}"/>
            </ac:picMkLst>
          </pc:picChg>
          <pc:picChg chg="del">
            <ac:chgData name="Albert Sorrosal" userId="d5a1e880fb1180b2" providerId="LiveId" clId="{0AA4B703-06A8-4253-9009-450C7E49657F}" dt="2020-10-28T15:51:47.395" v="2" actId="478"/>
            <ac:picMkLst>
              <pc:docMk/>
              <pc:sldMasterMk cId="670729601" sldId="2147483648"/>
              <pc:sldLayoutMk cId="518904437" sldId="2147483650"/>
              <ac:picMk id="11" creationId="{00000000-0000-0000-0000-000000000000}"/>
            </ac:picMkLst>
          </pc:picChg>
        </pc:sldLayoutChg>
        <pc:sldLayoutChg chg="addSp delSp mod">
          <pc:chgData name="Albert Sorrosal" userId="d5a1e880fb1180b2" providerId="LiveId" clId="{0AA4B703-06A8-4253-9009-450C7E49657F}" dt="2020-10-28T15:52:08.016" v="7" actId="22"/>
          <pc:sldLayoutMkLst>
            <pc:docMk/>
            <pc:sldMasterMk cId="670729601" sldId="2147483648"/>
            <pc:sldLayoutMk cId="1934141786" sldId="2147483652"/>
          </pc:sldLayoutMkLst>
          <pc:picChg chg="add">
            <ac:chgData name="Albert Sorrosal" userId="d5a1e880fb1180b2" providerId="LiveId" clId="{0AA4B703-06A8-4253-9009-450C7E49657F}" dt="2020-10-28T15:52:08.016" v="7" actId="22"/>
            <ac:picMkLst>
              <pc:docMk/>
              <pc:sldMasterMk cId="670729601" sldId="2147483648"/>
              <pc:sldLayoutMk cId="1934141786" sldId="2147483652"/>
              <ac:picMk id="2" creationId="{BB651131-E48B-460E-88AC-F73743729681}"/>
            </ac:picMkLst>
          </pc:picChg>
          <pc:picChg chg="del">
            <ac:chgData name="Albert Sorrosal" userId="d5a1e880fb1180b2" providerId="LiveId" clId="{0AA4B703-06A8-4253-9009-450C7E49657F}" dt="2020-10-28T15:52:07.445" v="6" actId="478"/>
            <ac:picMkLst>
              <pc:docMk/>
              <pc:sldMasterMk cId="670729601" sldId="2147483648"/>
              <pc:sldLayoutMk cId="1934141786" sldId="2147483652"/>
              <ac:picMk id="3074" creationId="{00000000-0000-0000-0000-000000000000}"/>
            </ac:picMkLst>
          </pc:picChg>
        </pc:sldLayoutChg>
        <pc:sldLayoutChg chg="addSp delSp mod">
          <pc:chgData name="Albert Sorrosal" userId="d5a1e880fb1180b2" providerId="LiveId" clId="{0AA4B703-06A8-4253-9009-450C7E49657F}" dt="2020-10-28T15:52:13.622" v="9" actId="22"/>
          <pc:sldLayoutMkLst>
            <pc:docMk/>
            <pc:sldMasterMk cId="670729601" sldId="2147483648"/>
            <pc:sldLayoutMk cId="661032663" sldId="2147483653"/>
          </pc:sldLayoutMkLst>
          <pc:picChg chg="add">
            <ac:chgData name="Albert Sorrosal" userId="d5a1e880fb1180b2" providerId="LiveId" clId="{0AA4B703-06A8-4253-9009-450C7E49657F}" dt="2020-10-28T15:52:13.622" v="9" actId="22"/>
            <ac:picMkLst>
              <pc:docMk/>
              <pc:sldMasterMk cId="670729601" sldId="2147483648"/>
              <pc:sldLayoutMk cId="661032663" sldId="2147483653"/>
              <ac:picMk id="2" creationId="{6B6589E9-B1E3-43C1-A873-A9CF98C3C4F5}"/>
            </ac:picMkLst>
          </pc:picChg>
          <pc:picChg chg="del">
            <ac:chgData name="Albert Sorrosal" userId="d5a1e880fb1180b2" providerId="LiveId" clId="{0AA4B703-06A8-4253-9009-450C7E49657F}" dt="2020-10-28T15:52:12.536" v="8" actId="478"/>
            <ac:picMkLst>
              <pc:docMk/>
              <pc:sldMasterMk cId="670729601" sldId="2147483648"/>
              <pc:sldLayoutMk cId="661032663" sldId="2147483653"/>
              <ac:picMk id="4098" creationId="{00000000-0000-0000-0000-000000000000}"/>
            </ac:picMkLst>
          </pc:picChg>
        </pc:sldLayoutChg>
        <pc:sldLayoutChg chg="addSp delSp mod">
          <pc:chgData name="Albert Sorrosal" userId="d5a1e880fb1180b2" providerId="LiveId" clId="{0AA4B703-06A8-4253-9009-450C7E49657F}" dt="2020-10-28T15:52:42.746" v="17" actId="22"/>
          <pc:sldLayoutMkLst>
            <pc:docMk/>
            <pc:sldMasterMk cId="670729601" sldId="2147483648"/>
            <pc:sldLayoutMk cId="819065309" sldId="2147483655"/>
          </pc:sldLayoutMkLst>
          <pc:picChg chg="add">
            <ac:chgData name="Albert Sorrosal" userId="d5a1e880fb1180b2" providerId="LiveId" clId="{0AA4B703-06A8-4253-9009-450C7E49657F}" dt="2020-10-28T15:52:42.746" v="17" actId="22"/>
            <ac:picMkLst>
              <pc:docMk/>
              <pc:sldMasterMk cId="670729601" sldId="2147483648"/>
              <pc:sldLayoutMk cId="819065309" sldId="2147483655"/>
              <ac:picMk id="2" creationId="{3F16F707-3469-4AA5-9E34-E5FE95FB09DB}"/>
            </ac:picMkLst>
          </pc:picChg>
          <pc:picChg chg="del">
            <ac:chgData name="Albert Sorrosal" userId="d5a1e880fb1180b2" providerId="LiveId" clId="{0AA4B703-06A8-4253-9009-450C7E49657F}" dt="2020-10-28T15:52:41.948" v="16" actId="478"/>
            <ac:picMkLst>
              <pc:docMk/>
              <pc:sldMasterMk cId="670729601" sldId="2147483648"/>
              <pc:sldLayoutMk cId="819065309" sldId="2147483655"/>
              <ac:picMk id="8" creationId="{00000000-0000-0000-0000-000000000000}"/>
            </ac:picMkLst>
          </pc:picChg>
        </pc:sldLayoutChg>
        <pc:sldLayoutChg chg="addSp delSp mod">
          <pc:chgData name="Albert Sorrosal" userId="d5a1e880fb1180b2" providerId="LiveId" clId="{0AA4B703-06A8-4253-9009-450C7E49657F}" dt="2020-10-28T15:52:21.130" v="11" actId="22"/>
          <pc:sldLayoutMkLst>
            <pc:docMk/>
            <pc:sldMasterMk cId="670729601" sldId="2147483648"/>
            <pc:sldLayoutMk cId="660471093" sldId="2147483656"/>
          </pc:sldLayoutMkLst>
          <pc:picChg chg="add">
            <ac:chgData name="Albert Sorrosal" userId="d5a1e880fb1180b2" providerId="LiveId" clId="{0AA4B703-06A8-4253-9009-450C7E49657F}" dt="2020-10-28T15:52:21.130" v="11" actId="22"/>
            <ac:picMkLst>
              <pc:docMk/>
              <pc:sldMasterMk cId="670729601" sldId="2147483648"/>
              <pc:sldLayoutMk cId="660471093" sldId="2147483656"/>
              <ac:picMk id="5" creationId="{CB63668B-252C-4158-8435-5397842EFB33}"/>
            </ac:picMkLst>
          </pc:picChg>
          <pc:picChg chg="del">
            <ac:chgData name="Albert Sorrosal" userId="d5a1e880fb1180b2" providerId="LiveId" clId="{0AA4B703-06A8-4253-9009-450C7E49657F}" dt="2020-10-28T15:52:20.723" v="10" actId="478"/>
            <ac:picMkLst>
              <pc:docMk/>
              <pc:sldMasterMk cId="670729601" sldId="2147483648"/>
              <pc:sldLayoutMk cId="660471093" sldId="2147483656"/>
              <ac:picMk id="5122" creationId="{00000000-0000-0000-0000-000000000000}"/>
            </ac:picMkLst>
          </pc:picChg>
        </pc:sldLayoutChg>
        <pc:sldLayoutChg chg="addSp delSp mod">
          <pc:chgData name="Albert Sorrosal" userId="d5a1e880fb1180b2" providerId="LiveId" clId="{0AA4B703-06A8-4253-9009-450C7E49657F}" dt="2020-10-28T15:52:25.133" v="13" actId="22"/>
          <pc:sldLayoutMkLst>
            <pc:docMk/>
            <pc:sldMasterMk cId="670729601" sldId="2147483648"/>
            <pc:sldLayoutMk cId="194688708" sldId="2147483657"/>
          </pc:sldLayoutMkLst>
          <pc:picChg chg="add">
            <ac:chgData name="Albert Sorrosal" userId="d5a1e880fb1180b2" providerId="LiveId" clId="{0AA4B703-06A8-4253-9009-450C7E49657F}" dt="2020-10-28T15:52:25.133" v="13" actId="22"/>
            <ac:picMkLst>
              <pc:docMk/>
              <pc:sldMasterMk cId="670729601" sldId="2147483648"/>
              <pc:sldLayoutMk cId="194688708" sldId="2147483657"/>
              <ac:picMk id="2" creationId="{FB4DDDB1-9531-4F54-9346-66D6B28D4FA9}"/>
            </ac:picMkLst>
          </pc:picChg>
          <pc:picChg chg="del">
            <ac:chgData name="Albert Sorrosal" userId="d5a1e880fb1180b2" providerId="LiveId" clId="{0AA4B703-06A8-4253-9009-450C7E49657F}" dt="2020-10-28T15:52:24.146" v="12" actId="478"/>
            <ac:picMkLst>
              <pc:docMk/>
              <pc:sldMasterMk cId="670729601" sldId="2147483648"/>
              <pc:sldLayoutMk cId="194688708" sldId="2147483657"/>
              <ac:picMk id="6146" creationId="{00000000-0000-0000-0000-000000000000}"/>
            </ac:picMkLst>
          </pc:picChg>
        </pc:sldLayoutChg>
        <pc:sldLayoutChg chg="addSp delSp mod">
          <pc:chgData name="Albert Sorrosal" userId="d5a1e880fb1180b2" providerId="LiveId" clId="{0AA4B703-06A8-4253-9009-450C7E49657F}" dt="2020-10-28T15:52:02.641" v="5" actId="22"/>
          <pc:sldLayoutMkLst>
            <pc:docMk/>
            <pc:sldMasterMk cId="670729601" sldId="2147483648"/>
            <pc:sldLayoutMk cId="257462703" sldId="2147483660"/>
          </pc:sldLayoutMkLst>
          <pc:picChg chg="add">
            <ac:chgData name="Albert Sorrosal" userId="d5a1e880fb1180b2" providerId="LiveId" clId="{0AA4B703-06A8-4253-9009-450C7E49657F}" dt="2020-10-28T15:52:02.641" v="5" actId="22"/>
            <ac:picMkLst>
              <pc:docMk/>
              <pc:sldMasterMk cId="670729601" sldId="2147483648"/>
              <pc:sldLayoutMk cId="257462703" sldId="2147483660"/>
              <ac:picMk id="2" creationId="{2F9932E6-42EE-47AF-89E7-8FE89CC55F79}"/>
            </ac:picMkLst>
          </pc:picChg>
          <pc:picChg chg="del">
            <ac:chgData name="Albert Sorrosal" userId="d5a1e880fb1180b2" providerId="LiveId" clId="{0AA4B703-06A8-4253-9009-450C7E49657F}" dt="2020-10-28T15:52:02.195" v="4" actId="478"/>
            <ac:picMkLst>
              <pc:docMk/>
              <pc:sldMasterMk cId="670729601" sldId="2147483648"/>
              <pc:sldLayoutMk cId="257462703" sldId="2147483660"/>
              <ac:picMk id="10" creationId="{00000000-0000-0000-0000-000000000000}"/>
            </ac:picMkLst>
          </pc:picChg>
        </pc:sldLayoutChg>
        <pc:sldLayoutChg chg="addSp delSp mod">
          <pc:chgData name="Albert Sorrosal" userId="d5a1e880fb1180b2" providerId="LiveId" clId="{0AA4B703-06A8-4253-9009-450C7E49657F}" dt="2020-10-28T15:52:28.931" v="15" actId="22"/>
          <pc:sldLayoutMkLst>
            <pc:docMk/>
            <pc:sldMasterMk cId="670729601" sldId="2147483648"/>
            <pc:sldLayoutMk cId="1308324497" sldId="2147483661"/>
          </pc:sldLayoutMkLst>
          <pc:picChg chg="add">
            <ac:chgData name="Albert Sorrosal" userId="d5a1e880fb1180b2" providerId="LiveId" clId="{0AA4B703-06A8-4253-9009-450C7E49657F}" dt="2020-10-28T15:52:28.931" v="15" actId="22"/>
            <ac:picMkLst>
              <pc:docMk/>
              <pc:sldMasterMk cId="670729601" sldId="2147483648"/>
              <pc:sldLayoutMk cId="1308324497" sldId="2147483661"/>
              <ac:picMk id="2" creationId="{0454D3B8-CC80-4357-AFF9-9BEFAC6CE965}"/>
            </ac:picMkLst>
          </pc:picChg>
          <pc:picChg chg="del">
            <ac:chgData name="Albert Sorrosal" userId="d5a1e880fb1180b2" providerId="LiveId" clId="{0AA4B703-06A8-4253-9009-450C7E49657F}" dt="2020-10-28T15:52:28.503" v="14" actId="478"/>
            <ac:picMkLst>
              <pc:docMk/>
              <pc:sldMasterMk cId="670729601" sldId="2147483648"/>
              <pc:sldLayoutMk cId="1308324497" sldId="2147483661"/>
              <ac:picMk id="7170" creationId="{00000000-0000-0000-0000-000000000000}"/>
            </ac:picMkLst>
          </pc:picChg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3DB8B1-9157-4CF9-BA7B-117B2C697A2E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ca-ES"/>
        </a:p>
      </dgm:t>
    </dgm:pt>
    <dgm:pt modelId="{A8BC75F8-AC77-4B4C-93C4-2E06848BA388}">
      <dgm:prSet phldrT="[Text]"/>
      <dgm:spPr/>
      <dgm:t>
        <a:bodyPr/>
        <a:lstStyle/>
        <a:p>
          <a:r>
            <a:rPr lang="uk-UA" noProof="0" dirty="0">
              <a:latin typeface="+mj-lt"/>
            </a:rPr>
            <a:t>Порушення</a:t>
          </a:r>
          <a:endParaRPr lang="en-US" noProof="0" dirty="0">
            <a:latin typeface="+mj-lt"/>
          </a:endParaRPr>
        </a:p>
      </dgm:t>
    </dgm:pt>
    <dgm:pt modelId="{A3149F41-7719-488A-BDA8-559F341D6A9A}" type="parTrans" cxnId="{A2B6DDFC-3F6C-4CD7-9935-59A7A6771CA4}">
      <dgm:prSet/>
      <dgm:spPr/>
      <dgm:t>
        <a:bodyPr/>
        <a:lstStyle/>
        <a:p>
          <a:endParaRPr lang="ca-ES"/>
        </a:p>
      </dgm:t>
    </dgm:pt>
    <dgm:pt modelId="{E042D9C7-D2B9-4F30-ABDE-6E1604A85A83}" type="sibTrans" cxnId="{A2B6DDFC-3F6C-4CD7-9935-59A7A6771CA4}">
      <dgm:prSet/>
      <dgm:spPr/>
      <dgm:t>
        <a:bodyPr/>
        <a:lstStyle/>
        <a:p>
          <a:endParaRPr lang="ca-ES"/>
        </a:p>
      </dgm:t>
    </dgm:pt>
    <dgm:pt modelId="{7FE8131C-A6D4-45C3-AD2C-3936AB51175D}">
      <dgm:prSet phldrT="[Text]"/>
      <dgm:spPr/>
      <dgm:t>
        <a:bodyPr/>
        <a:lstStyle/>
        <a:p>
          <a:r>
            <a:rPr lang="uk-UA" noProof="0" dirty="0">
              <a:latin typeface="+mj-lt"/>
            </a:rPr>
            <a:t>Порушення чинних правил, що впливають на бюджет ЄС</a:t>
          </a:r>
          <a:endParaRPr lang="en-US" noProof="0" dirty="0">
            <a:latin typeface="+mj-lt"/>
          </a:endParaRPr>
        </a:p>
      </dgm:t>
    </dgm:pt>
    <dgm:pt modelId="{D2E74C5D-C20E-47FF-9B3D-03EF39520AA4}" type="parTrans" cxnId="{DB8129F9-6FB6-4791-AE53-95FDD0026A90}">
      <dgm:prSet/>
      <dgm:spPr/>
      <dgm:t>
        <a:bodyPr/>
        <a:lstStyle/>
        <a:p>
          <a:endParaRPr lang="ca-ES"/>
        </a:p>
      </dgm:t>
    </dgm:pt>
    <dgm:pt modelId="{EF26689A-9C0E-48B7-BF80-32292AD206AF}" type="sibTrans" cxnId="{DB8129F9-6FB6-4791-AE53-95FDD0026A90}">
      <dgm:prSet/>
      <dgm:spPr/>
      <dgm:t>
        <a:bodyPr/>
        <a:lstStyle/>
        <a:p>
          <a:endParaRPr lang="ca-ES"/>
        </a:p>
      </dgm:t>
    </dgm:pt>
    <dgm:pt modelId="{6FEF0D07-479D-4A97-88D3-DCDF0ED8D99E}">
      <dgm:prSet phldrT="[Text]"/>
      <dgm:spPr/>
      <dgm:t>
        <a:bodyPr/>
        <a:lstStyle/>
        <a:p>
          <a:r>
            <a:rPr lang="uk-UA" noProof="0" dirty="0">
              <a:latin typeface="+mj-lt"/>
            </a:rPr>
            <a:t>Шахрайство</a:t>
          </a:r>
          <a:endParaRPr lang="en-US" noProof="0" dirty="0">
            <a:latin typeface="+mj-lt"/>
          </a:endParaRPr>
        </a:p>
      </dgm:t>
    </dgm:pt>
    <dgm:pt modelId="{A753DB18-DDA0-479D-A90C-ED6ADE3FF15B}" type="parTrans" cxnId="{2C1279A5-6C8F-4359-A650-6243E68C0161}">
      <dgm:prSet/>
      <dgm:spPr/>
      <dgm:t>
        <a:bodyPr/>
        <a:lstStyle/>
        <a:p>
          <a:endParaRPr lang="ca-ES"/>
        </a:p>
      </dgm:t>
    </dgm:pt>
    <dgm:pt modelId="{1B8EE52E-1D0D-4955-AAB6-5F200A2D688A}" type="sibTrans" cxnId="{2C1279A5-6C8F-4359-A650-6243E68C0161}">
      <dgm:prSet/>
      <dgm:spPr/>
      <dgm:t>
        <a:bodyPr/>
        <a:lstStyle/>
        <a:p>
          <a:endParaRPr lang="ca-ES"/>
        </a:p>
      </dgm:t>
    </dgm:pt>
    <dgm:pt modelId="{20E5B604-7169-4CFC-96E2-08F5F9B40C40}">
      <dgm:prSet phldrT="[Text]"/>
      <dgm:spPr/>
      <dgm:t>
        <a:bodyPr/>
        <a:lstStyle/>
        <a:p>
          <a:r>
            <a:rPr lang="uk-UA" noProof="0" dirty="0">
              <a:latin typeface="+mj-lt"/>
            </a:rPr>
            <a:t>Навмисне порушення</a:t>
          </a:r>
          <a:endParaRPr lang="en-US" noProof="0" dirty="0">
            <a:latin typeface="+mj-lt"/>
          </a:endParaRPr>
        </a:p>
      </dgm:t>
    </dgm:pt>
    <dgm:pt modelId="{5E06F551-EE28-43AF-BF3C-035810ED744A}" type="parTrans" cxnId="{F5571928-3C2D-4123-A3AE-62A0813A88B7}">
      <dgm:prSet/>
      <dgm:spPr/>
      <dgm:t>
        <a:bodyPr/>
        <a:lstStyle/>
        <a:p>
          <a:endParaRPr lang="ca-ES"/>
        </a:p>
      </dgm:t>
    </dgm:pt>
    <dgm:pt modelId="{541B83FE-1860-4CCA-88CF-4A40C9474819}" type="sibTrans" cxnId="{F5571928-3C2D-4123-A3AE-62A0813A88B7}">
      <dgm:prSet/>
      <dgm:spPr/>
      <dgm:t>
        <a:bodyPr/>
        <a:lstStyle/>
        <a:p>
          <a:endParaRPr lang="ca-ES"/>
        </a:p>
      </dgm:t>
    </dgm:pt>
    <dgm:pt modelId="{05DE0035-2D23-4B5B-A44D-F1B66D9C3235}">
      <dgm:prSet phldrT="[Text]"/>
      <dgm:spPr/>
      <dgm:t>
        <a:bodyPr/>
        <a:lstStyle/>
        <a:p>
          <a:r>
            <a:rPr lang="uk-UA" noProof="0" dirty="0">
              <a:latin typeface="+mj-lt"/>
            </a:rPr>
            <a:t>Корупція</a:t>
          </a:r>
          <a:endParaRPr lang="en-US" noProof="0" dirty="0">
            <a:latin typeface="+mj-lt"/>
          </a:endParaRPr>
        </a:p>
      </dgm:t>
    </dgm:pt>
    <dgm:pt modelId="{37E6C332-FF81-4D75-A4EB-735AC69294E1}" type="parTrans" cxnId="{FF770314-B858-4A37-9EA7-F0E2FF8CD490}">
      <dgm:prSet/>
      <dgm:spPr/>
      <dgm:t>
        <a:bodyPr/>
        <a:lstStyle/>
        <a:p>
          <a:endParaRPr lang="ca-ES"/>
        </a:p>
      </dgm:t>
    </dgm:pt>
    <dgm:pt modelId="{60609AE4-372C-4E10-BCD3-1D791EE164A8}" type="sibTrans" cxnId="{FF770314-B858-4A37-9EA7-F0E2FF8CD490}">
      <dgm:prSet/>
      <dgm:spPr/>
      <dgm:t>
        <a:bodyPr/>
        <a:lstStyle/>
        <a:p>
          <a:endParaRPr lang="ca-ES"/>
        </a:p>
      </dgm:t>
    </dgm:pt>
    <dgm:pt modelId="{B74D7CC3-CFA2-4E0B-87B3-929ADDF5CE8F}">
      <dgm:prSet phldrT="[Text]"/>
      <dgm:spPr/>
      <dgm:t>
        <a:bodyPr/>
        <a:lstStyle/>
        <a:p>
          <a:r>
            <a:rPr lang="uk-UA" noProof="0" dirty="0">
              <a:latin typeface="+mj-lt"/>
            </a:rPr>
            <a:t>Шахрайство з персональною вигодою</a:t>
          </a:r>
          <a:endParaRPr lang="en-US" noProof="0" dirty="0">
            <a:latin typeface="+mj-lt"/>
          </a:endParaRPr>
        </a:p>
      </dgm:t>
    </dgm:pt>
    <dgm:pt modelId="{4F75E434-9677-4833-8A10-1C670E223553}" type="parTrans" cxnId="{EA2673D0-9738-4160-BF99-ADD2D9551376}">
      <dgm:prSet/>
      <dgm:spPr/>
      <dgm:t>
        <a:bodyPr/>
        <a:lstStyle/>
        <a:p>
          <a:endParaRPr lang="ca-ES"/>
        </a:p>
      </dgm:t>
    </dgm:pt>
    <dgm:pt modelId="{891C342F-F4BE-4E39-B0AD-CCBCE60A9D20}" type="sibTrans" cxnId="{EA2673D0-9738-4160-BF99-ADD2D9551376}">
      <dgm:prSet/>
      <dgm:spPr/>
      <dgm:t>
        <a:bodyPr/>
        <a:lstStyle/>
        <a:p>
          <a:endParaRPr lang="ca-ES"/>
        </a:p>
      </dgm:t>
    </dgm:pt>
    <dgm:pt modelId="{4DAD214F-6BEF-4A6C-B35F-7DFF3FDD336F}" type="pres">
      <dgm:prSet presAssocID="{BC3DB8B1-9157-4CF9-BA7B-117B2C697A2E}" presName="linearFlow" presStyleCnt="0">
        <dgm:presLayoutVars>
          <dgm:dir/>
          <dgm:animLvl val="lvl"/>
          <dgm:resizeHandles val="exact"/>
        </dgm:presLayoutVars>
      </dgm:prSet>
      <dgm:spPr/>
    </dgm:pt>
    <dgm:pt modelId="{50CD4AC9-5785-4EC4-A185-84B2F20779C0}" type="pres">
      <dgm:prSet presAssocID="{A8BC75F8-AC77-4B4C-93C4-2E06848BA388}" presName="composite" presStyleCnt="0"/>
      <dgm:spPr/>
    </dgm:pt>
    <dgm:pt modelId="{8EF541E3-91EF-4550-8570-ACE70353E734}" type="pres">
      <dgm:prSet presAssocID="{A8BC75F8-AC77-4B4C-93C4-2E06848BA388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B41B221E-357D-455F-B2FE-F1872CF3041D}" type="pres">
      <dgm:prSet presAssocID="{A8BC75F8-AC77-4B4C-93C4-2E06848BA388}" presName="descendantText" presStyleLbl="alignAcc1" presStyleIdx="0" presStyleCnt="3">
        <dgm:presLayoutVars>
          <dgm:bulletEnabled val="1"/>
        </dgm:presLayoutVars>
      </dgm:prSet>
      <dgm:spPr/>
    </dgm:pt>
    <dgm:pt modelId="{6D216C7E-17C0-416C-B99A-17AEA8BB9C8D}" type="pres">
      <dgm:prSet presAssocID="{E042D9C7-D2B9-4F30-ABDE-6E1604A85A83}" presName="sp" presStyleCnt="0"/>
      <dgm:spPr/>
    </dgm:pt>
    <dgm:pt modelId="{1C9A8551-61BE-4DFC-AAB1-9DB1BED6917C}" type="pres">
      <dgm:prSet presAssocID="{6FEF0D07-479D-4A97-88D3-DCDF0ED8D99E}" presName="composite" presStyleCnt="0"/>
      <dgm:spPr/>
    </dgm:pt>
    <dgm:pt modelId="{04685DE8-B044-4349-9156-DE75FF9C9FA9}" type="pres">
      <dgm:prSet presAssocID="{6FEF0D07-479D-4A97-88D3-DCDF0ED8D99E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91BDC9F8-8658-46DC-A400-5E5A62C3B33F}" type="pres">
      <dgm:prSet presAssocID="{6FEF0D07-479D-4A97-88D3-DCDF0ED8D99E}" presName="descendantText" presStyleLbl="alignAcc1" presStyleIdx="1" presStyleCnt="3">
        <dgm:presLayoutVars>
          <dgm:bulletEnabled val="1"/>
        </dgm:presLayoutVars>
      </dgm:prSet>
      <dgm:spPr/>
    </dgm:pt>
    <dgm:pt modelId="{3E656FCC-3041-4920-9284-E6F7C9BB2688}" type="pres">
      <dgm:prSet presAssocID="{1B8EE52E-1D0D-4955-AAB6-5F200A2D688A}" presName="sp" presStyleCnt="0"/>
      <dgm:spPr/>
    </dgm:pt>
    <dgm:pt modelId="{5B1D6CC5-9A09-484C-B0CE-D2AE14CF3135}" type="pres">
      <dgm:prSet presAssocID="{05DE0035-2D23-4B5B-A44D-F1B66D9C3235}" presName="composite" presStyleCnt="0"/>
      <dgm:spPr/>
    </dgm:pt>
    <dgm:pt modelId="{4EFB0727-1237-464B-9464-717E6CACB122}" type="pres">
      <dgm:prSet presAssocID="{05DE0035-2D23-4B5B-A44D-F1B66D9C3235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66A36B27-F0D2-4D03-8503-64357FBFA615}" type="pres">
      <dgm:prSet presAssocID="{05DE0035-2D23-4B5B-A44D-F1B66D9C3235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B44BCB0C-DFB4-4519-ABCE-22C033451DAE}" type="presOf" srcId="{05DE0035-2D23-4B5B-A44D-F1B66D9C3235}" destId="{4EFB0727-1237-464B-9464-717E6CACB122}" srcOrd="0" destOrd="0" presId="urn:microsoft.com/office/officeart/2005/8/layout/chevron2"/>
    <dgm:cxn modelId="{FF770314-B858-4A37-9EA7-F0E2FF8CD490}" srcId="{BC3DB8B1-9157-4CF9-BA7B-117B2C697A2E}" destId="{05DE0035-2D23-4B5B-A44D-F1B66D9C3235}" srcOrd="2" destOrd="0" parTransId="{37E6C332-FF81-4D75-A4EB-735AC69294E1}" sibTransId="{60609AE4-372C-4E10-BCD3-1D791EE164A8}"/>
    <dgm:cxn modelId="{F5571928-3C2D-4123-A3AE-62A0813A88B7}" srcId="{6FEF0D07-479D-4A97-88D3-DCDF0ED8D99E}" destId="{20E5B604-7169-4CFC-96E2-08F5F9B40C40}" srcOrd="0" destOrd="0" parTransId="{5E06F551-EE28-43AF-BF3C-035810ED744A}" sibTransId="{541B83FE-1860-4CCA-88CF-4A40C9474819}"/>
    <dgm:cxn modelId="{7DFEC05D-CFB5-4479-95B6-2117E2EF6238}" type="presOf" srcId="{6FEF0D07-479D-4A97-88D3-DCDF0ED8D99E}" destId="{04685DE8-B044-4349-9156-DE75FF9C9FA9}" srcOrd="0" destOrd="0" presId="urn:microsoft.com/office/officeart/2005/8/layout/chevron2"/>
    <dgm:cxn modelId="{2F00684D-CEC9-442A-8365-943E716230F6}" type="presOf" srcId="{B74D7CC3-CFA2-4E0B-87B3-929ADDF5CE8F}" destId="{66A36B27-F0D2-4D03-8503-64357FBFA615}" srcOrd="0" destOrd="0" presId="urn:microsoft.com/office/officeart/2005/8/layout/chevron2"/>
    <dgm:cxn modelId="{6CE6B559-F4DE-4A96-9975-5AB28BC5B0A1}" type="presOf" srcId="{BC3DB8B1-9157-4CF9-BA7B-117B2C697A2E}" destId="{4DAD214F-6BEF-4A6C-B35F-7DFF3FDD336F}" srcOrd="0" destOrd="0" presId="urn:microsoft.com/office/officeart/2005/8/layout/chevron2"/>
    <dgm:cxn modelId="{2C1279A5-6C8F-4359-A650-6243E68C0161}" srcId="{BC3DB8B1-9157-4CF9-BA7B-117B2C697A2E}" destId="{6FEF0D07-479D-4A97-88D3-DCDF0ED8D99E}" srcOrd="1" destOrd="0" parTransId="{A753DB18-DDA0-479D-A90C-ED6ADE3FF15B}" sibTransId="{1B8EE52E-1D0D-4955-AAB6-5F200A2D688A}"/>
    <dgm:cxn modelId="{E3C745A6-9260-4305-8DF3-22A3E0E22759}" type="presOf" srcId="{A8BC75F8-AC77-4B4C-93C4-2E06848BA388}" destId="{8EF541E3-91EF-4550-8570-ACE70353E734}" srcOrd="0" destOrd="0" presId="urn:microsoft.com/office/officeart/2005/8/layout/chevron2"/>
    <dgm:cxn modelId="{EA2673D0-9738-4160-BF99-ADD2D9551376}" srcId="{05DE0035-2D23-4B5B-A44D-F1B66D9C3235}" destId="{B74D7CC3-CFA2-4E0B-87B3-929ADDF5CE8F}" srcOrd="0" destOrd="0" parTransId="{4F75E434-9677-4833-8A10-1C670E223553}" sibTransId="{891C342F-F4BE-4E39-B0AD-CCBCE60A9D20}"/>
    <dgm:cxn modelId="{22E18BF8-0EB3-425A-B8DF-3A86BC078E9E}" type="presOf" srcId="{7FE8131C-A6D4-45C3-AD2C-3936AB51175D}" destId="{B41B221E-357D-455F-B2FE-F1872CF3041D}" srcOrd="0" destOrd="0" presId="urn:microsoft.com/office/officeart/2005/8/layout/chevron2"/>
    <dgm:cxn modelId="{DB8129F9-6FB6-4791-AE53-95FDD0026A90}" srcId="{A8BC75F8-AC77-4B4C-93C4-2E06848BA388}" destId="{7FE8131C-A6D4-45C3-AD2C-3936AB51175D}" srcOrd="0" destOrd="0" parTransId="{D2E74C5D-C20E-47FF-9B3D-03EF39520AA4}" sibTransId="{EF26689A-9C0E-48B7-BF80-32292AD206AF}"/>
    <dgm:cxn modelId="{964FE2FB-26ED-4CA7-BE8D-657F51DE4862}" type="presOf" srcId="{20E5B604-7169-4CFC-96E2-08F5F9B40C40}" destId="{91BDC9F8-8658-46DC-A400-5E5A62C3B33F}" srcOrd="0" destOrd="0" presId="urn:microsoft.com/office/officeart/2005/8/layout/chevron2"/>
    <dgm:cxn modelId="{A2B6DDFC-3F6C-4CD7-9935-59A7A6771CA4}" srcId="{BC3DB8B1-9157-4CF9-BA7B-117B2C697A2E}" destId="{A8BC75F8-AC77-4B4C-93C4-2E06848BA388}" srcOrd="0" destOrd="0" parTransId="{A3149F41-7719-488A-BDA8-559F341D6A9A}" sibTransId="{E042D9C7-D2B9-4F30-ABDE-6E1604A85A83}"/>
    <dgm:cxn modelId="{F46EE750-2482-41BF-8EEE-10D4857AFB35}" type="presParOf" srcId="{4DAD214F-6BEF-4A6C-B35F-7DFF3FDD336F}" destId="{50CD4AC9-5785-4EC4-A185-84B2F20779C0}" srcOrd="0" destOrd="0" presId="urn:microsoft.com/office/officeart/2005/8/layout/chevron2"/>
    <dgm:cxn modelId="{089C1738-6AC2-4731-8868-58D0AE95B48C}" type="presParOf" srcId="{50CD4AC9-5785-4EC4-A185-84B2F20779C0}" destId="{8EF541E3-91EF-4550-8570-ACE70353E734}" srcOrd="0" destOrd="0" presId="urn:microsoft.com/office/officeart/2005/8/layout/chevron2"/>
    <dgm:cxn modelId="{DDDD0E7A-852E-445B-9467-3B2E0B087CF0}" type="presParOf" srcId="{50CD4AC9-5785-4EC4-A185-84B2F20779C0}" destId="{B41B221E-357D-455F-B2FE-F1872CF3041D}" srcOrd="1" destOrd="0" presId="urn:microsoft.com/office/officeart/2005/8/layout/chevron2"/>
    <dgm:cxn modelId="{AC22AEEC-5360-4051-BC61-6566D310B366}" type="presParOf" srcId="{4DAD214F-6BEF-4A6C-B35F-7DFF3FDD336F}" destId="{6D216C7E-17C0-416C-B99A-17AEA8BB9C8D}" srcOrd="1" destOrd="0" presId="urn:microsoft.com/office/officeart/2005/8/layout/chevron2"/>
    <dgm:cxn modelId="{70D4314C-D9C2-4B97-96C5-108CB82D3D0F}" type="presParOf" srcId="{4DAD214F-6BEF-4A6C-B35F-7DFF3FDD336F}" destId="{1C9A8551-61BE-4DFC-AAB1-9DB1BED6917C}" srcOrd="2" destOrd="0" presId="urn:microsoft.com/office/officeart/2005/8/layout/chevron2"/>
    <dgm:cxn modelId="{E67428AF-E451-4FE1-9004-AF99E6E6FBB2}" type="presParOf" srcId="{1C9A8551-61BE-4DFC-AAB1-9DB1BED6917C}" destId="{04685DE8-B044-4349-9156-DE75FF9C9FA9}" srcOrd="0" destOrd="0" presId="urn:microsoft.com/office/officeart/2005/8/layout/chevron2"/>
    <dgm:cxn modelId="{518F34A3-16BD-4E5C-9559-59CC5EA85432}" type="presParOf" srcId="{1C9A8551-61BE-4DFC-AAB1-9DB1BED6917C}" destId="{91BDC9F8-8658-46DC-A400-5E5A62C3B33F}" srcOrd="1" destOrd="0" presId="urn:microsoft.com/office/officeart/2005/8/layout/chevron2"/>
    <dgm:cxn modelId="{50E98D0A-CC22-41B6-B794-040122D0DAA9}" type="presParOf" srcId="{4DAD214F-6BEF-4A6C-B35F-7DFF3FDD336F}" destId="{3E656FCC-3041-4920-9284-E6F7C9BB2688}" srcOrd="3" destOrd="0" presId="urn:microsoft.com/office/officeart/2005/8/layout/chevron2"/>
    <dgm:cxn modelId="{72AB4268-726D-47C1-903E-412A73972F18}" type="presParOf" srcId="{4DAD214F-6BEF-4A6C-B35F-7DFF3FDD336F}" destId="{5B1D6CC5-9A09-484C-B0CE-D2AE14CF3135}" srcOrd="4" destOrd="0" presId="urn:microsoft.com/office/officeart/2005/8/layout/chevron2"/>
    <dgm:cxn modelId="{9B48BF47-4A9E-4283-8D63-96BCEDC257CB}" type="presParOf" srcId="{5B1D6CC5-9A09-484C-B0CE-D2AE14CF3135}" destId="{4EFB0727-1237-464B-9464-717E6CACB122}" srcOrd="0" destOrd="0" presId="urn:microsoft.com/office/officeart/2005/8/layout/chevron2"/>
    <dgm:cxn modelId="{F5B321DF-083D-46EA-BEA2-0D5E3B630F69}" type="presParOf" srcId="{5B1D6CC5-9A09-484C-B0CE-D2AE14CF3135}" destId="{66A36B27-F0D2-4D03-8503-64357FBFA61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F541E3-91EF-4550-8570-ACE70353E734}">
      <dsp:nvSpPr>
        <dsp:cNvPr id="0" name=""/>
        <dsp:cNvSpPr/>
      </dsp:nvSpPr>
      <dsp:spPr>
        <a:xfrm rot="5400000">
          <a:off x="-289718" y="292805"/>
          <a:ext cx="1931458" cy="1352020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noProof="0" dirty="0">
              <a:latin typeface="+mj-lt"/>
            </a:rPr>
            <a:t>Порушення</a:t>
          </a:r>
          <a:endParaRPr lang="en-US" sz="1600" kern="1200" noProof="0" dirty="0">
            <a:latin typeface="+mj-lt"/>
          </a:endParaRPr>
        </a:p>
      </dsp:txBody>
      <dsp:txXfrm rot="-5400000">
        <a:off x="1" y="679096"/>
        <a:ext cx="1352020" cy="579438"/>
      </dsp:txXfrm>
    </dsp:sp>
    <dsp:sp modelId="{B41B221E-357D-455F-B2FE-F1872CF3041D}">
      <dsp:nvSpPr>
        <dsp:cNvPr id="0" name=""/>
        <dsp:cNvSpPr/>
      </dsp:nvSpPr>
      <dsp:spPr>
        <a:xfrm rot="5400000">
          <a:off x="4112286" y="-2757179"/>
          <a:ext cx="1255447" cy="67759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3300" kern="1200" noProof="0" dirty="0">
              <a:latin typeface="+mj-lt"/>
            </a:rPr>
            <a:t>Порушення чинних правил, що впливають на бюджет ЄС</a:t>
          </a:r>
          <a:endParaRPr lang="en-US" sz="3300" kern="1200" noProof="0" dirty="0">
            <a:latin typeface="+mj-lt"/>
          </a:endParaRPr>
        </a:p>
      </dsp:txBody>
      <dsp:txXfrm rot="-5400000">
        <a:off x="1352020" y="64373"/>
        <a:ext cx="6714693" cy="1132875"/>
      </dsp:txXfrm>
    </dsp:sp>
    <dsp:sp modelId="{04685DE8-B044-4349-9156-DE75FF9C9FA9}">
      <dsp:nvSpPr>
        <dsp:cNvPr id="0" name=""/>
        <dsp:cNvSpPr/>
      </dsp:nvSpPr>
      <dsp:spPr>
        <a:xfrm rot="5400000">
          <a:off x="-289718" y="2033323"/>
          <a:ext cx="1931458" cy="1352020"/>
        </a:xfrm>
        <a:prstGeom prst="chevron">
          <a:avLst/>
        </a:prstGeom>
        <a:solidFill>
          <a:schemeClr val="accent4">
            <a:hueOff val="-1428826"/>
            <a:satOff val="-7136"/>
            <a:lumOff val="-6078"/>
            <a:alphaOff val="0"/>
          </a:schemeClr>
        </a:solidFill>
        <a:ln w="12700" cap="flat" cmpd="sng" algn="ctr">
          <a:solidFill>
            <a:schemeClr val="accent4">
              <a:hueOff val="-1428826"/>
              <a:satOff val="-7136"/>
              <a:lumOff val="-607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noProof="0" dirty="0">
              <a:latin typeface="+mj-lt"/>
            </a:rPr>
            <a:t>Шахрайство</a:t>
          </a:r>
          <a:endParaRPr lang="en-US" sz="1600" kern="1200" noProof="0" dirty="0">
            <a:latin typeface="+mj-lt"/>
          </a:endParaRPr>
        </a:p>
      </dsp:txBody>
      <dsp:txXfrm rot="-5400000">
        <a:off x="1" y="2419614"/>
        <a:ext cx="1352020" cy="579438"/>
      </dsp:txXfrm>
    </dsp:sp>
    <dsp:sp modelId="{91BDC9F8-8658-46DC-A400-5E5A62C3B33F}">
      <dsp:nvSpPr>
        <dsp:cNvPr id="0" name=""/>
        <dsp:cNvSpPr/>
      </dsp:nvSpPr>
      <dsp:spPr>
        <a:xfrm rot="5400000">
          <a:off x="4112286" y="-1016661"/>
          <a:ext cx="1255447" cy="67759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1428826"/>
              <a:satOff val="-7136"/>
              <a:lumOff val="-607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3300" kern="1200" noProof="0" dirty="0">
              <a:latin typeface="+mj-lt"/>
            </a:rPr>
            <a:t>Навмисне порушення</a:t>
          </a:r>
          <a:endParaRPr lang="en-US" sz="3300" kern="1200" noProof="0" dirty="0">
            <a:latin typeface="+mj-lt"/>
          </a:endParaRPr>
        </a:p>
      </dsp:txBody>
      <dsp:txXfrm rot="-5400000">
        <a:off x="1352020" y="1804891"/>
        <a:ext cx="6714693" cy="1132875"/>
      </dsp:txXfrm>
    </dsp:sp>
    <dsp:sp modelId="{4EFB0727-1237-464B-9464-717E6CACB122}">
      <dsp:nvSpPr>
        <dsp:cNvPr id="0" name=""/>
        <dsp:cNvSpPr/>
      </dsp:nvSpPr>
      <dsp:spPr>
        <a:xfrm rot="5400000">
          <a:off x="-289718" y="3773840"/>
          <a:ext cx="1931458" cy="1352020"/>
        </a:xfrm>
        <a:prstGeom prst="chevron">
          <a:avLst/>
        </a:prstGeom>
        <a:solidFill>
          <a:schemeClr val="accent4">
            <a:hueOff val="-2857653"/>
            <a:satOff val="-14272"/>
            <a:lumOff val="-12157"/>
            <a:alphaOff val="0"/>
          </a:schemeClr>
        </a:solidFill>
        <a:ln w="12700" cap="flat" cmpd="sng" algn="ctr">
          <a:solidFill>
            <a:schemeClr val="accent4">
              <a:hueOff val="-2857653"/>
              <a:satOff val="-14272"/>
              <a:lumOff val="-1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noProof="0" dirty="0">
              <a:latin typeface="+mj-lt"/>
            </a:rPr>
            <a:t>Корупція</a:t>
          </a:r>
          <a:endParaRPr lang="en-US" sz="1600" kern="1200" noProof="0" dirty="0">
            <a:latin typeface="+mj-lt"/>
          </a:endParaRPr>
        </a:p>
      </dsp:txBody>
      <dsp:txXfrm rot="-5400000">
        <a:off x="1" y="4160131"/>
        <a:ext cx="1352020" cy="579438"/>
      </dsp:txXfrm>
    </dsp:sp>
    <dsp:sp modelId="{66A36B27-F0D2-4D03-8503-64357FBFA615}">
      <dsp:nvSpPr>
        <dsp:cNvPr id="0" name=""/>
        <dsp:cNvSpPr/>
      </dsp:nvSpPr>
      <dsp:spPr>
        <a:xfrm rot="5400000">
          <a:off x="4112286" y="723856"/>
          <a:ext cx="1255447" cy="67759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2857653"/>
              <a:satOff val="-14272"/>
              <a:lumOff val="-1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3300" kern="1200" noProof="0" dirty="0">
              <a:latin typeface="+mj-lt"/>
            </a:rPr>
            <a:t>Шахрайство з персональною вигодою</a:t>
          </a:r>
          <a:endParaRPr lang="en-US" sz="3300" kern="1200" noProof="0" dirty="0">
            <a:latin typeface="+mj-lt"/>
          </a:endParaRPr>
        </a:p>
      </dsp:txBody>
      <dsp:txXfrm rot="-5400000">
        <a:off x="1352020" y="3545408"/>
        <a:ext cx="6714693" cy="11328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D3EA7-D0CE-EB41-ABC6-0DB0AF78D1DB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88E7AE-47F1-B047-81A4-F24A378C2A3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0875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E95BE5-1591-AD44-AE80-38ADA788D1CF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4620A6-3106-3D41-BF4A-81770CEB1EC1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63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a point the irregularity is illegible expenditures which were detected after report was submitted to MA. Everything that was detected before submitting a report is a mistake. The materiality is 2%.</a:t>
            </a:r>
          </a:p>
          <a:p>
            <a:r>
              <a:rPr lang="en-US" dirty="0"/>
              <a:t>Make a point on intention!!!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620A6-3106-3D41-BF4A-81770CEB1EC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264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620A6-3106-3D41-BF4A-81770CEB1EC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264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620A6-3106-3D41-BF4A-81770CEB1EC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176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620A6-3106-3D41-BF4A-81770CEB1EC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200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Key message: work together to prevent fraud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620A6-3106-3D41-BF4A-81770CEB1EC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511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7744" y="1789882"/>
            <a:ext cx="6154044" cy="1726692"/>
          </a:xfrm>
          <a:prstGeom prst="rect">
            <a:avLst/>
          </a:prstGeom>
        </p:spPr>
        <p:txBody>
          <a:bodyPr anchor="b"/>
          <a:lstStyle>
            <a:lvl1pPr algn="l">
              <a:defRPr sz="3200" baseline="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57744" y="3733560"/>
            <a:ext cx="6154044" cy="791543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r>
              <a:rPr lang="fi-FI" dirty="0"/>
              <a:t>	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992267375"/>
              </p:ext>
            </p:extLst>
          </p:nvPr>
        </p:nvGraphicFramePr>
        <p:xfrm>
          <a:off x="0" y="5928494"/>
          <a:ext cx="12192000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l"/>
                      <a:r>
                        <a:rPr lang="fr-BE" sz="1400" b="0" dirty="0">
                          <a:latin typeface="Century Gothic" pitchFamily="34" charset="0"/>
                        </a:rPr>
                        <a:t> </a:t>
                      </a:r>
                      <a:r>
                        <a:rPr lang="en-US" sz="1400" b="0" noProof="0" dirty="0">
                          <a:latin typeface="Century Gothic" pitchFamily="34" charset="0"/>
                        </a:rPr>
                        <a:t>A project funded by the European Union</a:t>
                      </a:r>
                      <a:endParaRPr lang="en-US" sz="1400" b="0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1D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bg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Implemented by a consortium led by</a:t>
                      </a:r>
                      <a:endParaRPr lang="de-DE" sz="1400" b="0" dirty="0">
                        <a:solidFill>
                          <a:schemeClr val="bg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1D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304855"/>
            <a:ext cx="871728" cy="4815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44" y="6304855"/>
            <a:ext cx="713232" cy="48158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44" y="375174"/>
            <a:ext cx="2888706" cy="980991"/>
          </a:xfrm>
          <a:prstGeom prst="rect">
            <a:avLst/>
          </a:prstGeom>
        </p:spPr>
      </p:pic>
      <p:pic>
        <p:nvPicPr>
          <p:cNvPr id="5" name="Imagen 5">
            <a:extLst>
              <a:ext uri="{FF2B5EF4-FFF2-40B4-BE49-F238E27FC236}">
                <a16:creationId xmlns:a16="http://schemas.microsoft.com/office/drawing/2014/main" id="{7EF7180A-B44A-4D97-91A0-199D4CDDC1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8053"/>
          <a:stretch/>
        </p:blipFill>
        <p:spPr>
          <a:xfrm>
            <a:off x="7641698" y="2536658"/>
            <a:ext cx="4554783" cy="339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740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arrotondato 8"/>
          <p:cNvSpPr/>
          <p:nvPr userDrawn="1"/>
        </p:nvSpPr>
        <p:spPr>
          <a:xfrm>
            <a:off x="806605" y="6176981"/>
            <a:ext cx="10515600" cy="252000"/>
          </a:xfrm>
          <a:prstGeom prst="roundRect">
            <a:avLst/>
          </a:prstGeom>
          <a:solidFill>
            <a:srgbClr val="751D7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/>
          </a:p>
        </p:txBody>
      </p:sp>
      <p:sp>
        <p:nvSpPr>
          <p:cNvPr id="9" name="Rettangolo arrotondato 9"/>
          <p:cNvSpPr/>
          <p:nvPr userDrawn="1"/>
        </p:nvSpPr>
        <p:spPr>
          <a:xfrm>
            <a:off x="806605" y="425753"/>
            <a:ext cx="10515600" cy="252000"/>
          </a:xfrm>
          <a:prstGeom prst="roundRect">
            <a:avLst/>
          </a:prstGeom>
          <a:solidFill>
            <a:srgbClr val="751D7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492405" y="2233567"/>
            <a:ext cx="9144000" cy="2387600"/>
          </a:xfrm>
          <a:prstGeom prst="rect">
            <a:avLst/>
          </a:prstGeom>
        </p:spPr>
        <p:txBody>
          <a:bodyPr anchor="ctr"/>
          <a:lstStyle>
            <a:lvl1pPr algn="ctr">
              <a:defRPr sz="3200" baseline="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7" name="Picture 2" descr="C:\Users\Utente\Desktop\Lavoro\ENI CBC facility\02_Implementation phase\Activity H.1 - Dissemination and publicity\Visual identity\Tesim corporate\Tesim logotype regular\raster\Jpeg RGB\Tesim logo 5 color 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30117" y="4761153"/>
            <a:ext cx="792088" cy="1275841"/>
          </a:xfrm>
          <a:prstGeom prst="rect">
            <a:avLst/>
          </a:prstGeom>
          <a:noFill/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79810270-6A37-4933-B60D-4ABC18E76EE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5498191" y="2233567"/>
            <a:ext cx="5824013" cy="398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904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605" y="1627321"/>
            <a:ext cx="10515600" cy="3784399"/>
          </a:xfrm>
        </p:spPr>
        <p:txBody>
          <a:bodyPr/>
          <a:lstStyle>
            <a:lvl1pPr marL="0" indent="0" algn="ctr">
              <a:buNone/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cxnSp>
        <p:nvCxnSpPr>
          <p:cNvPr id="13" name="Connettore 1 14"/>
          <p:cNvCxnSpPr/>
          <p:nvPr userDrawn="1"/>
        </p:nvCxnSpPr>
        <p:spPr>
          <a:xfrm>
            <a:off x="838200" y="966848"/>
            <a:ext cx="10477132" cy="33172"/>
          </a:xfrm>
          <a:prstGeom prst="line">
            <a:avLst/>
          </a:prstGeom>
          <a:ln w="28575">
            <a:solidFill>
              <a:srgbClr val="751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331" y="374725"/>
            <a:ext cx="1980874" cy="405894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615936" y="6156799"/>
            <a:ext cx="576064" cy="325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07147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DA9F56-95DC-464A-AE57-CB8978B1BFDB}" type="slidenum">
              <a:rPr lang="en-US" sz="1400" b="1" smtClean="0">
                <a:solidFill>
                  <a:srgbClr val="751D70"/>
                </a:solidFill>
                <a:latin typeface="Century Gothic" charset="0"/>
                <a:ea typeface="Century Gothic" charset="0"/>
                <a:cs typeface="Century Gothic" charset="0"/>
              </a:rPr>
              <a:pPr/>
              <a:t>‹№›</a:t>
            </a:fld>
            <a:endParaRPr lang="en-US" sz="1400" b="1" dirty="0">
              <a:solidFill>
                <a:srgbClr val="751D7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24" name="Connettore 1 14"/>
          <p:cNvCxnSpPr/>
          <p:nvPr userDrawn="1"/>
        </p:nvCxnSpPr>
        <p:spPr>
          <a:xfrm>
            <a:off x="9157447" y="6486041"/>
            <a:ext cx="3051332" cy="3776"/>
          </a:xfrm>
          <a:prstGeom prst="line">
            <a:avLst/>
          </a:prstGeom>
          <a:ln w="28575">
            <a:solidFill>
              <a:srgbClr val="751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38200" y="311099"/>
            <a:ext cx="8894763" cy="595983"/>
          </a:xfrm>
        </p:spPr>
        <p:txBody>
          <a:bodyPr>
            <a:normAutofit/>
          </a:bodyPr>
          <a:lstStyle>
            <a:lvl1pPr marL="0" indent="0" algn="just">
              <a:buNone/>
              <a:defRPr sz="2400">
                <a:solidFill>
                  <a:srgbClr val="751D70"/>
                </a:solidFill>
              </a:defRPr>
            </a:lvl1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</p:txBody>
      </p:sp>
      <p:pic>
        <p:nvPicPr>
          <p:cNvPr id="2" name="Imagen 4">
            <a:extLst>
              <a:ext uri="{FF2B5EF4-FFF2-40B4-BE49-F238E27FC236}">
                <a16:creationId xmlns:a16="http://schemas.microsoft.com/office/drawing/2014/main" id="{2F9932E6-42EE-47AF-89E7-8FE89CC55F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9961908" y="4425013"/>
            <a:ext cx="2230092" cy="20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62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cxnSp>
        <p:nvCxnSpPr>
          <p:cNvPr id="9" name="Connettore 1 14"/>
          <p:cNvCxnSpPr/>
          <p:nvPr userDrawn="1"/>
        </p:nvCxnSpPr>
        <p:spPr>
          <a:xfrm>
            <a:off x="838200" y="966848"/>
            <a:ext cx="10477132" cy="33172"/>
          </a:xfrm>
          <a:prstGeom prst="line">
            <a:avLst/>
          </a:prstGeom>
          <a:ln w="28575">
            <a:solidFill>
              <a:srgbClr val="751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38200" y="311099"/>
            <a:ext cx="8894763" cy="595983"/>
          </a:xfrm>
        </p:spPr>
        <p:txBody>
          <a:bodyPr>
            <a:normAutofit/>
          </a:bodyPr>
          <a:lstStyle>
            <a:lvl1pPr marL="0" indent="0" algn="just">
              <a:buNone/>
              <a:defRPr sz="2400">
                <a:solidFill>
                  <a:srgbClr val="751D70"/>
                </a:solidFill>
              </a:defRPr>
            </a:lvl1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331" y="374725"/>
            <a:ext cx="1980874" cy="405894"/>
          </a:xfrm>
          <a:prstGeom prst="rect">
            <a:avLst/>
          </a:prstGeom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1615936" y="6156799"/>
            <a:ext cx="576064" cy="325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07147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DA9F56-95DC-464A-AE57-CB8978B1BFDB}" type="slidenum">
              <a:rPr lang="en-US" sz="1400" b="1" smtClean="0">
                <a:solidFill>
                  <a:srgbClr val="751D70"/>
                </a:solidFill>
                <a:latin typeface="Century Gothic" charset="0"/>
                <a:ea typeface="Century Gothic" charset="0"/>
                <a:cs typeface="Century Gothic" charset="0"/>
              </a:rPr>
              <a:pPr/>
              <a:t>‹№›</a:t>
            </a:fld>
            <a:endParaRPr lang="en-US" sz="1400" b="1" dirty="0">
              <a:solidFill>
                <a:srgbClr val="751D7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17" name="Connettore 1 14"/>
          <p:cNvCxnSpPr/>
          <p:nvPr userDrawn="1"/>
        </p:nvCxnSpPr>
        <p:spPr>
          <a:xfrm>
            <a:off x="9157447" y="6486041"/>
            <a:ext cx="3051332" cy="3776"/>
          </a:xfrm>
          <a:prstGeom prst="line">
            <a:avLst/>
          </a:prstGeom>
          <a:ln w="28575">
            <a:solidFill>
              <a:srgbClr val="751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4">
            <a:extLst>
              <a:ext uri="{FF2B5EF4-FFF2-40B4-BE49-F238E27FC236}">
                <a16:creationId xmlns:a16="http://schemas.microsoft.com/office/drawing/2014/main" id="{BB651131-E48B-460E-88AC-F737437296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9961908" y="4425013"/>
            <a:ext cx="2230092" cy="20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141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cxnSp>
        <p:nvCxnSpPr>
          <p:cNvPr id="11" name="Connettore 1 14"/>
          <p:cNvCxnSpPr/>
          <p:nvPr userDrawn="1"/>
        </p:nvCxnSpPr>
        <p:spPr>
          <a:xfrm>
            <a:off x="838200" y="966848"/>
            <a:ext cx="10477132" cy="33172"/>
          </a:xfrm>
          <a:prstGeom prst="line">
            <a:avLst/>
          </a:prstGeom>
          <a:ln w="28575">
            <a:solidFill>
              <a:srgbClr val="751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38200" y="311099"/>
            <a:ext cx="8894763" cy="59598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751D70"/>
                </a:solidFill>
              </a:defRPr>
            </a:lvl1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331" y="374725"/>
            <a:ext cx="1980874" cy="405894"/>
          </a:xfrm>
          <a:prstGeom prst="rect">
            <a:avLst/>
          </a:prstGeom>
        </p:spPr>
      </p:pic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11615936" y="6156799"/>
            <a:ext cx="576064" cy="325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07147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DA9F56-95DC-464A-AE57-CB8978B1BFDB}" type="slidenum">
              <a:rPr lang="en-US" sz="1400" b="1" smtClean="0">
                <a:solidFill>
                  <a:srgbClr val="751D70"/>
                </a:solidFill>
                <a:latin typeface="Century Gothic" charset="0"/>
                <a:ea typeface="Century Gothic" charset="0"/>
                <a:cs typeface="Century Gothic" charset="0"/>
              </a:rPr>
              <a:pPr/>
              <a:t>‹№›</a:t>
            </a:fld>
            <a:endParaRPr lang="en-US" sz="1400" b="1" dirty="0">
              <a:solidFill>
                <a:srgbClr val="751D7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20" name="Connettore 1 14"/>
          <p:cNvCxnSpPr/>
          <p:nvPr userDrawn="1"/>
        </p:nvCxnSpPr>
        <p:spPr>
          <a:xfrm>
            <a:off x="9157447" y="6486041"/>
            <a:ext cx="3051332" cy="3776"/>
          </a:xfrm>
          <a:prstGeom prst="line">
            <a:avLst/>
          </a:prstGeom>
          <a:ln w="28575">
            <a:solidFill>
              <a:srgbClr val="751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4">
            <a:extLst>
              <a:ext uri="{FF2B5EF4-FFF2-40B4-BE49-F238E27FC236}">
                <a16:creationId xmlns:a16="http://schemas.microsoft.com/office/drawing/2014/main" id="{6B6589E9-B1E3-43C1-A873-A9CF98C3C4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9961908" y="4425013"/>
            <a:ext cx="2230092" cy="20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032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1607672" y="2235240"/>
            <a:ext cx="9144000" cy="2387600"/>
          </a:xfrm>
          <a:prstGeom prst="rect">
            <a:avLst/>
          </a:prstGeom>
        </p:spPr>
        <p:txBody>
          <a:bodyPr anchor="ctr"/>
          <a:lstStyle>
            <a:lvl1pPr algn="ctr">
              <a:defRPr sz="3200" baseline="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51058395"/>
              </p:ext>
            </p:extLst>
          </p:nvPr>
        </p:nvGraphicFramePr>
        <p:xfrm>
          <a:off x="0" y="5871018"/>
          <a:ext cx="12192000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l"/>
                      <a:r>
                        <a:rPr lang="fr-BE" sz="1400" b="0" dirty="0">
                          <a:latin typeface="Century Gothic" pitchFamily="34" charset="0"/>
                        </a:rPr>
                        <a:t> </a:t>
                      </a:r>
                      <a:r>
                        <a:rPr lang="en-US" sz="1400" b="0" noProof="0" dirty="0">
                          <a:latin typeface="Century Gothic" pitchFamily="34" charset="0"/>
                        </a:rPr>
                        <a:t>A project funded by the European Union</a:t>
                      </a:r>
                      <a:endParaRPr lang="en-US" sz="1400" b="0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1D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bg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Implemented by a consortium led by:</a:t>
                      </a:r>
                      <a:endParaRPr lang="de-DE" sz="1400" b="0" dirty="0">
                        <a:solidFill>
                          <a:schemeClr val="bg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1D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44" y="6276137"/>
            <a:ext cx="713232" cy="4815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672" y="6329965"/>
            <a:ext cx="871728" cy="48158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44" y="375174"/>
            <a:ext cx="2888706" cy="980991"/>
          </a:xfrm>
          <a:prstGeom prst="rect">
            <a:avLst/>
          </a:prstGeom>
        </p:spPr>
      </p:pic>
      <p:pic>
        <p:nvPicPr>
          <p:cNvPr id="2" name="Imagen 5">
            <a:extLst>
              <a:ext uri="{FF2B5EF4-FFF2-40B4-BE49-F238E27FC236}">
                <a16:creationId xmlns:a16="http://schemas.microsoft.com/office/drawing/2014/main" id="{3F16F707-3469-4AA5-9E34-E5FE95FB09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alphaModFix amt="50000"/>
          </a:blip>
          <a:srcRect r="8007"/>
          <a:stretch/>
        </p:blipFill>
        <p:spPr>
          <a:xfrm>
            <a:off x="6827014" y="1877792"/>
            <a:ext cx="5356020" cy="399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065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51308"/>
            <a:ext cx="3932237" cy="709047"/>
          </a:xfrm>
          <a:prstGeom prst="rect">
            <a:avLst/>
          </a:prstGeom>
        </p:spPr>
        <p:txBody>
          <a:bodyPr anchor="b"/>
          <a:lstStyle>
            <a:lvl1pPr>
              <a:defRPr sz="2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751308"/>
            <a:ext cx="6172200" cy="3719594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460356"/>
            <a:ext cx="3932237" cy="3010546"/>
          </a:xfrm>
        </p:spPr>
        <p:txBody>
          <a:bodyPr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</p:txBody>
      </p:sp>
      <p:cxnSp>
        <p:nvCxnSpPr>
          <p:cNvPr id="10" name="Connettore 1 14"/>
          <p:cNvCxnSpPr/>
          <p:nvPr userDrawn="1"/>
        </p:nvCxnSpPr>
        <p:spPr>
          <a:xfrm>
            <a:off x="838200" y="966848"/>
            <a:ext cx="10477132" cy="33172"/>
          </a:xfrm>
          <a:prstGeom prst="line">
            <a:avLst/>
          </a:prstGeom>
          <a:ln w="28575">
            <a:solidFill>
              <a:srgbClr val="751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38200" y="311099"/>
            <a:ext cx="8894763" cy="595983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rgbClr val="07147A"/>
                </a:solidFill>
              </a:defRPr>
            </a:lvl1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331" y="374725"/>
            <a:ext cx="1980874" cy="405894"/>
          </a:xfrm>
          <a:prstGeom prst="rect">
            <a:avLst/>
          </a:prstGeom>
        </p:spPr>
      </p:pic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11615936" y="6156799"/>
            <a:ext cx="576064" cy="325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07147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DA9F56-95DC-464A-AE57-CB8978B1BFDB}" type="slidenum">
              <a:rPr lang="en-US" sz="1400" b="1" smtClean="0">
                <a:solidFill>
                  <a:srgbClr val="751D70"/>
                </a:solidFill>
                <a:latin typeface="Century Gothic" charset="0"/>
                <a:ea typeface="Century Gothic" charset="0"/>
                <a:cs typeface="Century Gothic" charset="0"/>
              </a:rPr>
              <a:pPr/>
              <a:t>‹№›</a:t>
            </a:fld>
            <a:endParaRPr lang="en-US" sz="1400" b="1" dirty="0">
              <a:solidFill>
                <a:srgbClr val="751D7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19" name="Connettore 1 14"/>
          <p:cNvCxnSpPr/>
          <p:nvPr userDrawn="1"/>
        </p:nvCxnSpPr>
        <p:spPr>
          <a:xfrm>
            <a:off x="9157447" y="6486041"/>
            <a:ext cx="3051332" cy="3776"/>
          </a:xfrm>
          <a:prstGeom prst="line">
            <a:avLst/>
          </a:prstGeom>
          <a:ln w="28575">
            <a:solidFill>
              <a:srgbClr val="751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CB63668B-252C-4158-8435-5397842EFB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9961908" y="4425013"/>
            <a:ext cx="2230092" cy="20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471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751308"/>
            <a:ext cx="6172200" cy="371959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1751308"/>
            <a:ext cx="3932237" cy="709047"/>
          </a:xfrm>
          <a:prstGeom prst="rect">
            <a:avLst/>
          </a:prstGeom>
        </p:spPr>
        <p:txBody>
          <a:bodyPr anchor="b"/>
          <a:lstStyle>
            <a:lvl1pPr>
              <a:defRPr sz="2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460356"/>
            <a:ext cx="3932237" cy="3010546"/>
          </a:xfrm>
        </p:spPr>
        <p:txBody>
          <a:bodyPr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</p:txBody>
      </p:sp>
      <p:cxnSp>
        <p:nvCxnSpPr>
          <p:cNvPr id="12" name="Connettore 1 14"/>
          <p:cNvCxnSpPr/>
          <p:nvPr userDrawn="1"/>
        </p:nvCxnSpPr>
        <p:spPr>
          <a:xfrm>
            <a:off x="838200" y="966848"/>
            <a:ext cx="10477132" cy="33172"/>
          </a:xfrm>
          <a:prstGeom prst="line">
            <a:avLst/>
          </a:prstGeom>
          <a:ln w="28575">
            <a:solidFill>
              <a:srgbClr val="751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38200" y="311099"/>
            <a:ext cx="8894763" cy="595983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rgbClr val="07147A"/>
                </a:solidFill>
              </a:defRPr>
            </a:lvl1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331" y="374725"/>
            <a:ext cx="1980874" cy="405894"/>
          </a:xfrm>
          <a:prstGeom prst="rect">
            <a:avLst/>
          </a:prstGeom>
        </p:spPr>
      </p:pic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11615936" y="6156799"/>
            <a:ext cx="576064" cy="325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07147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DA9F56-95DC-464A-AE57-CB8978B1BFDB}" type="slidenum">
              <a:rPr lang="en-US" sz="1400" b="1" smtClean="0">
                <a:solidFill>
                  <a:srgbClr val="751D70"/>
                </a:solidFill>
                <a:latin typeface="Century Gothic" charset="0"/>
                <a:ea typeface="Century Gothic" charset="0"/>
                <a:cs typeface="Century Gothic" charset="0"/>
              </a:rPr>
              <a:pPr/>
              <a:t>‹№›</a:t>
            </a:fld>
            <a:endParaRPr lang="en-US" sz="1400" b="1" dirty="0">
              <a:solidFill>
                <a:srgbClr val="751D7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20" name="Connettore 1 14"/>
          <p:cNvCxnSpPr/>
          <p:nvPr userDrawn="1"/>
        </p:nvCxnSpPr>
        <p:spPr>
          <a:xfrm>
            <a:off x="9157447" y="6486041"/>
            <a:ext cx="3051332" cy="3776"/>
          </a:xfrm>
          <a:prstGeom prst="line">
            <a:avLst/>
          </a:prstGeom>
          <a:ln w="28575">
            <a:solidFill>
              <a:srgbClr val="751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4">
            <a:extLst>
              <a:ext uri="{FF2B5EF4-FFF2-40B4-BE49-F238E27FC236}">
                <a16:creationId xmlns:a16="http://schemas.microsoft.com/office/drawing/2014/main" id="{FB4DDDB1-9531-4F54-9346-66D6B28D4F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9961908" y="4425013"/>
            <a:ext cx="2230092" cy="20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88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ttore 1 14"/>
          <p:cNvCxnSpPr/>
          <p:nvPr userDrawn="1"/>
        </p:nvCxnSpPr>
        <p:spPr>
          <a:xfrm>
            <a:off x="838200" y="966848"/>
            <a:ext cx="10477132" cy="33172"/>
          </a:xfrm>
          <a:prstGeom prst="line">
            <a:avLst/>
          </a:prstGeom>
          <a:ln w="28575">
            <a:solidFill>
              <a:srgbClr val="751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38200" y="311099"/>
            <a:ext cx="8894763" cy="595983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rgbClr val="07147A"/>
                </a:solidFill>
              </a:defRPr>
            </a:lvl1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331" y="374725"/>
            <a:ext cx="1980874" cy="405894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1615936" y="6156799"/>
            <a:ext cx="576064" cy="325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07147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DA9F56-95DC-464A-AE57-CB8978B1BFDB}" type="slidenum">
              <a:rPr lang="en-US" sz="1400" b="1" smtClean="0">
                <a:solidFill>
                  <a:srgbClr val="751D70"/>
                </a:solidFill>
                <a:latin typeface="Century Gothic" charset="0"/>
                <a:ea typeface="Century Gothic" charset="0"/>
                <a:cs typeface="Century Gothic" charset="0"/>
              </a:rPr>
              <a:pPr/>
              <a:t>‹№›</a:t>
            </a:fld>
            <a:endParaRPr lang="en-US" sz="1400" b="1" dirty="0">
              <a:solidFill>
                <a:srgbClr val="751D7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15" name="Connettore 1 14"/>
          <p:cNvCxnSpPr/>
          <p:nvPr userDrawn="1"/>
        </p:nvCxnSpPr>
        <p:spPr>
          <a:xfrm>
            <a:off x="9157447" y="6486041"/>
            <a:ext cx="3051332" cy="3776"/>
          </a:xfrm>
          <a:prstGeom prst="line">
            <a:avLst/>
          </a:prstGeom>
          <a:ln w="28575">
            <a:solidFill>
              <a:srgbClr val="751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4">
            <a:extLst>
              <a:ext uri="{FF2B5EF4-FFF2-40B4-BE49-F238E27FC236}">
                <a16:creationId xmlns:a16="http://schemas.microsoft.com/office/drawing/2014/main" id="{0454D3B8-CC80-4357-AFF9-9BEFAC6CE9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9961908" y="4425013"/>
            <a:ext cx="2230092" cy="20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324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729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61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7147A"/>
          </a:solidFill>
          <a:latin typeface="Century Gothic" charset="0"/>
          <a:ea typeface="Century Gothic" charset="0"/>
          <a:cs typeface="Century Gothic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51D70"/>
        </a:buClr>
        <a:buFont typeface="Arial" charset="0"/>
        <a:buChar char="•"/>
        <a:defRPr sz="2800" b="1" kern="1200">
          <a:solidFill>
            <a:srgbClr val="07147A"/>
          </a:solidFill>
          <a:latin typeface="Century Gothic" charset="0"/>
          <a:ea typeface="Century Gothic" charset="0"/>
          <a:cs typeface="Century Gothic" charset="0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Clr>
          <a:srgbClr val="751D70"/>
        </a:buClr>
        <a:buFont typeface="Arial" charset="0"/>
        <a:buChar char="•"/>
        <a:defRPr sz="2400" b="0" kern="1200">
          <a:solidFill>
            <a:srgbClr val="07147A"/>
          </a:solidFill>
          <a:latin typeface="Century Gothic" charset="0"/>
          <a:ea typeface="Century Gothic" charset="0"/>
          <a:cs typeface="Century Gothic" charset="0"/>
        </a:defRPr>
      </a:lvl2pPr>
      <a:lvl3pPr marL="1371600" indent="-457200" algn="l" defTabSz="914400" rtl="0" eaLnBrk="1" latinLnBrk="0" hangingPunct="1">
        <a:lnSpc>
          <a:spcPct val="90000"/>
        </a:lnSpc>
        <a:spcBef>
          <a:spcPts val="500"/>
        </a:spcBef>
        <a:buClr>
          <a:srgbClr val="751D70"/>
        </a:buClr>
        <a:buFont typeface="Arial" charset="0"/>
        <a:buChar char="•"/>
        <a:defRPr sz="2000" kern="1200">
          <a:solidFill>
            <a:srgbClr val="07147A"/>
          </a:solidFill>
          <a:latin typeface="Century Gothic" charset="0"/>
          <a:ea typeface="Century Gothic" charset="0"/>
          <a:cs typeface="Century Gothic" charset="0"/>
        </a:defRPr>
      </a:lvl3pPr>
      <a:lvl4pPr marL="17145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751D70"/>
        </a:buClr>
        <a:buFont typeface="Arial" charset="0"/>
        <a:buChar char="•"/>
        <a:defRPr sz="2000" kern="1200">
          <a:solidFill>
            <a:srgbClr val="07147A"/>
          </a:solidFill>
          <a:latin typeface="Century Gothic" charset="0"/>
          <a:ea typeface="Century Gothic" charset="0"/>
          <a:cs typeface="Century Gothic" charset="0"/>
        </a:defRPr>
      </a:lvl4pPr>
      <a:lvl5pPr marL="21717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751D70"/>
        </a:buClr>
        <a:buFont typeface="Arial" charset="0"/>
        <a:buChar char="•"/>
        <a:defRPr sz="2000" kern="1200">
          <a:solidFill>
            <a:srgbClr val="07147A"/>
          </a:solidFill>
          <a:latin typeface="Century Gothic" charset="0"/>
          <a:ea typeface="Century Gothic" charset="0"/>
          <a:cs typeface="Century Gothic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Порушення</a:t>
            </a:r>
            <a:r>
              <a:rPr lang="en-US" dirty="0"/>
              <a:t>, </a:t>
            </a:r>
            <a:r>
              <a:rPr lang="uk-UA" dirty="0"/>
              <a:t>шахрайство та корупція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5883456-960B-4444-9F7A-0D77AF24FD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744" y="3733560"/>
            <a:ext cx="7280470" cy="791543"/>
          </a:xfrm>
        </p:spPr>
        <p:txBody>
          <a:bodyPr>
            <a:normAutofit/>
          </a:bodyPr>
          <a:lstStyle/>
          <a:p>
            <a:r>
              <a:rPr lang="uk-UA" dirty="0"/>
              <a:t>Тренінг для бенефіціарів</a:t>
            </a:r>
            <a:endParaRPr lang="en-US" dirty="0"/>
          </a:p>
          <a:p>
            <a:r>
              <a:rPr lang="uk-UA" dirty="0">
                <a:solidFill>
                  <a:schemeClr val="bg1">
                    <a:lumMod val="50000"/>
                  </a:schemeClr>
                </a:solidFill>
              </a:rPr>
              <a:t>Онлайн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uk-UA" dirty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2 </a:t>
            </a:r>
            <a:r>
              <a:rPr lang="uk-UA" dirty="0">
                <a:solidFill>
                  <a:schemeClr val="bg1">
                    <a:lumMod val="50000"/>
                  </a:schemeClr>
                </a:solidFill>
              </a:rPr>
              <a:t>листопада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2020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B9A4720-825C-4278-AD5B-8685A3D51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7706" y="336710"/>
            <a:ext cx="2003214" cy="113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205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uk-UA" dirty="0"/>
              <a:t>Основні дефініції</a:t>
            </a:r>
            <a:endParaRPr lang="en-US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FB292223-D534-488B-91D9-5858F5C2DD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9783148"/>
              </p:ext>
            </p:extLst>
          </p:nvPr>
        </p:nvGraphicFramePr>
        <p:xfrm>
          <a:off x="838200" y="130521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977DA952-59C2-45AD-B27A-780B9931C3AB}"/>
              </a:ext>
            </a:extLst>
          </p:cNvPr>
          <p:cNvSpPr/>
          <p:nvPr/>
        </p:nvSpPr>
        <p:spPr>
          <a:xfrm>
            <a:off x="8632724" y="2716161"/>
            <a:ext cx="2831690" cy="1425678"/>
          </a:xfrm>
          <a:prstGeom prst="ellipse">
            <a:avLst/>
          </a:prstGeom>
          <a:solidFill>
            <a:srgbClr val="0714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latin typeface="+mj-lt"/>
              </a:rPr>
              <a:t>Давайте розглянемо кілька прикладів!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1429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uk-UA" dirty="0"/>
              <a:t>Тонка межа</a:t>
            </a:r>
            <a:endParaRPr lang="en-US" dirty="0"/>
          </a:p>
        </p:txBody>
      </p:sp>
      <p:sp>
        <p:nvSpPr>
          <p:cNvPr id="7" name="Rectangle: cantonades arrodonides 6">
            <a:extLst>
              <a:ext uri="{FF2B5EF4-FFF2-40B4-BE49-F238E27FC236}">
                <a16:creationId xmlns:a16="http://schemas.microsoft.com/office/drawing/2014/main" id="{78DC787A-3FC3-4123-B002-0BD1EEA252BC}"/>
              </a:ext>
            </a:extLst>
          </p:cNvPr>
          <p:cNvSpPr/>
          <p:nvPr/>
        </p:nvSpPr>
        <p:spPr>
          <a:xfrm>
            <a:off x="838200" y="1406012"/>
            <a:ext cx="8713839" cy="595983"/>
          </a:xfrm>
          <a:prstGeom prst="roundRect">
            <a:avLst/>
          </a:prstGeom>
          <a:solidFill>
            <a:srgbClr val="0714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+mj-lt"/>
              </a:rPr>
              <a:t>Процедура закупівлі для конференції не була задокументована належним чином</a:t>
            </a:r>
            <a:endParaRPr lang="en-US" dirty="0">
              <a:latin typeface="+mj-lt"/>
            </a:endParaRPr>
          </a:p>
        </p:txBody>
      </p:sp>
      <p:sp>
        <p:nvSpPr>
          <p:cNvPr id="9" name="Rectangle: cantonades arrodonides 8">
            <a:extLst>
              <a:ext uri="{FF2B5EF4-FFF2-40B4-BE49-F238E27FC236}">
                <a16:creationId xmlns:a16="http://schemas.microsoft.com/office/drawing/2014/main" id="{C43554C2-B090-4FFD-8697-CCE01BC7CB07}"/>
              </a:ext>
            </a:extLst>
          </p:cNvPr>
          <p:cNvSpPr/>
          <p:nvPr/>
        </p:nvSpPr>
        <p:spPr>
          <a:xfrm>
            <a:off x="838200" y="2652194"/>
            <a:ext cx="2357284" cy="127972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Відсутні запрошення учасникам тендеру</a:t>
            </a:r>
            <a:endParaRPr lang="en-US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Rectangle: cantonades arrodonides 12">
            <a:extLst>
              <a:ext uri="{FF2B5EF4-FFF2-40B4-BE49-F238E27FC236}">
                <a16:creationId xmlns:a16="http://schemas.microsoft.com/office/drawing/2014/main" id="{FA19A392-9FB4-438D-AC62-D99665FADD91}"/>
              </a:ext>
            </a:extLst>
          </p:cNvPr>
          <p:cNvSpPr/>
          <p:nvPr/>
        </p:nvSpPr>
        <p:spPr>
          <a:xfrm>
            <a:off x="3940278" y="2652193"/>
            <a:ext cx="2357284" cy="191980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+mj-lt"/>
              </a:rPr>
              <a:t>Прохання до «визначеного» переможця надати дві чи більше цінових пропозиції від пов’язаних </a:t>
            </a:r>
            <a:r>
              <a:rPr lang="uk-UA" dirty="0" err="1">
                <a:latin typeface="+mj-lt"/>
              </a:rPr>
              <a:t>соіб</a:t>
            </a:r>
            <a:endParaRPr lang="en-US" dirty="0">
              <a:latin typeface="+mj-lt"/>
            </a:endParaRPr>
          </a:p>
        </p:txBody>
      </p:sp>
      <p:sp>
        <p:nvSpPr>
          <p:cNvPr id="15" name="Rectangle: cantonades arrodonides 14">
            <a:extLst>
              <a:ext uri="{FF2B5EF4-FFF2-40B4-BE49-F238E27FC236}">
                <a16:creationId xmlns:a16="http://schemas.microsoft.com/office/drawing/2014/main" id="{9CA875D0-5A40-4320-A3C8-6EA3E06E7EDF}"/>
              </a:ext>
            </a:extLst>
          </p:cNvPr>
          <p:cNvSpPr/>
          <p:nvPr/>
        </p:nvSpPr>
        <p:spPr>
          <a:xfrm>
            <a:off x="7194755" y="2652193"/>
            <a:ext cx="2357284" cy="2047626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+mj-lt"/>
              </a:rPr>
              <a:t>Безкоштовні вихідні для проектного менеджера  до заходу в готелі, де проводиться захід</a:t>
            </a:r>
            <a:endParaRPr lang="en-US" dirty="0">
              <a:latin typeface="+mj-lt"/>
            </a:endParaRPr>
          </a:p>
        </p:txBody>
      </p:sp>
      <p:cxnSp>
        <p:nvCxnSpPr>
          <p:cNvPr id="17" name="Connector recte 16">
            <a:extLst>
              <a:ext uri="{FF2B5EF4-FFF2-40B4-BE49-F238E27FC236}">
                <a16:creationId xmlns:a16="http://schemas.microsoft.com/office/drawing/2014/main" id="{5B9B95C8-ED12-46AF-BC56-95074D51067C}"/>
              </a:ext>
            </a:extLst>
          </p:cNvPr>
          <p:cNvCxnSpPr/>
          <p:nvPr/>
        </p:nvCxnSpPr>
        <p:spPr>
          <a:xfrm>
            <a:off x="3490452" y="2163097"/>
            <a:ext cx="0" cy="4218038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 recte 17">
            <a:extLst>
              <a:ext uri="{FF2B5EF4-FFF2-40B4-BE49-F238E27FC236}">
                <a16:creationId xmlns:a16="http://schemas.microsoft.com/office/drawing/2014/main" id="{5355CF2A-D815-4713-A3F0-712C13A4CA65}"/>
              </a:ext>
            </a:extLst>
          </p:cNvPr>
          <p:cNvCxnSpPr/>
          <p:nvPr/>
        </p:nvCxnSpPr>
        <p:spPr>
          <a:xfrm>
            <a:off x="6740013" y="2163097"/>
            <a:ext cx="0" cy="4218038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QuadreDeText 18">
            <a:extLst>
              <a:ext uri="{FF2B5EF4-FFF2-40B4-BE49-F238E27FC236}">
                <a16:creationId xmlns:a16="http://schemas.microsoft.com/office/drawing/2014/main" id="{E78D9FC3-7BD2-4272-857C-5DF00E7612CF}"/>
              </a:ext>
            </a:extLst>
          </p:cNvPr>
          <p:cNvSpPr txBox="1"/>
          <p:nvPr/>
        </p:nvSpPr>
        <p:spPr>
          <a:xfrm>
            <a:off x="1335036" y="5206424"/>
            <a:ext cx="1700662" cy="400110"/>
          </a:xfrm>
          <a:prstGeom prst="rect">
            <a:avLst/>
          </a:prstGeom>
        </p:spPr>
        <p:txBody>
          <a:bodyPr wrap="square" rtlCol="0" anchor="b">
            <a:spAutoFit/>
          </a:bodyPr>
          <a:lstStyle/>
          <a:p>
            <a:r>
              <a:rPr lang="uk-UA" sz="2000" dirty="0">
                <a:solidFill>
                  <a:srgbClr val="07147A"/>
                </a:solidFill>
                <a:latin typeface="+mj-lt"/>
              </a:rPr>
              <a:t>Порушення</a:t>
            </a:r>
            <a:endParaRPr lang="en-US" sz="2000" dirty="0">
              <a:solidFill>
                <a:srgbClr val="07147A"/>
              </a:solidFill>
              <a:latin typeface="+mj-lt"/>
            </a:endParaRPr>
          </a:p>
        </p:txBody>
      </p:sp>
      <p:sp>
        <p:nvSpPr>
          <p:cNvPr id="21" name="QuadreDeText 20">
            <a:extLst>
              <a:ext uri="{FF2B5EF4-FFF2-40B4-BE49-F238E27FC236}">
                <a16:creationId xmlns:a16="http://schemas.microsoft.com/office/drawing/2014/main" id="{80FD6C68-E22B-476C-807D-490002384EB4}"/>
              </a:ext>
            </a:extLst>
          </p:cNvPr>
          <p:cNvSpPr txBox="1"/>
          <p:nvPr/>
        </p:nvSpPr>
        <p:spPr>
          <a:xfrm>
            <a:off x="4221482" y="5252590"/>
            <a:ext cx="1874518" cy="400110"/>
          </a:xfrm>
          <a:prstGeom prst="rect">
            <a:avLst/>
          </a:prstGeom>
        </p:spPr>
        <p:txBody>
          <a:bodyPr wrap="square" rtlCol="0" anchor="b">
            <a:spAutoFit/>
          </a:bodyPr>
          <a:lstStyle/>
          <a:p>
            <a:r>
              <a:rPr lang="uk-UA" sz="2000" dirty="0">
                <a:solidFill>
                  <a:srgbClr val="07147A"/>
                </a:solidFill>
                <a:latin typeface="+mj-lt"/>
              </a:rPr>
              <a:t>Шахрайство</a:t>
            </a:r>
            <a:endParaRPr lang="en-US" sz="2000" dirty="0">
              <a:solidFill>
                <a:srgbClr val="07147A"/>
              </a:solidFill>
              <a:latin typeface="+mj-lt"/>
            </a:endParaRPr>
          </a:p>
        </p:txBody>
      </p:sp>
      <p:sp>
        <p:nvSpPr>
          <p:cNvPr id="23" name="QuadreDeText 22">
            <a:extLst>
              <a:ext uri="{FF2B5EF4-FFF2-40B4-BE49-F238E27FC236}">
                <a16:creationId xmlns:a16="http://schemas.microsoft.com/office/drawing/2014/main" id="{649DFBE1-8E61-45D4-B8AE-663146F95CBA}"/>
              </a:ext>
            </a:extLst>
          </p:cNvPr>
          <p:cNvSpPr txBox="1"/>
          <p:nvPr/>
        </p:nvSpPr>
        <p:spPr>
          <a:xfrm>
            <a:off x="7194768" y="5314144"/>
            <a:ext cx="2357271" cy="400110"/>
          </a:xfrm>
          <a:prstGeom prst="rect">
            <a:avLst/>
          </a:prstGeom>
        </p:spPr>
        <p:txBody>
          <a:bodyPr wrap="square" rtlCol="0" anchor="b">
            <a:spAutoFit/>
          </a:bodyPr>
          <a:lstStyle/>
          <a:p>
            <a:r>
              <a:rPr lang="uk-UA" sz="2000" dirty="0">
                <a:solidFill>
                  <a:srgbClr val="07147A"/>
                </a:solidFill>
                <a:latin typeface="+mj-lt"/>
              </a:rPr>
              <a:t>Корупція</a:t>
            </a:r>
            <a:endParaRPr lang="en-US" sz="2000" dirty="0">
              <a:solidFill>
                <a:srgbClr val="07147A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5605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9" grpId="0"/>
      <p:bldP spid="21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uk-UA" dirty="0"/>
              <a:t>Конфлікт інтересів</a:t>
            </a:r>
            <a:endParaRPr lang="en-US" dirty="0"/>
          </a:p>
        </p:txBody>
      </p:sp>
      <p:sp>
        <p:nvSpPr>
          <p:cNvPr id="6" name="QuadreDeText 5">
            <a:extLst>
              <a:ext uri="{FF2B5EF4-FFF2-40B4-BE49-F238E27FC236}">
                <a16:creationId xmlns:a16="http://schemas.microsoft.com/office/drawing/2014/main" id="{61519CEF-2233-41F2-A081-F9AA6F70B800}"/>
              </a:ext>
            </a:extLst>
          </p:cNvPr>
          <p:cNvSpPr txBox="1"/>
          <p:nvPr/>
        </p:nvSpPr>
        <p:spPr>
          <a:xfrm>
            <a:off x="1681315" y="2209338"/>
            <a:ext cx="8051648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000" b="0" i="0" u="none" strike="noStrike" baseline="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“[…] </a:t>
            </a:r>
            <a:r>
              <a:rPr lang="uk-UA" sz="2000" b="0" i="0" u="none" strike="noStrike" baseline="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конфлікт інтересів існує, коли неупереджене здійснення функцій фінансового управління </a:t>
            </a:r>
            <a:r>
              <a:rPr lang="uk-UA" sz="2000" dirty="0"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ставиться під загрозу</a:t>
            </a:r>
            <a:r>
              <a:rPr lang="uk-UA" sz="2000" b="0" i="0" u="none" strike="noStrike" baseline="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000" b="0" i="0" u="none" strike="noStrike" baseline="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[…], </a:t>
            </a:r>
            <a:r>
              <a:rPr lang="uk-UA" sz="2000" dirty="0"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по причинах, пов’язаних із сім’єю, емоційним життям, політичною та національною приналежністю, економічним інтересам або будь-яким іншим прямим чи непрямим особистим інтересам</a:t>
            </a:r>
            <a:r>
              <a:rPr lang="en-US" sz="2000" b="0" i="0" u="none" strike="noStrike" baseline="0" dirty="0">
                <a:solidFill>
                  <a:srgbClr val="19161A"/>
                </a:solidFill>
                <a:latin typeface="EUAlbertina"/>
              </a:rPr>
              <a:t>.”</a:t>
            </a:r>
            <a:endParaRPr lang="ca-ES" sz="2000" dirty="0"/>
          </a:p>
        </p:txBody>
      </p:sp>
      <p:sp>
        <p:nvSpPr>
          <p:cNvPr id="5" name="Rectangle: cantonades arrodonides 4">
            <a:extLst>
              <a:ext uri="{FF2B5EF4-FFF2-40B4-BE49-F238E27FC236}">
                <a16:creationId xmlns:a16="http://schemas.microsoft.com/office/drawing/2014/main" id="{07241E19-3BFF-4977-B2BA-5904F34228D9}"/>
              </a:ext>
            </a:extLst>
          </p:cNvPr>
          <p:cNvSpPr/>
          <p:nvPr/>
        </p:nvSpPr>
        <p:spPr>
          <a:xfrm>
            <a:off x="838200" y="1524001"/>
            <a:ext cx="3276600" cy="6784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+mj-lt"/>
              </a:rPr>
              <a:t>Стаття</a:t>
            </a:r>
            <a:r>
              <a:rPr lang="en-US" dirty="0">
                <a:latin typeface="+mj-lt"/>
              </a:rPr>
              <a:t> 61 of </a:t>
            </a:r>
            <a:r>
              <a:rPr lang="uk-UA" dirty="0">
                <a:latin typeface="+mj-lt"/>
              </a:rPr>
              <a:t>Фінансового положення</a:t>
            </a:r>
            <a:endParaRPr lang="en-US" dirty="0">
              <a:latin typeface="+mj-lt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B76FDBE-83BB-454A-8065-5712F8B75545}"/>
              </a:ext>
            </a:extLst>
          </p:cNvPr>
          <p:cNvSpPr/>
          <p:nvPr/>
        </p:nvSpPr>
        <p:spPr>
          <a:xfrm>
            <a:off x="3028335" y="4237703"/>
            <a:ext cx="5083278" cy="1323439"/>
          </a:xfrm>
          <a:prstGeom prst="ellipse">
            <a:avLst/>
          </a:prstGeom>
          <a:solidFill>
            <a:srgbClr val="0714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+mj-lt"/>
              </a:rPr>
              <a:t>Зверніть увагу на особливості визначення конфлікту інтересів у національному законодавстві</a:t>
            </a:r>
            <a:r>
              <a:rPr lang="en-US" dirty="0">
                <a:latin typeface="+mj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26288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38200" y="152401"/>
            <a:ext cx="8894763" cy="754682"/>
          </a:xfrm>
        </p:spPr>
        <p:txBody>
          <a:bodyPr>
            <a:noAutofit/>
          </a:bodyPr>
          <a:lstStyle/>
          <a:p>
            <a:r>
              <a:rPr lang="uk-UA" sz="2200" dirty="0"/>
              <a:t>Більше інструментів для боротьби з </a:t>
            </a:r>
          </a:p>
          <a:p>
            <a:r>
              <a:rPr lang="uk-UA" sz="2200" dirty="0"/>
              <a:t>шахрайством і корупцією </a:t>
            </a:r>
            <a:endParaRPr lang="en-US" sz="2200" dirty="0"/>
          </a:p>
        </p:txBody>
      </p:sp>
      <p:pic>
        <p:nvPicPr>
          <p:cNvPr id="4" name="Imatge 3">
            <a:extLst>
              <a:ext uri="{FF2B5EF4-FFF2-40B4-BE49-F238E27FC236}">
                <a16:creationId xmlns:a16="http://schemas.microsoft.com/office/drawing/2014/main" id="{318B6289-275B-4A06-B19C-31D18FB01E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7717" y="1720342"/>
            <a:ext cx="6976565" cy="3417315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90838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1354" y="1521540"/>
            <a:ext cx="4189526" cy="4208700"/>
          </a:xfrm>
        </p:spPr>
        <p:txBody>
          <a:bodyPr/>
          <a:lstStyle/>
          <a:p>
            <a:r>
              <a:rPr lang="uk-UA" dirty="0"/>
              <a:t>Бенефіціари повинні попереджувати виникнення порушень та підтримувати зусилля програми проти шахрайства та корупції!</a:t>
            </a:r>
            <a:endParaRPr lang="en-US" dirty="0"/>
          </a:p>
        </p:txBody>
      </p:sp>
      <p:pic>
        <p:nvPicPr>
          <p:cNvPr id="4" name="Imatge 3">
            <a:extLst>
              <a:ext uri="{FF2B5EF4-FFF2-40B4-BE49-F238E27FC236}">
                <a16:creationId xmlns:a16="http://schemas.microsoft.com/office/drawing/2014/main" id="{BAD0C0C1-CFB7-4470-B7CA-D297F00510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33" r="23136"/>
          <a:stretch/>
        </p:blipFill>
        <p:spPr>
          <a:xfrm>
            <a:off x="570270" y="1966032"/>
            <a:ext cx="1995949" cy="292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854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SIM COLOURS">
      <a:dk1>
        <a:srgbClr val="07147A"/>
      </a:dk1>
      <a:lt1>
        <a:srgbClr val="FFFFFF"/>
      </a:lt1>
      <a:dk2>
        <a:srgbClr val="751D70"/>
      </a:dk2>
      <a:lt2>
        <a:srgbClr val="FFFFFF"/>
      </a:lt2>
      <a:accent1>
        <a:srgbClr val="5B9BD5"/>
      </a:accent1>
      <a:accent2>
        <a:srgbClr val="5A1BAD"/>
      </a:accent2>
      <a:accent3>
        <a:srgbClr val="A5A5A5"/>
      </a:accent3>
      <a:accent4>
        <a:srgbClr val="9B66E0"/>
      </a:accent4>
      <a:accent5>
        <a:srgbClr val="4472C4"/>
      </a:accent5>
      <a:accent6>
        <a:srgbClr val="07147A"/>
      </a:accent6>
      <a:hlink>
        <a:srgbClr val="4755C6"/>
      </a:hlink>
      <a:folHlink>
        <a:srgbClr val="42103F"/>
      </a:folHlink>
    </a:clrScheme>
    <a:fontScheme name="Century Gothic-Palatino Linotyp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anchor="b"/>
      <a:lstStyle>
        <a:defPPr>
          <a:defRPr sz="3600" dirty="0" err="1" smtClean="0">
            <a:solidFill>
              <a:srgbClr val="07147A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43486</TotalTime>
  <Words>220</Words>
  <Application>Microsoft Office PowerPoint</Application>
  <PresentationFormat>Широкий екран</PresentationFormat>
  <Paragraphs>34</Paragraphs>
  <Slides>6</Slides>
  <Notes>5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6</vt:i4>
      </vt:variant>
    </vt:vector>
  </HeadingPairs>
  <TitlesOfParts>
    <vt:vector size="12" baseType="lpstr">
      <vt:lpstr>Arial</vt:lpstr>
      <vt:lpstr>Calibri</vt:lpstr>
      <vt:lpstr>Century Gothic</vt:lpstr>
      <vt:lpstr>EUAlbertina</vt:lpstr>
      <vt:lpstr>Palatino Linotype</vt:lpstr>
      <vt:lpstr>Office Theme</vt:lpstr>
      <vt:lpstr>Порушення, шахрайство та корупція</vt:lpstr>
      <vt:lpstr>Презентація PowerPoint</vt:lpstr>
      <vt:lpstr>Презентація PowerPoint</vt:lpstr>
      <vt:lpstr>Презентація PowerPoint</vt:lpstr>
      <vt:lpstr>Презентація PowerPoint</vt:lpstr>
      <vt:lpstr>Бенефіціари повинні попереджувати виникнення порушень та підтримувати зусилля програми проти шахрайства та корупції!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Aisling Walsh</dc:creator>
  <cp:lastModifiedBy>Tetiana</cp:lastModifiedBy>
  <cp:revision>256</cp:revision>
  <cp:lastPrinted>2016-09-27T17:09:34Z</cp:lastPrinted>
  <dcterms:created xsi:type="dcterms:W3CDTF">2016-05-03T14:42:57Z</dcterms:created>
  <dcterms:modified xsi:type="dcterms:W3CDTF">2020-11-05T10:47:32Z</dcterms:modified>
</cp:coreProperties>
</file>